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89" r:id="rId5"/>
  </p:sldIdLst>
  <p:sldSz cx="16256000" cy="12192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529" autoAdjust="0"/>
    <p:restoredTop sz="94660"/>
  </p:normalViewPr>
  <p:slideViewPr>
    <p:cSldViewPr snapToGrid="0">
      <p:cViewPr varScale="1">
        <p:scale>
          <a:sx n="39" d="100"/>
          <a:sy n="39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PAI Geral" userId="6ca68ef2-802b-48af-9ec8-d2ffe48ec0ca" providerId="ADAL" clId="{CA98002B-41D3-41BF-B710-58E3C3C8B3B9}"/>
    <pc:docChg chg="custSel addSld delSld modSld">
      <pc:chgData name="IPAI Geral" userId="6ca68ef2-802b-48af-9ec8-d2ffe48ec0ca" providerId="ADAL" clId="{CA98002B-41D3-41BF-B710-58E3C3C8B3B9}" dt="2022-05-02T09:22:23.669" v="130" actId="2696"/>
      <pc:docMkLst>
        <pc:docMk/>
      </pc:docMkLst>
      <pc:sldChg chg="addSp delSp modSp del mod">
        <pc:chgData name="IPAI Geral" userId="6ca68ef2-802b-48af-9ec8-d2ffe48ec0ca" providerId="ADAL" clId="{CA98002B-41D3-41BF-B710-58E3C3C8B3B9}" dt="2022-05-02T09:22:23.669" v="130" actId="2696"/>
        <pc:sldMkLst>
          <pc:docMk/>
          <pc:sldMk cId="2005151385" sldId="287"/>
        </pc:sldMkLst>
        <pc:spChg chg="del">
          <ac:chgData name="IPAI Geral" userId="6ca68ef2-802b-48af-9ec8-d2ffe48ec0ca" providerId="ADAL" clId="{CA98002B-41D3-41BF-B710-58E3C3C8B3B9}" dt="2022-05-02T09:01:30.668" v="5" actId="478"/>
          <ac:spMkLst>
            <pc:docMk/>
            <pc:sldMk cId="2005151385" sldId="287"/>
            <ac:spMk id="2" creationId="{E5832FB6-83FA-41BE-B62B-AE2B96BC117D}"/>
          </ac:spMkLst>
        </pc:spChg>
        <pc:spChg chg="del">
          <ac:chgData name="IPAI Geral" userId="6ca68ef2-802b-48af-9ec8-d2ffe48ec0ca" providerId="ADAL" clId="{CA98002B-41D3-41BF-B710-58E3C3C8B3B9}" dt="2022-05-02T09:01:27.097" v="4" actId="478"/>
          <ac:spMkLst>
            <pc:docMk/>
            <pc:sldMk cId="2005151385" sldId="287"/>
            <ac:spMk id="3" creationId="{34D210EB-2B86-4267-AAB8-D29111F4ED23}"/>
          </ac:spMkLst>
        </pc:spChg>
        <pc:spChg chg="del">
          <ac:chgData name="IPAI Geral" userId="6ca68ef2-802b-48af-9ec8-d2ffe48ec0ca" providerId="ADAL" clId="{CA98002B-41D3-41BF-B710-58E3C3C8B3B9}" dt="2022-05-02T09:03:51.638" v="12" actId="478"/>
          <ac:spMkLst>
            <pc:docMk/>
            <pc:sldMk cId="2005151385" sldId="287"/>
            <ac:spMk id="16" creationId="{8D0D8165-3FA3-499C-8899-9AA7320D7859}"/>
          </ac:spMkLst>
        </pc:spChg>
        <pc:spChg chg="del">
          <ac:chgData name="IPAI Geral" userId="6ca68ef2-802b-48af-9ec8-d2ffe48ec0ca" providerId="ADAL" clId="{CA98002B-41D3-41BF-B710-58E3C3C8B3B9}" dt="2022-05-02T09:03:50.630" v="11" actId="478"/>
          <ac:spMkLst>
            <pc:docMk/>
            <pc:sldMk cId="2005151385" sldId="287"/>
            <ac:spMk id="19" creationId="{2E89A49F-2A8D-43E1-A50B-56220B698B87}"/>
          </ac:spMkLst>
        </pc:spChg>
        <pc:spChg chg="del">
          <ac:chgData name="IPAI Geral" userId="6ca68ef2-802b-48af-9ec8-d2ffe48ec0ca" providerId="ADAL" clId="{CA98002B-41D3-41BF-B710-58E3C3C8B3B9}" dt="2022-05-02T09:03:49.959" v="10" actId="478"/>
          <ac:spMkLst>
            <pc:docMk/>
            <pc:sldMk cId="2005151385" sldId="287"/>
            <ac:spMk id="20" creationId="{E99FEAA2-0EEC-42E5-8756-062585A8F0BF}"/>
          </ac:spMkLst>
        </pc:spChg>
        <pc:spChg chg="del">
          <ac:chgData name="IPAI Geral" userId="6ca68ef2-802b-48af-9ec8-d2ffe48ec0ca" providerId="ADAL" clId="{CA98002B-41D3-41BF-B710-58E3C3C8B3B9}" dt="2022-05-02T09:03:47.480" v="7" actId="478"/>
          <ac:spMkLst>
            <pc:docMk/>
            <pc:sldMk cId="2005151385" sldId="287"/>
            <ac:spMk id="23" creationId="{582EC42A-4371-4D37-B99D-BCA30C6BA6AC}"/>
          </ac:spMkLst>
        </pc:spChg>
        <pc:spChg chg="del">
          <ac:chgData name="IPAI Geral" userId="6ca68ef2-802b-48af-9ec8-d2ffe48ec0ca" providerId="ADAL" clId="{CA98002B-41D3-41BF-B710-58E3C3C8B3B9}" dt="2022-05-02T09:03:54.643" v="14" actId="478"/>
          <ac:spMkLst>
            <pc:docMk/>
            <pc:sldMk cId="2005151385" sldId="287"/>
            <ac:spMk id="24" creationId="{82C19C37-07C1-43EF-BC18-CB6C42972D19}"/>
          </ac:spMkLst>
        </pc:spChg>
        <pc:picChg chg="del">
          <ac:chgData name="IPAI Geral" userId="6ca68ef2-802b-48af-9ec8-d2ffe48ec0ca" providerId="ADAL" clId="{CA98002B-41D3-41BF-B710-58E3C3C8B3B9}" dt="2022-05-02T09:01:17.360" v="0" actId="478"/>
          <ac:picMkLst>
            <pc:docMk/>
            <pc:sldMk cId="2005151385" sldId="287"/>
            <ac:picMk id="5" creationId="{5E423237-4B70-4B07-BC0E-3BC615D7743B}"/>
          </ac:picMkLst>
        </pc:picChg>
        <pc:picChg chg="del">
          <ac:chgData name="IPAI Geral" userId="6ca68ef2-802b-48af-9ec8-d2ffe48ec0ca" providerId="ADAL" clId="{CA98002B-41D3-41BF-B710-58E3C3C8B3B9}" dt="2022-05-02T09:03:52.896" v="13" actId="478"/>
          <ac:picMkLst>
            <pc:docMk/>
            <pc:sldMk cId="2005151385" sldId="287"/>
            <ac:picMk id="6" creationId="{80D264C6-3B27-4DCF-A83B-2A77E3FAE21D}"/>
          </ac:picMkLst>
        </pc:picChg>
        <pc:picChg chg="del">
          <ac:chgData name="IPAI Geral" userId="6ca68ef2-802b-48af-9ec8-d2ffe48ec0ca" providerId="ADAL" clId="{CA98002B-41D3-41BF-B710-58E3C3C8B3B9}" dt="2022-05-02T09:01:17.872" v="1" actId="478"/>
          <ac:picMkLst>
            <pc:docMk/>
            <pc:sldMk cId="2005151385" sldId="287"/>
            <ac:picMk id="7" creationId="{CB1F8D81-950C-40E7-9C93-D3C5C1EE22A6}"/>
          </ac:picMkLst>
        </pc:picChg>
        <pc:picChg chg="add mod">
          <ac:chgData name="IPAI Geral" userId="6ca68ef2-802b-48af-9ec8-d2ffe48ec0ca" providerId="ADAL" clId="{CA98002B-41D3-41BF-B710-58E3C3C8B3B9}" dt="2022-05-02T09:12:37.517" v="71" actId="14100"/>
          <ac:picMkLst>
            <pc:docMk/>
            <pc:sldMk cId="2005151385" sldId="287"/>
            <ac:picMk id="8" creationId="{E531862C-CF9A-4F3C-AD33-5B2D92EB1240}"/>
          </ac:picMkLst>
        </pc:picChg>
        <pc:picChg chg="del">
          <ac:chgData name="IPAI Geral" userId="6ca68ef2-802b-48af-9ec8-d2ffe48ec0ca" providerId="ADAL" clId="{CA98002B-41D3-41BF-B710-58E3C3C8B3B9}" dt="2022-05-02T09:03:46.560" v="6" actId="478"/>
          <ac:picMkLst>
            <pc:docMk/>
            <pc:sldMk cId="2005151385" sldId="287"/>
            <ac:picMk id="9" creationId="{0D98BAEB-53A7-43F4-ABB5-3BE85ED3EF62}"/>
          </ac:picMkLst>
        </pc:picChg>
        <pc:picChg chg="del">
          <ac:chgData name="IPAI Geral" userId="6ca68ef2-802b-48af-9ec8-d2ffe48ec0ca" providerId="ADAL" clId="{CA98002B-41D3-41BF-B710-58E3C3C8B3B9}" dt="2022-05-02T09:01:19.409" v="3" actId="478"/>
          <ac:picMkLst>
            <pc:docMk/>
            <pc:sldMk cId="2005151385" sldId="287"/>
            <ac:picMk id="15" creationId="{9E573490-99C7-4697-9FC0-2D539A6E5761}"/>
          </ac:picMkLst>
        </pc:picChg>
        <pc:picChg chg="del">
          <ac:chgData name="IPAI Geral" userId="6ca68ef2-802b-48af-9ec8-d2ffe48ec0ca" providerId="ADAL" clId="{CA98002B-41D3-41BF-B710-58E3C3C8B3B9}" dt="2022-05-02T09:01:18.768" v="2" actId="478"/>
          <ac:picMkLst>
            <pc:docMk/>
            <pc:sldMk cId="2005151385" sldId="287"/>
            <ac:picMk id="17" creationId="{59450F58-9106-42BC-9CE1-BFD881E65D76}"/>
          </ac:picMkLst>
        </pc:picChg>
        <pc:picChg chg="del">
          <ac:chgData name="IPAI Geral" userId="6ca68ef2-802b-48af-9ec8-d2ffe48ec0ca" providerId="ADAL" clId="{CA98002B-41D3-41BF-B710-58E3C3C8B3B9}" dt="2022-05-02T09:03:48.275" v="8" actId="478"/>
          <ac:picMkLst>
            <pc:docMk/>
            <pc:sldMk cId="2005151385" sldId="287"/>
            <ac:picMk id="18" creationId="{29F37A6A-A191-4DE8-B389-4A4A328F588D}"/>
          </ac:picMkLst>
        </pc:picChg>
        <pc:picChg chg="del">
          <ac:chgData name="IPAI Geral" userId="6ca68ef2-802b-48af-9ec8-d2ffe48ec0ca" providerId="ADAL" clId="{CA98002B-41D3-41BF-B710-58E3C3C8B3B9}" dt="2022-05-02T09:03:49.458" v="9" actId="478"/>
          <ac:picMkLst>
            <pc:docMk/>
            <pc:sldMk cId="2005151385" sldId="287"/>
            <ac:picMk id="21" creationId="{DDDFA20C-64B0-44CD-A0A6-3CB35E805464}"/>
          </ac:picMkLst>
        </pc:picChg>
        <pc:picChg chg="add mod">
          <ac:chgData name="IPAI Geral" userId="6ca68ef2-802b-48af-9ec8-d2ffe48ec0ca" providerId="ADAL" clId="{CA98002B-41D3-41BF-B710-58E3C3C8B3B9}" dt="2022-05-02T09:12:50.822" v="73" actId="1076"/>
          <ac:picMkLst>
            <pc:docMk/>
            <pc:sldMk cId="2005151385" sldId="287"/>
            <ac:picMk id="22" creationId="{F5E30132-7917-4C55-B2C3-D0852400BEDF}"/>
          </ac:picMkLst>
        </pc:picChg>
        <pc:picChg chg="add mod">
          <ac:chgData name="IPAI Geral" userId="6ca68ef2-802b-48af-9ec8-d2ffe48ec0ca" providerId="ADAL" clId="{CA98002B-41D3-41BF-B710-58E3C3C8B3B9}" dt="2022-05-02T09:13:08.266" v="76" actId="14100"/>
          <ac:picMkLst>
            <pc:docMk/>
            <pc:sldMk cId="2005151385" sldId="287"/>
            <ac:picMk id="25" creationId="{35C01E6B-EF7B-4D43-83FF-EE39A5676DA7}"/>
          </ac:picMkLst>
        </pc:picChg>
      </pc:sldChg>
      <pc:sldChg chg="addSp delSp modSp new del mod">
        <pc:chgData name="IPAI Geral" userId="6ca68ef2-802b-48af-9ec8-d2ffe48ec0ca" providerId="ADAL" clId="{CA98002B-41D3-41BF-B710-58E3C3C8B3B9}" dt="2022-05-02T09:22:20.034" v="129" actId="2696"/>
        <pc:sldMkLst>
          <pc:docMk/>
          <pc:sldMk cId="4072855565" sldId="288"/>
        </pc:sldMkLst>
        <pc:spChg chg="add mod">
          <ac:chgData name="IPAI Geral" userId="6ca68ef2-802b-48af-9ec8-d2ffe48ec0ca" providerId="ADAL" clId="{CA98002B-41D3-41BF-B710-58E3C3C8B3B9}" dt="2022-05-02T09:08:55.461" v="61" actId="1076"/>
          <ac:spMkLst>
            <pc:docMk/>
            <pc:sldMk cId="4072855565" sldId="288"/>
            <ac:spMk id="12" creationId="{0DAC3746-3ED7-4E8C-A942-969A42F82BAE}"/>
          </ac:spMkLst>
        </pc:spChg>
        <pc:picChg chg="add mod">
          <ac:chgData name="IPAI Geral" userId="6ca68ef2-802b-48af-9ec8-d2ffe48ec0ca" providerId="ADAL" clId="{CA98002B-41D3-41BF-B710-58E3C3C8B3B9}" dt="2022-05-02T09:09:21.709" v="67" actId="14100"/>
          <ac:picMkLst>
            <pc:docMk/>
            <pc:sldMk cId="4072855565" sldId="288"/>
            <ac:picMk id="2" creationId="{4C833628-FB6A-4D87-BFEB-E14A7EBE688B}"/>
          </ac:picMkLst>
        </pc:picChg>
        <pc:picChg chg="add mod modCrop">
          <ac:chgData name="IPAI Geral" userId="6ca68ef2-802b-48af-9ec8-d2ffe48ec0ca" providerId="ADAL" clId="{CA98002B-41D3-41BF-B710-58E3C3C8B3B9}" dt="2022-05-02T09:09:17.565" v="66" actId="14100"/>
          <ac:picMkLst>
            <pc:docMk/>
            <pc:sldMk cId="4072855565" sldId="288"/>
            <ac:picMk id="4" creationId="{B45360A1-CD20-487D-8B89-33F1850C7047}"/>
          </ac:picMkLst>
        </pc:picChg>
        <pc:picChg chg="add del">
          <ac:chgData name="IPAI Geral" userId="6ca68ef2-802b-48af-9ec8-d2ffe48ec0ca" providerId="ADAL" clId="{CA98002B-41D3-41BF-B710-58E3C3C8B3B9}" dt="2022-05-02T09:06:29.370" v="34" actId="478"/>
          <ac:picMkLst>
            <pc:docMk/>
            <pc:sldMk cId="4072855565" sldId="288"/>
            <ac:picMk id="6" creationId="{601FCDA7-CD25-44F6-BC7F-5BA6A2083C7B}"/>
          </ac:picMkLst>
        </pc:picChg>
        <pc:picChg chg="add mod modCrop">
          <ac:chgData name="IPAI Geral" userId="6ca68ef2-802b-48af-9ec8-d2ffe48ec0ca" providerId="ADAL" clId="{CA98002B-41D3-41BF-B710-58E3C3C8B3B9}" dt="2022-05-02T09:09:34.453" v="69" actId="1076"/>
          <ac:picMkLst>
            <pc:docMk/>
            <pc:sldMk cId="4072855565" sldId="288"/>
            <ac:picMk id="8" creationId="{DAAFE2D2-9ED2-4D8A-81FD-43B559CF13D4}"/>
          </ac:picMkLst>
        </pc:picChg>
        <pc:picChg chg="add mod modCrop">
          <ac:chgData name="IPAI Geral" userId="6ca68ef2-802b-48af-9ec8-d2ffe48ec0ca" providerId="ADAL" clId="{CA98002B-41D3-41BF-B710-58E3C3C8B3B9}" dt="2022-05-02T09:09:29.788" v="68" actId="1076"/>
          <ac:picMkLst>
            <pc:docMk/>
            <pc:sldMk cId="4072855565" sldId="288"/>
            <ac:picMk id="10" creationId="{31E8EAEE-F6A8-4A4C-974C-1895B27CF76C}"/>
          </ac:picMkLst>
        </pc:picChg>
      </pc:sldChg>
      <pc:sldChg chg="addSp modSp new mod">
        <pc:chgData name="IPAI Geral" userId="6ca68ef2-802b-48af-9ec8-d2ffe48ec0ca" providerId="ADAL" clId="{CA98002B-41D3-41BF-B710-58E3C3C8B3B9}" dt="2022-05-02T09:17:33.500" v="128" actId="1037"/>
        <pc:sldMkLst>
          <pc:docMk/>
          <pc:sldMk cId="1175140572" sldId="289"/>
        </pc:sldMkLst>
        <pc:spChg chg="add mod">
          <ac:chgData name="IPAI Geral" userId="6ca68ef2-802b-48af-9ec8-d2ffe48ec0ca" providerId="ADAL" clId="{CA98002B-41D3-41BF-B710-58E3C3C8B3B9}" dt="2022-05-02T09:16:52.806" v="118" actId="1076"/>
          <ac:spMkLst>
            <pc:docMk/>
            <pc:sldMk cId="1175140572" sldId="289"/>
            <ac:spMk id="8" creationId="{04818C7F-827A-4853-97EF-8C6278189AEB}"/>
          </ac:spMkLst>
        </pc:spChg>
        <pc:picChg chg="add mod">
          <ac:chgData name="IPAI Geral" userId="6ca68ef2-802b-48af-9ec8-d2ffe48ec0ca" providerId="ADAL" clId="{CA98002B-41D3-41BF-B710-58E3C3C8B3B9}" dt="2022-05-02T09:13:54.229" v="79" actId="1076"/>
          <ac:picMkLst>
            <pc:docMk/>
            <pc:sldMk cId="1175140572" sldId="289"/>
            <ac:picMk id="3" creationId="{375C0DC8-263E-4545-A827-0CCE4047AB72}"/>
          </ac:picMkLst>
        </pc:picChg>
        <pc:picChg chg="add mod modCrop">
          <ac:chgData name="IPAI Geral" userId="6ca68ef2-802b-48af-9ec8-d2ffe48ec0ca" providerId="ADAL" clId="{CA98002B-41D3-41BF-B710-58E3C3C8B3B9}" dt="2022-05-02T09:15:32.253" v="101" actId="14100"/>
          <ac:picMkLst>
            <pc:docMk/>
            <pc:sldMk cId="1175140572" sldId="289"/>
            <ac:picMk id="4" creationId="{A2D00B17-2CB8-4994-A7EA-F54432CD8160}"/>
          </ac:picMkLst>
        </pc:picChg>
        <pc:picChg chg="add mod">
          <ac:chgData name="IPAI Geral" userId="6ca68ef2-802b-48af-9ec8-d2ffe48ec0ca" providerId="ADAL" clId="{CA98002B-41D3-41BF-B710-58E3C3C8B3B9}" dt="2022-05-02T09:15:45.373" v="105" actId="1076"/>
          <ac:picMkLst>
            <pc:docMk/>
            <pc:sldMk cId="1175140572" sldId="289"/>
            <ac:picMk id="5" creationId="{CBC7C6F3-4386-423E-AC53-C0206ADD2F7F}"/>
          </ac:picMkLst>
        </pc:picChg>
        <pc:picChg chg="add mod modCrop">
          <ac:chgData name="IPAI Geral" userId="6ca68ef2-802b-48af-9ec8-d2ffe48ec0ca" providerId="ADAL" clId="{CA98002B-41D3-41BF-B710-58E3C3C8B3B9}" dt="2022-05-02T09:17:24.349" v="124" actId="14100"/>
          <ac:picMkLst>
            <pc:docMk/>
            <pc:sldMk cId="1175140572" sldId="289"/>
            <ac:picMk id="6" creationId="{40B0F374-FC6C-4950-9F24-2D27F261EB5C}"/>
          </ac:picMkLst>
        </pc:picChg>
        <pc:picChg chg="add mod modCrop">
          <ac:chgData name="IPAI Geral" userId="6ca68ef2-802b-48af-9ec8-d2ffe48ec0ca" providerId="ADAL" clId="{CA98002B-41D3-41BF-B710-58E3C3C8B3B9}" dt="2022-05-02T09:17:33.500" v="128" actId="1037"/>
          <ac:picMkLst>
            <pc:docMk/>
            <pc:sldMk cId="1175140572" sldId="289"/>
            <ac:picMk id="7" creationId="{505E36F1-9397-423A-A85C-4045863E4F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4A5E-4782-46EC-AA42-F51A33B121E1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819F-A111-45D6-83A3-AB8B351FDD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77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138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08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34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64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37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49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14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7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1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03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492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EFDF-B521-4F69-8BF8-A384C544D81C}" type="datetimeFigureOut">
              <a:rPr lang="pt-PT" smtClean="0"/>
              <a:t>02/05/2022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3D86-D1E0-479C-AEFE-8F8D4FA921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0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ges.isegexecutive.education/seminarioauditoriaintern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5C0DC8-263E-4545-A827-0CCE4047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333" cy="12192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2D00B17-2CB8-4994-A7EA-F54432CD8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2" t="25310" r="24585" b="20161"/>
          <a:stretch/>
        </p:blipFill>
        <p:spPr>
          <a:xfrm>
            <a:off x="7136559" y="197707"/>
            <a:ext cx="8235246" cy="61961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C7C6F3-4386-423E-AC53-C0206ADD2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81" t="10585" r="18850" b="12725"/>
          <a:stretch/>
        </p:blipFill>
        <p:spPr>
          <a:xfrm>
            <a:off x="7242751" y="6393822"/>
            <a:ext cx="6255874" cy="43178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0B0F374-FC6C-4950-9F24-2D27F261EB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61" t="27139" r="66409" b="31982"/>
          <a:stretch/>
        </p:blipFill>
        <p:spPr>
          <a:xfrm>
            <a:off x="13498624" y="8526162"/>
            <a:ext cx="1480775" cy="18695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5E36F1-9397-423A-A85C-4045863E4F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881" t="38396" r="42589" b="36064"/>
          <a:stretch/>
        </p:blipFill>
        <p:spPr>
          <a:xfrm>
            <a:off x="13504913" y="9201841"/>
            <a:ext cx="1396286" cy="13798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4818C7F-827A-4853-97EF-8C6278189AEB}"/>
              </a:ext>
            </a:extLst>
          </p:cNvPr>
          <p:cNvSpPr txBox="1"/>
          <p:nvPr/>
        </p:nvSpPr>
        <p:spPr>
          <a:xfrm>
            <a:off x="7732584" y="11298983"/>
            <a:ext cx="813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inscrição: </a:t>
            </a:r>
            <a:r>
              <a:rPr lang="pt-PT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https://pages.isegexecutive.education/seminarioauditoriainterna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5140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dd5c4-0951-4c15-a5b1-0aa3406b51bd" xsi:nil="true"/>
    <lcf76f155ced4ddcb4097134ff3c332f xmlns="236d65d3-031b-4dc2-8d1c-9b96cafc726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E34346F35EB1478CF94E1D1FB3637F" ma:contentTypeVersion="16" ma:contentTypeDescription="Criar um novo documento." ma:contentTypeScope="" ma:versionID="8508c740dab689814f146b935929ebf6">
  <xsd:schema xmlns:xsd="http://www.w3.org/2001/XMLSchema" xmlns:xs="http://www.w3.org/2001/XMLSchema" xmlns:p="http://schemas.microsoft.com/office/2006/metadata/properties" xmlns:ns2="236d65d3-031b-4dc2-8d1c-9b96cafc7262" xmlns:ns3="263dd5c4-0951-4c15-a5b1-0aa3406b51bd" targetNamespace="http://schemas.microsoft.com/office/2006/metadata/properties" ma:root="true" ma:fieldsID="7b57fad1937b1bb78855e63bf65db89f" ns2:_="" ns3:_="">
    <xsd:import namespace="236d65d3-031b-4dc2-8d1c-9b96cafc7262"/>
    <xsd:import namespace="263dd5c4-0951-4c15-a5b1-0aa3406b51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d65d3-031b-4dc2-8d1c-9b96cafc7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e98765e-a9fb-42dd-b872-52e8d8555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dd5c4-0951-4c15-a5b1-0aa3406b51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235f5a-19cf-4cde-ae26-bc39e75b6404}" ma:internalName="TaxCatchAll" ma:showField="CatchAllData" ma:web="263dd5c4-0951-4c15-a5b1-0aa3406b51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CC5991-B53F-4357-AA96-0E0393F80C8E}">
  <ds:schemaRefs>
    <ds:schemaRef ds:uri="http://schemas.microsoft.com/office/2006/documentManagement/types"/>
    <ds:schemaRef ds:uri="4e39a439-dfba-4efc-af98-d101b27953eb"/>
    <ds:schemaRef ds:uri="http://purl.org/dc/terms/"/>
    <ds:schemaRef ds:uri="http://schemas.microsoft.com/office/2006/metadata/properties"/>
    <ds:schemaRef ds:uri="313e692c-5c03-46c4-b5b2-361f1a35df5f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a62b7fce-8d26-48e0-9ecd-bc7f2494401a"/>
  </ds:schemaRefs>
</ds:datastoreItem>
</file>

<file path=customXml/itemProps2.xml><?xml version="1.0" encoding="utf-8"?>
<ds:datastoreItem xmlns:ds="http://schemas.openxmlformats.org/officeDocument/2006/customXml" ds:itemID="{9ACD66C9-4743-48CD-B5F0-32C5FF42C3B4}"/>
</file>

<file path=customXml/itemProps3.xml><?xml version="1.0" encoding="utf-8"?>
<ds:datastoreItem xmlns:ds="http://schemas.openxmlformats.org/officeDocument/2006/customXml" ds:itemID="{0C7B7F30-DB24-4EEB-9404-4DC7A1BFBF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11</Words>
  <Application>Microsoft Office PowerPoint</Application>
  <PresentationFormat>Personalizados</PresentationFormat>
  <Paragraphs>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IPAI Geral</dc:creator>
  <cp:lastModifiedBy>Maria</cp:lastModifiedBy>
  <cp:revision>47</cp:revision>
  <dcterms:created xsi:type="dcterms:W3CDTF">2020-12-02T09:33:39Z</dcterms:created>
  <dcterms:modified xsi:type="dcterms:W3CDTF">2022-05-02T09:22:25Z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0x010100CFE34346F35EB1478CF94E1D1FB3637F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</Properties>
</file>