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1.xml" ContentType="application/vnd.openxmlformats-officedocument.presentationml.slide+xml"/>
  <Override PartName="/ppt/slides/slide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1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57"/>
  </p:notesMasterIdLst>
  <p:handoutMasterIdLst>
    <p:handoutMasterId r:id="rId58"/>
  </p:handoutMasterIdLst>
  <p:sldIdLst>
    <p:sldId id="260" r:id="rId2"/>
    <p:sldId id="257" r:id="rId3"/>
    <p:sldId id="325" r:id="rId4"/>
    <p:sldId id="297" r:id="rId5"/>
    <p:sldId id="261" r:id="rId6"/>
    <p:sldId id="263" r:id="rId7"/>
    <p:sldId id="268" r:id="rId8"/>
    <p:sldId id="298" r:id="rId9"/>
    <p:sldId id="267" r:id="rId10"/>
    <p:sldId id="327" r:id="rId11"/>
    <p:sldId id="328" r:id="rId12"/>
    <p:sldId id="271" r:id="rId13"/>
    <p:sldId id="270" r:id="rId14"/>
    <p:sldId id="272" r:id="rId15"/>
    <p:sldId id="329" r:id="rId16"/>
    <p:sldId id="330" r:id="rId17"/>
    <p:sldId id="277" r:id="rId18"/>
    <p:sldId id="326" r:id="rId19"/>
    <p:sldId id="273" r:id="rId20"/>
    <p:sldId id="275" r:id="rId21"/>
    <p:sldId id="331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6" r:id="rId34"/>
    <p:sldId id="299" r:id="rId35"/>
    <p:sldId id="300" r:id="rId36"/>
    <p:sldId id="278" r:id="rId37"/>
    <p:sldId id="332" r:id="rId38"/>
    <p:sldId id="333" r:id="rId39"/>
    <p:sldId id="334" r:id="rId40"/>
    <p:sldId id="335" r:id="rId41"/>
    <p:sldId id="336" r:id="rId42"/>
    <p:sldId id="337" r:id="rId43"/>
    <p:sldId id="301" r:id="rId44"/>
    <p:sldId id="304" r:id="rId45"/>
    <p:sldId id="305" r:id="rId46"/>
    <p:sldId id="307" r:id="rId47"/>
    <p:sldId id="324" r:id="rId48"/>
    <p:sldId id="306" r:id="rId49"/>
    <p:sldId id="302" r:id="rId50"/>
    <p:sldId id="322" r:id="rId51"/>
    <p:sldId id="323" r:id="rId52"/>
    <p:sldId id="303" r:id="rId53"/>
    <p:sldId id="311" r:id="rId54"/>
    <p:sldId id="321" r:id="rId55"/>
    <p:sldId id="25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4179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984">
          <p15:clr>
            <a:srgbClr val="A4A3A4"/>
          </p15:clr>
        </p15:guide>
        <p15:guide id="6" orient="horz" pos="1104">
          <p15:clr>
            <a:srgbClr val="A4A3A4"/>
          </p15:clr>
        </p15:guide>
        <p15:guide id="7" orient="horz" pos="1008">
          <p15:clr>
            <a:srgbClr val="A4A3A4"/>
          </p15:clr>
        </p15:guide>
        <p15:guide id="8" orient="horz" pos="2448">
          <p15:clr>
            <a:srgbClr val="A4A3A4"/>
          </p15:clr>
        </p15:guide>
        <p15:guide id="9" orient="horz" pos="2544">
          <p15:clr>
            <a:srgbClr val="A4A3A4"/>
          </p15:clr>
        </p15:guide>
        <p15:guide id="10" orient="horz" pos="336">
          <p15:clr>
            <a:srgbClr val="A4A3A4"/>
          </p15:clr>
        </p15:guide>
        <p15:guide id="11" pos="2832">
          <p15:clr>
            <a:srgbClr val="A4A3A4"/>
          </p15:clr>
        </p15:guide>
        <p15:guide id="12" pos="336">
          <p15:clr>
            <a:srgbClr val="A4A3A4"/>
          </p15:clr>
        </p15:guide>
        <p15:guide id="13" pos="5424">
          <p15:clr>
            <a:srgbClr val="A4A3A4"/>
          </p15:clr>
        </p15:guide>
        <p15:guide id="14" pos="2928">
          <p15:clr>
            <a:srgbClr val="A4A3A4"/>
          </p15:clr>
        </p15:guide>
        <p15:guide id="15" pos="1968">
          <p15:clr>
            <a:srgbClr val="A4A3A4"/>
          </p15:clr>
        </p15:guide>
        <p15:guide id="16" pos="2070">
          <p15:clr>
            <a:srgbClr val="A4A3A4"/>
          </p15:clr>
        </p15:guide>
        <p15:guide id="17" pos="3792">
          <p15:clr>
            <a:srgbClr val="A4A3A4"/>
          </p15:clr>
        </p15:guide>
        <p15:guide id="18" pos="1104">
          <p15:clr>
            <a:srgbClr val="A4A3A4"/>
          </p15:clr>
        </p15:guide>
        <p15:guide id="19" pos="4656">
          <p15:clr>
            <a:srgbClr val="A4A3A4"/>
          </p15:clr>
        </p15:guide>
        <p15:guide id="20" pos="4560">
          <p15:clr>
            <a:srgbClr val="A4A3A4"/>
          </p15:clr>
        </p15:guide>
        <p15:guide id="21" pos="3696">
          <p15:clr>
            <a:srgbClr val="A4A3A4"/>
          </p15:clr>
        </p15:guide>
        <p15:guide id="22" pos="1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320"/>
    <a:srgbClr val="DC6900"/>
    <a:srgbClr val="A32020"/>
    <a:srgbClr val="EB8C00"/>
    <a:srgbClr val="968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0" autoAdjust="0"/>
    <p:restoredTop sz="75924" autoAdjust="0"/>
  </p:normalViewPr>
  <p:slideViewPr>
    <p:cSldViewPr>
      <p:cViewPr>
        <p:scale>
          <a:sx n="100" d="100"/>
          <a:sy n="100" d="100"/>
        </p:scale>
        <p:origin x="258" y="72"/>
      </p:cViewPr>
      <p:guideLst>
        <p:guide orient="horz" pos="144"/>
        <p:guide orient="horz" pos="436"/>
        <p:guide orient="horz" pos="4179"/>
        <p:guide orient="horz" pos="3888"/>
        <p:guide orient="horz" pos="3984"/>
        <p:guide orient="horz" pos="1104"/>
        <p:guide orient="horz" pos="1008"/>
        <p:guide orient="horz" pos="2448"/>
        <p:guide orient="horz" pos="2544"/>
        <p:guide orient="horz" pos="336"/>
        <p:guide pos="2832"/>
        <p:guide pos="336"/>
        <p:guide pos="5424"/>
        <p:guide pos="2928"/>
        <p:guide pos="1968"/>
        <p:guide pos="2070"/>
        <p:guide pos="3792"/>
        <p:guide pos="1104"/>
        <p:guide pos="4656"/>
        <p:guide pos="4560"/>
        <p:guide pos="3696"/>
        <p:guide pos="1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5CFF-548C-4E04-B325-CF1209D66BDC}" type="datetimeFigureOut">
              <a:rPr lang="pt-PT" smtClean="0">
                <a:latin typeface="Arial" pitchFamily="34" charset="0"/>
                <a:cs typeface="Arial" pitchFamily="34" charset="0"/>
              </a:rPr>
              <a:pPr/>
              <a:t>15-11-2017</a:t>
            </a:fld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0EF7-3E10-491C-87C2-59674BB3AAF6}" type="slidenum">
              <a:rPr lang="pt-PT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pt-P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9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pt-PT" smtClean="0"/>
              <a:pPr/>
              <a:t>15-11-2017</a:t>
            </a:fld>
            <a:endParaRPr lang="pt-P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Master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259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Platform as a Service (PaaS). </a:t>
            </a:r>
          </a:p>
          <a:p>
            <a:r>
              <a:rPr lang="en-US" b="0" dirty="0" smtClean="0"/>
              <a:t>A </a:t>
            </a:r>
            <a:r>
              <a:rPr lang="en-US" b="0" dirty="0" err="1" smtClean="0"/>
              <a:t>capacidade</a:t>
            </a:r>
            <a:r>
              <a:rPr lang="en-US" b="0" dirty="0" smtClean="0"/>
              <a:t> dada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cliente</a:t>
            </a:r>
            <a:r>
              <a:rPr lang="en-US" b="0" baseline="0" dirty="0" smtClean="0"/>
              <a:t> é de </a:t>
            </a:r>
            <a:r>
              <a:rPr lang="en-US" b="0" baseline="0" dirty="0" err="1" smtClean="0"/>
              <a:t>desenvolver</a:t>
            </a:r>
            <a:r>
              <a:rPr lang="en-US" b="0" baseline="0" dirty="0" smtClean="0"/>
              <a:t> e </a:t>
            </a:r>
            <a:r>
              <a:rPr lang="en-US" b="0" baseline="0" dirty="0" err="1" smtClean="0"/>
              <a:t>instalar</a:t>
            </a:r>
            <a:r>
              <a:rPr lang="en-US" b="0" baseline="0" dirty="0" smtClean="0"/>
              <a:t> as </a:t>
            </a:r>
            <a:r>
              <a:rPr lang="en-US" b="0" baseline="0" dirty="0" err="1" smtClean="0"/>
              <a:t>suas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aplicações</a:t>
            </a:r>
            <a:r>
              <a:rPr lang="en-US" b="0" baseline="0" dirty="0" smtClean="0"/>
              <a:t> que </a:t>
            </a:r>
            <a:r>
              <a:rPr lang="en-US" b="0" baseline="0" dirty="0" err="1" smtClean="0"/>
              <a:t>cria</a:t>
            </a:r>
            <a:r>
              <a:rPr lang="en-US" b="0" baseline="0" dirty="0" smtClean="0"/>
              <a:t> com </a:t>
            </a:r>
            <a:r>
              <a:rPr lang="en-US" b="0" baseline="0" dirty="0" err="1" smtClean="0"/>
              <a:t>pase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nas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ferramentas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fornecidas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pelo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prestador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cliente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gere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controla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infraestrutura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operativos</a:t>
            </a:r>
            <a:r>
              <a:rPr lang="en-US" baseline="0" dirty="0" smtClean="0"/>
              <a:t>, mas </a:t>
            </a:r>
            <a:r>
              <a:rPr lang="en-US" dirty="0" err="1" smtClean="0"/>
              <a:t>controla</a:t>
            </a:r>
            <a:r>
              <a:rPr lang="en-US" dirty="0" smtClean="0"/>
              <a:t> as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aplicações</a:t>
            </a:r>
            <a:r>
              <a:rPr lang="en-US" dirty="0" smtClean="0"/>
              <a:t> e </a:t>
            </a:r>
            <a:r>
              <a:rPr lang="en-US" dirty="0" err="1" smtClean="0"/>
              <a:t>possivelmente</a:t>
            </a:r>
            <a:r>
              <a:rPr lang="en-US" dirty="0" smtClean="0"/>
              <a:t> </a:t>
            </a:r>
            <a:r>
              <a:rPr lang="en-US" dirty="0" err="1" smtClean="0"/>
              <a:t>configurações</a:t>
            </a:r>
            <a:r>
              <a:rPr lang="en-US" dirty="0" smtClean="0"/>
              <a:t> do </a:t>
            </a:r>
            <a:r>
              <a:rPr lang="en-US" dirty="0" err="1" smtClean="0"/>
              <a:t>ambiente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0035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Software as a Service (SaaS). </a:t>
            </a:r>
          </a:p>
          <a:p>
            <a:endParaRPr lang="en-US" b="1" dirty="0" smtClean="0"/>
          </a:p>
          <a:p>
            <a:r>
              <a:rPr lang="en-US" b="0" dirty="0" smtClean="0"/>
              <a:t>O </a:t>
            </a:r>
            <a:r>
              <a:rPr lang="en-US" b="0" dirty="0" err="1" smtClean="0"/>
              <a:t>cliente</a:t>
            </a:r>
            <a:r>
              <a:rPr lang="en-US" b="0" dirty="0" smtClean="0"/>
              <a:t> é </a:t>
            </a:r>
            <a:r>
              <a:rPr lang="en-US" b="0" dirty="0" err="1" smtClean="0"/>
              <a:t>consumidor</a:t>
            </a:r>
            <a:r>
              <a:rPr lang="en-US" b="0" dirty="0" smtClean="0"/>
              <a:t> final de </a:t>
            </a:r>
            <a:r>
              <a:rPr lang="en-US" b="0" dirty="0" err="1" smtClean="0"/>
              <a:t>uma</a:t>
            </a:r>
            <a:r>
              <a:rPr lang="en-US" b="0" dirty="0" smtClean="0"/>
              <a:t> </a:t>
            </a:r>
            <a:r>
              <a:rPr lang="en-US" b="0" dirty="0" err="1" smtClean="0"/>
              <a:t>aplicação</a:t>
            </a:r>
            <a:r>
              <a:rPr lang="en-US" b="0" dirty="0" smtClean="0"/>
              <a:t> </a:t>
            </a:r>
            <a:r>
              <a:rPr lang="en-US" b="0" dirty="0" err="1" smtClean="0"/>
              <a:t>já</a:t>
            </a:r>
            <a:r>
              <a:rPr lang="en-US" b="0" dirty="0" smtClean="0"/>
              <a:t> </a:t>
            </a:r>
            <a:r>
              <a:rPr lang="en-US" b="0" dirty="0" err="1" smtClean="0"/>
              <a:t>desenvolvida</a:t>
            </a:r>
            <a:r>
              <a:rPr lang="en-US" b="0" dirty="0" smtClean="0"/>
              <a:t>. </a:t>
            </a:r>
            <a:r>
              <a:rPr lang="en-US" b="0" dirty="0" err="1" smtClean="0"/>
              <a:t>Acessível</a:t>
            </a:r>
            <a:r>
              <a:rPr lang="en-US" b="0" baseline="0" dirty="0" smtClean="0"/>
              <a:t> via browser </a:t>
            </a:r>
            <a:r>
              <a:rPr lang="en-US" b="0" baseline="0" dirty="0" err="1" smtClean="0"/>
              <a:t>ou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através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cliente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próprio</a:t>
            </a:r>
            <a:r>
              <a:rPr lang="en-US" b="0" baseline="0" dirty="0" smtClean="0"/>
              <a:t>.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cliente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gere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controla</a:t>
            </a:r>
            <a:r>
              <a:rPr lang="en-US" dirty="0" smtClean="0"/>
              <a:t> a </a:t>
            </a:r>
            <a:r>
              <a:rPr lang="en-US" dirty="0" err="1" smtClean="0"/>
              <a:t>infraestrutura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mesmo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capacidades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aplicações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Apenas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acesso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parâmetros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configuráveis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aplicações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84245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29077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5836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Public cloud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Infraestrutura</a:t>
            </a:r>
            <a:r>
              <a:rPr lang="en-US" dirty="0" smtClean="0"/>
              <a:t> </a:t>
            </a:r>
            <a:r>
              <a:rPr lang="en-US" dirty="0" err="1" smtClean="0"/>
              <a:t>provisionada</a:t>
            </a:r>
            <a:r>
              <a:rPr lang="en-US" dirty="0" smtClean="0"/>
              <a:t> para </a:t>
            </a:r>
            <a:r>
              <a:rPr lang="en-US" dirty="0" err="1" smtClean="0"/>
              <a:t>utilização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existir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dentro</a:t>
            </a:r>
            <a:r>
              <a:rPr lang="en-US" baseline="0" dirty="0" smtClean="0"/>
              <a:t> e for a da </a:t>
            </a:r>
            <a:r>
              <a:rPr lang="en-US" baseline="0" dirty="0" err="1" smtClean="0"/>
              <a:t>organização</a:t>
            </a:r>
            <a:endParaRPr lang="en-US" baseline="0" dirty="0" smtClean="0"/>
          </a:p>
          <a:p>
            <a:r>
              <a:rPr lang="en-US" baseline="0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gerida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operada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associação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qualquer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combinação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mesmos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Community cloud. </a:t>
            </a:r>
          </a:p>
          <a:p>
            <a:r>
              <a:rPr lang="en-US" dirty="0" err="1" smtClean="0"/>
              <a:t>Semelhante</a:t>
            </a:r>
            <a:r>
              <a:rPr lang="en-US" dirty="0" smtClean="0"/>
              <a:t> à Public Cloud, mas 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restrita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comunidade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específica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objectivos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similares</a:t>
            </a:r>
            <a:r>
              <a:rPr lang="en-US" baseline="0" dirty="0" smtClean="0"/>
              <a:t> </a:t>
            </a:r>
            <a:r>
              <a:rPr lang="en-US" dirty="0" smtClean="0"/>
              <a:t>(e.g., </a:t>
            </a:r>
            <a:r>
              <a:rPr lang="en-US" dirty="0" err="1" smtClean="0"/>
              <a:t>requisitos</a:t>
            </a:r>
            <a:r>
              <a:rPr lang="en-US" baseline="0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segurança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7243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Private cloud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Infraestrutura</a:t>
            </a:r>
            <a:r>
              <a:rPr lang="en-US" dirty="0" smtClean="0"/>
              <a:t> é </a:t>
            </a:r>
            <a:r>
              <a:rPr lang="en-US" dirty="0" err="1" smtClean="0"/>
              <a:t>provisionada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exclusive para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única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entidade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embora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diversos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utilizadores</a:t>
            </a:r>
            <a:r>
              <a:rPr lang="en-US" baseline="0" dirty="0" smtClean="0"/>
              <a:t>)</a:t>
            </a:r>
            <a:r>
              <a:rPr lang="en-US" dirty="0" smtClean="0"/>
              <a:t>.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propriedade</a:t>
            </a:r>
            <a:r>
              <a:rPr lang="en-US" dirty="0" smtClean="0"/>
              <a:t>,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gestão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operada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terceiro</a:t>
            </a:r>
            <a:r>
              <a:rPr lang="en-US" baseline="0" dirty="0" smtClean="0"/>
              <a:t>, pela </a:t>
            </a:r>
            <a:r>
              <a:rPr lang="en-US" baseline="0" dirty="0" err="1" smtClean="0"/>
              <a:t>própria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combinação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própria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entidade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terceiro</a:t>
            </a:r>
            <a:r>
              <a:rPr lang="en-US" baseline="0" dirty="0" smtClean="0"/>
              <a:t>.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710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Hybrid cloud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Composição</a:t>
            </a:r>
            <a:r>
              <a:rPr lang="en-US" dirty="0" smtClean="0"/>
              <a:t> de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anteriores</a:t>
            </a:r>
            <a:r>
              <a:rPr lang="en-US" baseline="0" dirty="0" smtClean="0"/>
              <a:t>. </a:t>
            </a:r>
            <a:r>
              <a:rPr lang="en-US" dirty="0" smtClean="0"/>
              <a:t>(private, community, or public) </a:t>
            </a:r>
            <a:r>
              <a:rPr lang="en-US" dirty="0" err="1" smtClean="0"/>
              <a:t>através</a:t>
            </a:r>
            <a:r>
              <a:rPr lang="en-US" dirty="0" smtClean="0"/>
              <a:t> das </a:t>
            </a:r>
            <a:r>
              <a:rPr lang="en-US" dirty="0" err="1" smtClean="0"/>
              <a:t>ligações</a:t>
            </a:r>
            <a:r>
              <a:rPr lang="en-US" dirty="0" smtClean="0"/>
              <a:t> de </a:t>
            </a:r>
            <a:r>
              <a:rPr lang="en-US" dirty="0" err="1" smtClean="0"/>
              <a:t>diversos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tipos</a:t>
            </a:r>
            <a:r>
              <a:rPr lang="en-US" baseline="0" dirty="0" smtClean="0"/>
              <a:t> de cloud </a:t>
            </a:r>
            <a:r>
              <a:rPr lang="en-US" baseline="0" dirty="0" err="1" smtClean="0"/>
              <a:t>através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tecnologia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garante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segurança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elas</a:t>
            </a:r>
            <a:r>
              <a:rPr lang="en-US" baseline="0" dirty="0" smtClean="0"/>
              <a:t> e a </a:t>
            </a:r>
            <a:r>
              <a:rPr lang="en-US" baseline="0" dirty="0" err="1" smtClean="0"/>
              <a:t>portabilidade</a:t>
            </a:r>
            <a:r>
              <a:rPr lang="en-US" baseline="0" dirty="0" smtClean="0"/>
              <a:t> de dados e </a:t>
            </a:r>
            <a:r>
              <a:rPr lang="en-US" baseline="0" dirty="0" err="1" smtClean="0"/>
              <a:t>aplicações</a:t>
            </a:r>
            <a:r>
              <a:rPr lang="en-US" baseline="0" dirty="0" smtClean="0"/>
              <a:t>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406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CRM – </a:t>
            </a:r>
            <a:r>
              <a:rPr lang="pt-PT" dirty="0" err="1" smtClean="0"/>
              <a:t>Customer</a:t>
            </a:r>
            <a:r>
              <a:rPr lang="pt-PT" dirty="0" smtClean="0"/>
              <a:t> </a:t>
            </a:r>
            <a:r>
              <a:rPr lang="pt-PT" dirty="0" err="1" smtClean="0"/>
              <a:t>Relationship</a:t>
            </a:r>
            <a:r>
              <a:rPr lang="pt-PT" dirty="0" smtClean="0"/>
              <a:t> Management</a:t>
            </a:r>
          </a:p>
          <a:p>
            <a:endParaRPr lang="pt-PT" dirty="0" smtClean="0"/>
          </a:p>
          <a:p>
            <a:r>
              <a:rPr lang="pt-PT" b="0" dirty="0" smtClean="0"/>
              <a:t>EPM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Enterprise Performance Management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FIN – Financial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Cloud services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HCM - Human Capital Management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Mercado </a:t>
            </a:r>
            <a:r>
              <a:rPr lang="en-US" sz="1200" b="1" i="0" u="sng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recente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mas </a:t>
            </a:r>
            <a:r>
              <a:rPr lang="en-US" sz="1200" b="1" i="0" u="sng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muito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i="0" u="sng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fragmentado</a:t>
            </a:r>
            <a:endParaRPr lang="pt-PT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49053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19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7579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Regulatory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Onde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encontram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dados?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Podem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movidos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?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onde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podem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acedidos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Reguladores estão constantemente a aumentar exigências</a:t>
            </a:r>
          </a:p>
          <a:p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Legal </a:t>
            </a:r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Protecção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dados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Multas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para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utilização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dados</a:t>
            </a:r>
          </a:p>
          <a:p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Complexity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Instalação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Gestão e integração de dados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Alterações contínuas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Complexidade do Business Case que nos levou a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adoptar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um serviço de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cloud</a:t>
            </a:r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Ways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Working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Novas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formas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trabalhar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Resistência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à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mudança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20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644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6954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Control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Manter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controlo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conforto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sobre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diversas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fonts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informação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Utilização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dados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não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estruturados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análise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dados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Risco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criação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‘Shadow App’ dada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quase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inexistência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barreiras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à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criação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People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Capability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Novas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ferramentas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Novas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capacidades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contabilista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é um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cientista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dados (com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quantidade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dados que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podem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tirar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destas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ferramentas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Agile </a:t>
            </a:r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Architecture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Perde-se a inflexibilidade de ERP antigos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Integração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Gestão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complexa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multi-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fornecedor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Aplicações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focadas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objectivos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concretos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Consistência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real-time entre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aplicações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Customer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Concerns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pt-PT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Confidencialidade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segurança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informação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controlo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sobre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falhas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Sistema 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problemas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performance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Interoperabilidade entre sistemas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Informação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limitada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sobre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prestador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serviço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21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9876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CFO – Commercial Risk:</a:t>
            </a:r>
            <a:br>
              <a:rPr lang="en-GB" dirty="0" smtClean="0"/>
            </a:br>
            <a:r>
              <a:rPr lang="en-GB" dirty="0" smtClean="0"/>
              <a:t>Unsanctioned Services Increasing Cost; Investment in sanctioned services wasted based on lack of adoption</a:t>
            </a:r>
          </a:p>
          <a:p>
            <a:r>
              <a:rPr lang="en-GB" dirty="0" smtClean="0"/>
              <a:t>CIO – Service Risk:</a:t>
            </a:r>
            <a:br>
              <a:rPr lang="en-GB" dirty="0" smtClean="0"/>
            </a:br>
            <a:r>
              <a:rPr lang="en-GB" dirty="0" smtClean="0"/>
              <a:t>Users are bypassing IT and violating usage policies; Difficulty in determining whether sanctioned cloud services are meeting </a:t>
            </a:r>
            <a:br>
              <a:rPr lang="en-GB" dirty="0" smtClean="0"/>
            </a:br>
            <a:r>
              <a:rPr lang="en-GB" dirty="0" smtClean="0"/>
              <a:t>service levels</a:t>
            </a:r>
          </a:p>
          <a:p>
            <a:r>
              <a:rPr lang="en-GB" dirty="0" smtClean="0"/>
              <a:t>CISO – Information Risk:</a:t>
            </a:r>
            <a:br>
              <a:rPr lang="en-GB" dirty="0" smtClean="0"/>
            </a:br>
            <a:r>
              <a:rPr lang="en-GB" dirty="0" smtClean="0"/>
              <a:t>Time it takes to risk assess new cloud services; Controls that existed internally to secure information may not exist in sanctioned cloud environments</a:t>
            </a:r>
          </a:p>
          <a:p>
            <a:r>
              <a:rPr lang="en-GB" dirty="0" smtClean="0"/>
              <a:t>CMO – Reputational Risk:</a:t>
            </a:r>
            <a:br>
              <a:rPr lang="en-GB" dirty="0" smtClean="0"/>
            </a:br>
            <a:r>
              <a:rPr lang="en-GB" dirty="0" smtClean="0"/>
              <a:t>Risks of unsanctioned services impact consumers; Difficulty in governing consumer experience when using sanctioned cloud services</a:t>
            </a:r>
          </a:p>
          <a:p>
            <a:r>
              <a:rPr lang="en-GB" dirty="0" smtClean="0"/>
              <a:t>Head of Compliance – Legislative Risk:</a:t>
            </a:r>
            <a:br>
              <a:rPr lang="en-GB" dirty="0" smtClean="0"/>
            </a:br>
            <a:r>
              <a:rPr lang="en-GB" dirty="0" smtClean="0"/>
              <a:t>Data sovereignty and intellectual property management concerns; Uncertainty in maintaining regulatory compliance for sanctioned cloud services</a:t>
            </a:r>
          </a:p>
          <a:p>
            <a:r>
              <a:rPr lang="en-GB" dirty="0" smtClean="0"/>
              <a:t>CEO – Strategic Risk:</a:t>
            </a:r>
            <a:br>
              <a:rPr lang="en-GB" dirty="0" smtClean="0"/>
            </a:br>
            <a:r>
              <a:rPr lang="en-GB" dirty="0" smtClean="0"/>
              <a:t>Inability to manage cloud usage resulting in reduced agility, innovation and cost competitiveness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2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CFO – Commercial Risk:</a:t>
            </a:r>
            <a:br>
              <a:rPr lang="en-GB" dirty="0" smtClean="0"/>
            </a:br>
            <a:r>
              <a:rPr lang="en-GB" dirty="0" smtClean="0"/>
              <a:t>Unsanctioned Services Increasing Cost; Investment in sanctioned services wasted based on lack of adoption</a:t>
            </a:r>
          </a:p>
          <a:p>
            <a:r>
              <a:rPr lang="en-GB" dirty="0" smtClean="0"/>
              <a:t>CIO – Service Risk:</a:t>
            </a:r>
            <a:br>
              <a:rPr lang="en-GB" dirty="0" smtClean="0"/>
            </a:br>
            <a:r>
              <a:rPr lang="en-GB" dirty="0" smtClean="0"/>
              <a:t>Users are bypassing IT and violating usage policies; Difficulty in determining whether sanctioned cloud services are meeting </a:t>
            </a:r>
            <a:br>
              <a:rPr lang="en-GB" dirty="0" smtClean="0"/>
            </a:br>
            <a:r>
              <a:rPr lang="en-GB" dirty="0" smtClean="0"/>
              <a:t>service levels</a:t>
            </a:r>
          </a:p>
          <a:p>
            <a:r>
              <a:rPr lang="en-GB" dirty="0" smtClean="0"/>
              <a:t>CISO – Information Risk:</a:t>
            </a:r>
            <a:br>
              <a:rPr lang="en-GB" dirty="0" smtClean="0"/>
            </a:br>
            <a:r>
              <a:rPr lang="en-GB" dirty="0" smtClean="0"/>
              <a:t>Time it takes to risk assess new cloud services; Controls that existed internally to secure information may not exist in sanctioned cloud environments</a:t>
            </a:r>
          </a:p>
          <a:p>
            <a:r>
              <a:rPr lang="en-GB" dirty="0" smtClean="0"/>
              <a:t>CMO – Reputational Risk:</a:t>
            </a:r>
            <a:br>
              <a:rPr lang="en-GB" dirty="0" smtClean="0"/>
            </a:br>
            <a:r>
              <a:rPr lang="en-GB" dirty="0" smtClean="0"/>
              <a:t>Risks of unsanctioned services impact consumers; Difficulty in governing consumer experience when using sanctioned cloud services</a:t>
            </a:r>
          </a:p>
          <a:p>
            <a:r>
              <a:rPr lang="en-GB" dirty="0" smtClean="0"/>
              <a:t>Head of Compliance – Legislative Risk:</a:t>
            </a:r>
            <a:br>
              <a:rPr lang="en-GB" dirty="0" smtClean="0"/>
            </a:br>
            <a:r>
              <a:rPr lang="en-GB" dirty="0" smtClean="0"/>
              <a:t>Data sovereignty and intellectual property management concerns; Uncertainty in maintaining regulatory compliance for sanctioned cloud services</a:t>
            </a:r>
          </a:p>
          <a:p>
            <a:r>
              <a:rPr lang="en-GB" dirty="0" smtClean="0"/>
              <a:t>CEO – Strategic Risk:</a:t>
            </a:r>
            <a:br>
              <a:rPr lang="en-GB" dirty="0" smtClean="0"/>
            </a:br>
            <a:r>
              <a:rPr lang="en-GB" dirty="0" smtClean="0"/>
              <a:t>Inability to manage cloud usage resulting in reduced agility, innovation and cost competitiveness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26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CFO – Commercial Risk:</a:t>
            </a:r>
            <a:br>
              <a:rPr lang="en-GB" dirty="0" smtClean="0"/>
            </a:br>
            <a:r>
              <a:rPr lang="en-GB" dirty="0" smtClean="0"/>
              <a:t>Unsanctioned Services Increasing Cost; Investment in sanctioned services wasted based on lack of adoption</a:t>
            </a:r>
          </a:p>
          <a:p>
            <a:r>
              <a:rPr lang="en-GB" dirty="0" smtClean="0"/>
              <a:t>CIO – Service Risk:</a:t>
            </a:r>
            <a:br>
              <a:rPr lang="en-GB" dirty="0" smtClean="0"/>
            </a:br>
            <a:r>
              <a:rPr lang="en-GB" dirty="0" smtClean="0"/>
              <a:t>Users are bypassing IT and violating usage policies; Difficulty in determining whether sanctioned cloud services are meeting </a:t>
            </a:r>
            <a:br>
              <a:rPr lang="en-GB" dirty="0" smtClean="0"/>
            </a:br>
            <a:r>
              <a:rPr lang="en-GB" dirty="0" smtClean="0"/>
              <a:t>service levels</a:t>
            </a:r>
          </a:p>
          <a:p>
            <a:r>
              <a:rPr lang="en-GB" dirty="0" smtClean="0"/>
              <a:t>CISO – Information Risk:</a:t>
            </a:r>
            <a:br>
              <a:rPr lang="en-GB" dirty="0" smtClean="0"/>
            </a:br>
            <a:r>
              <a:rPr lang="en-GB" dirty="0" smtClean="0"/>
              <a:t>Time it takes to risk assess new cloud services; Controls that existed internally to secure information may not exist in sanctioned cloud environments</a:t>
            </a:r>
          </a:p>
          <a:p>
            <a:r>
              <a:rPr lang="en-GB" dirty="0" smtClean="0"/>
              <a:t>CMO – Reputational Risk:</a:t>
            </a:r>
            <a:br>
              <a:rPr lang="en-GB" dirty="0" smtClean="0"/>
            </a:br>
            <a:r>
              <a:rPr lang="en-GB" dirty="0" smtClean="0"/>
              <a:t>Risks of unsanctioned services impact consumers; Difficulty in governing consumer experience when using sanctioned cloud services</a:t>
            </a:r>
          </a:p>
          <a:p>
            <a:r>
              <a:rPr lang="en-GB" dirty="0" smtClean="0"/>
              <a:t>Head of Compliance – Legislative Risk:</a:t>
            </a:r>
            <a:br>
              <a:rPr lang="en-GB" dirty="0" smtClean="0"/>
            </a:br>
            <a:r>
              <a:rPr lang="en-GB" dirty="0" smtClean="0"/>
              <a:t>Data sovereignty and intellectual property management concerns; Uncertainty in maintaining regulatory compliance for sanctioned cloud services</a:t>
            </a:r>
          </a:p>
          <a:p>
            <a:r>
              <a:rPr lang="en-GB" dirty="0" smtClean="0"/>
              <a:t>CEO – Strategic Risk:</a:t>
            </a:r>
            <a:br>
              <a:rPr lang="en-GB" dirty="0" smtClean="0"/>
            </a:br>
            <a:r>
              <a:rPr lang="en-GB" dirty="0" smtClean="0"/>
              <a:t>Inability to manage cloud usage resulting in reduced agility, innovation and cost competitiveness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068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CFO – Commercial Risk:</a:t>
            </a:r>
            <a:br>
              <a:rPr lang="en-GB" dirty="0" smtClean="0"/>
            </a:br>
            <a:r>
              <a:rPr lang="en-GB" dirty="0" smtClean="0"/>
              <a:t>Unsanctioned Services Increasing Cost; Investment in sanctioned services wasted based on lack of adoption</a:t>
            </a:r>
          </a:p>
          <a:p>
            <a:r>
              <a:rPr lang="en-GB" dirty="0" smtClean="0"/>
              <a:t>CIO – Service Risk:</a:t>
            </a:r>
            <a:br>
              <a:rPr lang="en-GB" dirty="0" smtClean="0"/>
            </a:br>
            <a:r>
              <a:rPr lang="en-GB" dirty="0" smtClean="0"/>
              <a:t>Users are bypassing IT and violating usage policies; Difficulty in determining whether sanctioned cloud services are meeting </a:t>
            </a:r>
            <a:br>
              <a:rPr lang="en-GB" dirty="0" smtClean="0"/>
            </a:br>
            <a:r>
              <a:rPr lang="en-GB" dirty="0" smtClean="0"/>
              <a:t>service levels</a:t>
            </a:r>
          </a:p>
          <a:p>
            <a:r>
              <a:rPr lang="en-GB" dirty="0" smtClean="0"/>
              <a:t>CISO – Information Risk:</a:t>
            </a:r>
            <a:br>
              <a:rPr lang="en-GB" dirty="0" smtClean="0"/>
            </a:br>
            <a:r>
              <a:rPr lang="en-GB" dirty="0" smtClean="0"/>
              <a:t>Time it takes to risk assess new cloud services; Controls that existed internally to secure information may not exist in sanctioned cloud environments</a:t>
            </a:r>
          </a:p>
          <a:p>
            <a:r>
              <a:rPr lang="en-GB" dirty="0" smtClean="0"/>
              <a:t>CMO – Reputational Risk:</a:t>
            </a:r>
            <a:br>
              <a:rPr lang="en-GB" dirty="0" smtClean="0"/>
            </a:br>
            <a:r>
              <a:rPr lang="en-GB" dirty="0" smtClean="0"/>
              <a:t>Risks of unsanctioned services impact consumers; Difficulty in governing consumer experience when using sanctioned cloud services</a:t>
            </a:r>
          </a:p>
          <a:p>
            <a:r>
              <a:rPr lang="en-GB" dirty="0" smtClean="0"/>
              <a:t>Head of Compliance – Legislative Risk:</a:t>
            </a:r>
            <a:br>
              <a:rPr lang="en-GB" dirty="0" smtClean="0"/>
            </a:br>
            <a:r>
              <a:rPr lang="en-GB" dirty="0" smtClean="0"/>
              <a:t>Data sovereignty and intellectual property management concerns; Uncertainty in maintaining regulatory compliance for sanctioned cloud services</a:t>
            </a:r>
          </a:p>
          <a:p>
            <a:r>
              <a:rPr lang="en-GB" dirty="0" smtClean="0"/>
              <a:t>CEO – Strategic Risk:</a:t>
            </a:r>
            <a:br>
              <a:rPr lang="en-GB" dirty="0" smtClean="0"/>
            </a:br>
            <a:r>
              <a:rPr lang="en-GB" dirty="0" smtClean="0"/>
              <a:t>Inability to manage cloud usage resulting in reduced agility, innovation and cost competitiveness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07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CFO – Commercial Risk:</a:t>
            </a:r>
            <a:br>
              <a:rPr lang="en-GB" dirty="0" smtClean="0"/>
            </a:br>
            <a:r>
              <a:rPr lang="en-GB" dirty="0" smtClean="0"/>
              <a:t>Unsanctioned Services Increasing Cost; Investment in sanctioned services wasted based on lack of adoption</a:t>
            </a:r>
          </a:p>
          <a:p>
            <a:r>
              <a:rPr lang="en-GB" dirty="0" smtClean="0"/>
              <a:t>CIO – Service Risk:</a:t>
            </a:r>
            <a:br>
              <a:rPr lang="en-GB" dirty="0" smtClean="0"/>
            </a:br>
            <a:r>
              <a:rPr lang="en-GB" dirty="0" smtClean="0"/>
              <a:t>Users are bypassing IT and violating usage policies; Difficulty in determining whether sanctioned cloud services are meeting </a:t>
            </a:r>
            <a:br>
              <a:rPr lang="en-GB" dirty="0" smtClean="0"/>
            </a:br>
            <a:r>
              <a:rPr lang="en-GB" dirty="0" smtClean="0"/>
              <a:t>service levels</a:t>
            </a:r>
          </a:p>
          <a:p>
            <a:r>
              <a:rPr lang="en-GB" dirty="0" smtClean="0"/>
              <a:t>CISO – Information Risk:</a:t>
            </a:r>
            <a:br>
              <a:rPr lang="en-GB" dirty="0" smtClean="0"/>
            </a:br>
            <a:r>
              <a:rPr lang="en-GB" dirty="0" smtClean="0"/>
              <a:t>Time it takes to risk assess new cloud services; Controls that existed internally to secure information may not exist in sanctioned cloud environments</a:t>
            </a:r>
          </a:p>
          <a:p>
            <a:r>
              <a:rPr lang="en-GB" dirty="0" smtClean="0"/>
              <a:t>CMO – Reputational Risk:</a:t>
            </a:r>
            <a:br>
              <a:rPr lang="en-GB" dirty="0" smtClean="0"/>
            </a:br>
            <a:r>
              <a:rPr lang="en-GB" dirty="0" smtClean="0"/>
              <a:t>Risks of unsanctioned services impact consumers; Difficulty in governing consumer experience when using sanctioned cloud services</a:t>
            </a:r>
          </a:p>
          <a:p>
            <a:r>
              <a:rPr lang="en-GB" dirty="0" smtClean="0"/>
              <a:t>Head of Compliance – Legislative Risk:</a:t>
            </a:r>
            <a:br>
              <a:rPr lang="en-GB" dirty="0" smtClean="0"/>
            </a:br>
            <a:r>
              <a:rPr lang="en-GB" dirty="0" smtClean="0"/>
              <a:t>Data sovereignty and intellectual property management concerns; Uncertainty in maintaining regulatory compliance for sanctioned cloud services</a:t>
            </a:r>
          </a:p>
          <a:p>
            <a:r>
              <a:rPr lang="en-GB" dirty="0" smtClean="0"/>
              <a:t>CEO – Strategic Risk:</a:t>
            </a:r>
            <a:br>
              <a:rPr lang="en-GB" dirty="0" smtClean="0"/>
            </a:br>
            <a:r>
              <a:rPr lang="en-GB" dirty="0" smtClean="0"/>
              <a:t>Inability to manage cloud usage resulting in reduced agility, innovation and cost competitiveness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78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CFO – Commercial Risk:</a:t>
            </a:r>
            <a:br>
              <a:rPr lang="en-GB" dirty="0" smtClean="0"/>
            </a:br>
            <a:r>
              <a:rPr lang="en-GB" dirty="0" smtClean="0"/>
              <a:t>Unsanctioned Services Increasing Cost; Investment in sanctioned services wasted based on lack of adoption</a:t>
            </a:r>
          </a:p>
          <a:p>
            <a:r>
              <a:rPr lang="en-GB" dirty="0" smtClean="0"/>
              <a:t>CIO – Service Risk:</a:t>
            </a:r>
            <a:br>
              <a:rPr lang="en-GB" dirty="0" smtClean="0"/>
            </a:br>
            <a:r>
              <a:rPr lang="en-GB" dirty="0" smtClean="0"/>
              <a:t>Users are bypassing IT and violating usage policies; Difficulty in determining whether sanctioned cloud services are meeting </a:t>
            </a:r>
            <a:br>
              <a:rPr lang="en-GB" dirty="0" smtClean="0"/>
            </a:br>
            <a:r>
              <a:rPr lang="en-GB" dirty="0" smtClean="0"/>
              <a:t>service levels</a:t>
            </a:r>
          </a:p>
          <a:p>
            <a:r>
              <a:rPr lang="en-GB" dirty="0" smtClean="0"/>
              <a:t>CISO – Information Risk:</a:t>
            </a:r>
            <a:br>
              <a:rPr lang="en-GB" dirty="0" smtClean="0"/>
            </a:br>
            <a:r>
              <a:rPr lang="en-GB" dirty="0" smtClean="0"/>
              <a:t>Time it takes to risk assess new cloud services; Controls that existed internally to secure information may not exist in sanctioned cloud environments</a:t>
            </a:r>
          </a:p>
          <a:p>
            <a:r>
              <a:rPr lang="en-GB" dirty="0" smtClean="0"/>
              <a:t>CMO – Reputational Risk:</a:t>
            </a:r>
            <a:br>
              <a:rPr lang="en-GB" dirty="0" smtClean="0"/>
            </a:br>
            <a:r>
              <a:rPr lang="en-GB" dirty="0" smtClean="0"/>
              <a:t>Risks of unsanctioned services impact consumers; Difficulty in governing consumer experience when using sanctioned cloud services</a:t>
            </a:r>
          </a:p>
          <a:p>
            <a:r>
              <a:rPr lang="en-GB" dirty="0" smtClean="0"/>
              <a:t>Head of Compliance – Legislative Risk:</a:t>
            </a:r>
            <a:br>
              <a:rPr lang="en-GB" dirty="0" smtClean="0"/>
            </a:br>
            <a:r>
              <a:rPr lang="en-GB" dirty="0" smtClean="0"/>
              <a:t>Data sovereignty and intellectual property management concerns; Uncertainty in maintaining regulatory compliance for sanctioned cloud services</a:t>
            </a:r>
          </a:p>
          <a:p>
            <a:r>
              <a:rPr lang="en-GB" dirty="0" smtClean="0"/>
              <a:t>CEO – Strategic Risk:</a:t>
            </a:r>
            <a:br>
              <a:rPr lang="en-GB" dirty="0" smtClean="0"/>
            </a:br>
            <a:r>
              <a:rPr lang="en-GB" dirty="0" smtClean="0"/>
              <a:t>Inability to manage cloud usage resulting in reduced agility, innovation and cost competitiveness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496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91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CFO – Commercial Risk:</a:t>
            </a:r>
            <a:br>
              <a:rPr lang="en-GB" dirty="0" smtClean="0"/>
            </a:br>
            <a:r>
              <a:rPr lang="en-GB" dirty="0" smtClean="0"/>
              <a:t>Unsanctioned Services Increasing Cost; Investment in sanctioned services wasted based on lack of adoption</a:t>
            </a:r>
          </a:p>
          <a:p>
            <a:r>
              <a:rPr lang="en-GB" dirty="0" smtClean="0"/>
              <a:t>CIO – Service Risk:</a:t>
            </a:r>
            <a:br>
              <a:rPr lang="en-GB" dirty="0" smtClean="0"/>
            </a:br>
            <a:r>
              <a:rPr lang="en-GB" dirty="0" smtClean="0"/>
              <a:t>Users are bypassing IT and violating usage policies; Difficulty in determining whether sanctioned cloud services are meeting </a:t>
            </a:r>
            <a:br>
              <a:rPr lang="en-GB" dirty="0" smtClean="0"/>
            </a:br>
            <a:r>
              <a:rPr lang="en-GB" dirty="0" smtClean="0"/>
              <a:t>service levels</a:t>
            </a:r>
          </a:p>
          <a:p>
            <a:r>
              <a:rPr lang="en-GB" dirty="0" smtClean="0"/>
              <a:t>CISO – Information Risk:</a:t>
            </a:r>
            <a:br>
              <a:rPr lang="en-GB" dirty="0" smtClean="0"/>
            </a:br>
            <a:r>
              <a:rPr lang="en-GB" dirty="0" smtClean="0"/>
              <a:t>Time it takes to risk assess new cloud services; Controls that existed internally to secure information may not exist in sanctioned cloud environments</a:t>
            </a:r>
          </a:p>
          <a:p>
            <a:r>
              <a:rPr lang="en-GB" dirty="0" smtClean="0"/>
              <a:t>CMO – Reputational Risk:</a:t>
            </a:r>
            <a:br>
              <a:rPr lang="en-GB" dirty="0" smtClean="0"/>
            </a:br>
            <a:r>
              <a:rPr lang="en-GB" dirty="0" smtClean="0"/>
              <a:t>Risks of unsanctioned services impact consumers; Difficulty in governing consumer experience when using sanctioned cloud services</a:t>
            </a:r>
          </a:p>
          <a:p>
            <a:r>
              <a:rPr lang="en-GB" dirty="0" smtClean="0"/>
              <a:t>Head of Compliance – Legislative Risk:</a:t>
            </a:r>
            <a:br>
              <a:rPr lang="en-GB" dirty="0" smtClean="0"/>
            </a:br>
            <a:r>
              <a:rPr lang="en-GB" dirty="0" smtClean="0"/>
              <a:t>Data sovereignty and intellectual property management concerns; Uncertainty in maintaining regulatory compliance for sanctioned cloud services</a:t>
            </a:r>
          </a:p>
          <a:p>
            <a:r>
              <a:rPr lang="en-GB" dirty="0" smtClean="0"/>
              <a:t>CEO – Strategic Risk:</a:t>
            </a:r>
            <a:br>
              <a:rPr lang="en-GB" dirty="0" smtClean="0"/>
            </a:br>
            <a:r>
              <a:rPr lang="en-GB" dirty="0" smtClean="0"/>
              <a:t>Inability to manage cloud usage resulting in reduced agility, innovation and cost competitiveness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104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Preciso</a:t>
            </a:r>
            <a:r>
              <a:rPr lang="en-GB" dirty="0" smtClean="0"/>
              <a:t> </a:t>
            </a:r>
            <a:r>
              <a:rPr lang="en-GB" dirty="0" err="1" smtClean="0"/>
              <a:t>destes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serviços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ser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ágil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Mais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dinâmico</a:t>
            </a:r>
            <a:r>
              <a:rPr lang="en-GB" baseline="0" dirty="0" smtClean="0"/>
              <a:t>. Mas </a:t>
            </a:r>
            <a:r>
              <a:rPr lang="en-GB" baseline="0" dirty="0" err="1" smtClean="0"/>
              <a:t>consigo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gerir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Cponsigo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controlar</a:t>
            </a:r>
            <a:r>
              <a:rPr lang="en-GB" baseline="0" dirty="0" smtClean="0"/>
              <a:t>?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Inovação</a:t>
            </a:r>
            <a:r>
              <a:rPr lang="en-GB" dirty="0" smtClean="0"/>
              <a:t> vs </a:t>
            </a:r>
            <a:r>
              <a:rPr lang="en-GB" dirty="0" err="1" smtClean="0"/>
              <a:t>Custo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7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9764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Para </a:t>
            </a:r>
            <a:r>
              <a:rPr lang="en-GB" sz="10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garantir</a:t>
            </a:r>
            <a:r>
              <a:rPr lang="en-GB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o </a:t>
            </a:r>
            <a:r>
              <a:rPr lang="en-GB" sz="10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segundo</a:t>
            </a:r>
            <a:r>
              <a:rPr lang="en-GB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0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precisamos</a:t>
            </a:r>
            <a:r>
              <a:rPr lang="en-GB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0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entender</a:t>
            </a:r>
            <a:r>
              <a:rPr lang="en-GB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o </a:t>
            </a:r>
            <a:r>
              <a:rPr lang="en-GB" sz="10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primeiro</a:t>
            </a:r>
            <a:endParaRPr lang="pt-PT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877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 </a:t>
            </a:r>
            <a:r>
              <a:rPr lang="en-GB" dirty="0" err="1" smtClean="0"/>
              <a:t>pilares</a:t>
            </a:r>
            <a:r>
              <a:rPr lang="en-GB" dirty="0" smtClean="0"/>
              <a:t> para a </a:t>
            </a:r>
            <a:r>
              <a:rPr lang="en-GB" dirty="0" err="1" smtClean="0"/>
              <a:t>mudança</a:t>
            </a:r>
            <a:r>
              <a:rPr lang="en-GB" baseline="0" dirty="0"/>
              <a:t> </a:t>
            </a:r>
            <a:r>
              <a:rPr lang="en-GB" baseline="0" dirty="0" smtClean="0"/>
              <a:t>que </a:t>
            </a:r>
            <a:r>
              <a:rPr lang="en-GB" baseline="0" dirty="0" err="1" smtClean="0"/>
              <a:t>nos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lentes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diferentes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sobre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mesmo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objecto</a:t>
            </a:r>
            <a:r>
              <a:rPr lang="en-GB" baseline="0" dirty="0" smtClean="0"/>
              <a:t>: a Cloud.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851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Riscos associados a:</a:t>
            </a:r>
          </a:p>
          <a:p>
            <a:r>
              <a:rPr lang="pt-PT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Alteração</a:t>
            </a:r>
            <a:r>
              <a:rPr lang="pt-PT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 funções e responsabilidades (níveis de autorização)</a:t>
            </a:r>
          </a:p>
          <a:p>
            <a:r>
              <a:rPr lang="pt-PT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Alteração do processo de negócio</a:t>
            </a:r>
          </a:p>
          <a:p>
            <a:r>
              <a:rPr lang="pt-PT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Por consequência: Controlos</a:t>
            </a:r>
          </a:p>
          <a:p>
            <a:r>
              <a:rPr lang="pt-PT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Por consequência dos anteriores: Conhecimento do auditor interno pode estar obsoleto </a:t>
            </a:r>
          </a:p>
          <a:p>
            <a:r>
              <a:rPr lang="pt-PT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TEMOS DE ACOMPANHAR ESTA MUDANÇA</a:t>
            </a:r>
          </a:p>
          <a:p>
            <a:r>
              <a:rPr lang="pt-PT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Observadores de </a:t>
            </a:r>
            <a:r>
              <a:rPr lang="pt-PT" sz="10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projectos</a:t>
            </a:r>
            <a:r>
              <a:rPr lang="pt-PT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internos. Antecipar RISCOS</a:t>
            </a:r>
            <a:endParaRPr lang="pt-PT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13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Temos os processos e sistemas na </a:t>
            </a:r>
            <a:r>
              <a:rPr lang="pt-PT" dirty="0" err="1" smtClean="0"/>
              <a:t>cloud</a:t>
            </a:r>
            <a:r>
              <a:rPr lang="pt-PT" dirty="0" smtClean="0"/>
              <a:t>. Quem gere</a:t>
            </a:r>
            <a:r>
              <a:rPr lang="pt-PT" baseline="0" dirty="0" smtClean="0"/>
              <a:t> o risco? IT? </a:t>
            </a:r>
            <a:r>
              <a:rPr lang="pt-PT" baseline="0" dirty="0" err="1" smtClean="0"/>
              <a:t>Risk</a:t>
            </a:r>
            <a:r>
              <a:rPr lang="pt-PT" baseline="0" dirty="0" smtClean="0"/>
              <a:t>? Negócio? Prestador?</a:t>
            </a:r>
          </a:p>
          <a:p>
            <a:r>
              <a:rPr lang="pt-PT" baseline="0" dirty="0" smtClean="0"/>
              <a:t>Isto leva a novos paradigmas de </a:t>
            </a:r>
            <a:r>
              <a:rPr lang="pt-PT" baseline="0" dirty="0" err="1" smtClean="0"/>
              <a:t>governance</a:t>
            </a:r>
            <a:r>
              <a:rPr lang="pt-PT" baseline="0" dirty="0" smtClean="0"/>
              <a:t> </a:t>
            </a:r>
          </a:p>
          <a:p>
            <a:r>
              <a:rPr lang="pt-PT" baseline="0" dirty="0" smtClean="0"/>
              <a:t>Que tem de ser consistentes com os requisitos regulamentais</a:t>
            </a:r>
          </a:p>
          <a:p>
            <a:r>
              <a:rPr lang="pt-PT" baseline="0" dirty="0" smtClean="0"/>
              <a:t>Nomeadamente sobre segurança e </a:t>
            </a:r>
            <a:r>
              <a:rPr lang="pt-PT" baseline="0" dirty="0" err="1" smtClean="0"/>
              <a:t>proteccao</a:t>
            </a:r>
            <a:r>
              <a:rPr lang="pt-PT" baseline="0" dirty="0" smtClean="0"/>
              <a:t> de dados</a:t>
            </a:r>
          </a:p>
          <a:p>
            <a:r>
              <a:rPr lang="pt-PT" baseline="0" dirty="0" smtClean="0"/>
              <a:t>Que levantam novos riscos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218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Temos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garantir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alinhamento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atraves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acompanhamento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projectos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garantir</a:t>
            </a:r>
            <a:endParaRPr lang="en-GB" baseline="0" dirty="0" smtClean="0"/>
          </a:p>
          <a:p>
            <a:r>
              <a:rPr lang="en-GB" baseline="0" dirty="0" err="1" smtClean="0"/>
              <a:t>Controlos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durante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implementação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Quase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estivessemos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dar</a:t>
            </a:r>
            <a:r>
              <a:rPr lang="en-GB" baseline="0" dirty="0" smtClean="0"/>
              <a:t> real-time assurance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Depois</a:t>
            </a:r>
            <a:r>
              <a:rPr lang="en-GB" baseline="0" dirty="0" smtClean="0"/>
              <a:t> da </a:t>
            </a:r>
            <a:r>
              <a:rPr lang="en-GB" baseline="0" dirty="0" err="1" smtClean="0"/>
              <a:t>implementação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devemos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garantir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monitorizacao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prestadores</a:t>
            </a:r>
            <a:r>
              <a:rPr lang="en-GB" baseline="0" dirty="0" smtClean="0"/>
              <a:t> e o </a:t>
            </a:r>
            <a:r>
              <a:rPr lang="en-GB" baseline="0" dirty="0" err="1" smtClean="0"/>
              <a:t>cumprimento</a:t>
            </a:r>
            <a:r>
              <a:rPr lang="en-GB" baseline="0" dirty="0" smtClean="0"/>
              <a:t> das </a:t>
            </a:r>
            <a:r>
              <a:rPr lang="en-GB" baseline="0" dirty="0" err="1" smtClean="0"/>
              <a:t>clausulas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contratuais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247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Externalizamos</a:t>
            </a:r>
            <a:r>
              <a:rPr lang="pt-PT" dirty="0" smtClean="0"/>
              <a:t> o sistema.</a:t>
            </a:r>
          </a:p>
          <a:p>
            <a:r>
              <a:rPr lang="pt-PT" dirty="0" err="1" smtClean="0"/>
              <a:t>Externalizamos</a:t>
            </a:r>
            <a:r>
              <a:rPr lang="pt-PT" dirty="0" smtClean="0"/>
              <a:t> o processo.</a:t>
            </a:r>
          </a:p>
          <a:p>
            <a:endParaRPr lang="pt-PT" dirty="0" smtClean="0"/>
          </a:p>
          <a:p>
            <a:r>
              <a:rPr lang="pt-PT" dirty="0" smtClean="0"/>
              <a:t>Nunca </a:t>
            </a:r>
            <a:r>
              <a:rPr lang="pt-PT" dirty="0" err="1" smtClean="0"/>
              <a:t>externalizamos</a:t>
            </a:r>
            <a:r>
              <a:rPr lang="pt-PT" dirty="0" smtClean="0"/>
              <a:t> o risco.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36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349903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CSP = </a:t>
            </a:r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Service</a:t>
            </a:r>
            <a:r>
              <a:rPr lang="pt-PT" dirty="0" smtClean="0"/>
              <a:t> </a:t>
            </a:r>
            <a:r>
              <a:rPr lang="pt-PT" dirty="0" err="1" smtClean="0"/>
              <a:t>Provider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03:</a:t>
            </a:r>
            <a:r>
              <a:rPr lang="pt-PT" baseline="0" dirty="0" smtClean="0"/>
              <a:t> SEM USAR OS REPORTS DO CSP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37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75118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38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1722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39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004878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40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9471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2377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41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992580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u="sng" dirty="0" smtClean="0"/>
              <a:t>IMPORTANTE: </a:t>
            </a:r>
            <a:r>
              <a:rPr lang="pt-PT" b="0" u="none" dirty="0" smtClean="0"/>
              <a:t>Monitorização do serviço e </a:t>
            </a:r>
            <a:r>
              <a:rPr lang="pt-PT" b="0" u="none" dirty="0" err="1" smtClean="0"/>
              <a:t>facturação</a:t>
            </a:r>
            <a:r>
              <a:rPr lang="pt-PT" b="0" u="none" dirty="0" smtClean="0"/>
              <a:t> </a:t>
            </a:r>
            <a:r>
              <a:rPr lang="pt-PT" b="0" u="sng" baseline="0" dirty="0" smtClean="0"/>
              <a:t>SEM USAR OS REPORTS DO CSP</a:t>
            </a:r>
            <a:endParaRPr lang="pt-PT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42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1743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Dividi em 4 categorias</a:t>
            </a:r>
            <a:r>
              <a:rPr lang="pt-PT" baseline="0" dirty="0" smtClean="0"/>
              <a:t> e </a:t>
            </a:r>
            <a:r>
              <a:rPr lang="pt-PT" dirty="0" smtClean="0"/>
              <a:t>Riscos não seguem qualquer ordem</a:t>
            </a:r>
            <a:r>
              <a:rPr lang="pt-PT" baseline="0" dirty="0" smtClean="0"/>
              <a:t> de criticidade ou relevância.</a:t>
            </a:r>
          </a:p>
          <a:p>
            <a:r>
              <a:rPr lang="pt-PT" baseline="0" dirty="0" smtClean="0"/>
              <a:t>Devem todos ser considerados e avaliados. Ou até mais!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43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46290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cliente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cloud,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posso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obrigado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pelo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regulador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comprovar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coisas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-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Onde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estão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dados de CC dos meus clients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- Que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tipo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dados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guardo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? 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-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tem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acesso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?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 cloud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deve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conseguir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responder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tópicos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se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não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é um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risco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relevante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!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44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083796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</a:t>
            </a:r>
            <a:r>
              <a:rPr lang="pt-PT" baseline="0" dirty="0" smtClean="0"/>
              <a:t> própria continuidade do negócio</a:t>
            </a:r>
          </a:p>
          <a:p>
            <a:r>
              <a:rPr lang="pt-PT" baseline="0" dirty="0" smtClean="0"/>
              <a:t>Os procedimentos de recuperação em causa de desastre?</a:t>
            </a:r>
          </a:p>
          <a:p>
            <a:endParaRPr lang="pt-PT" baseline="0" dirty="0" smtClean="0"/>
          </a:p>
          <a:p>
            <a:r>
              <a:rPr lang="pt-PT" baseline="0" dirty="0" smtClean="0"/>
              <a:t>Como é a performance do prestador?</a:t>
            </a:r>
          </a:p>
          <a:p>
            <a:r>
              <a:rPr lang="pt-PT" baseline="0" dirty="0" smtClean="0"/>
              <a:t>Qual a disponibilidade?</a:t>
            </a:r>
          </a:p>
          <a:p>
            <a:endParaRPr lang="pt-PT" baseline="0" dirty="0" smtClean="0"/>
          </a:p>
          <a:p>
            <a:r>
              <a:rPr lang="pt-PT" baseline="0" dirty="0" smtClean="0"/>
              <a:t>E responsabilidades?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45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417144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46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7165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PT" dirty="0" smtClean="0"/>
              <a:t>Agencia Europeia para a Segurança de informação e  Redes</a:t>
            </a:r>
          </a:p>
          <a:p>
            <a:endParaRPr lang="pt-PT" dirty="0" smtClean="0"/>
          </a:p>
          <a:p>
            <a:r>
              <a:rPr lang="pt-PT" b="1" dirty="0" err="1" smtClean="0"/>
              <a:t>Guidelines</a:t>
            </a:r>
            <a:r>
              <a:rPr lang="pt-PT" b="1" dirty="0" smtClean="0"/>
              <a:t> para segurança nas </a:t>
            </a:r>
            <a:r>
              <a:rPr lang="pt-PT" b="1" dirty="0" err="1" smtClean="0"/>
              <a:t>clouds</a:t>
            </a:r>
            <a:endParaRPr lang="pt-PT" b="1" dirty="0" smtClean="0"/>
          </a:p>
          <a:p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Top Risks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Risk Assessment</a:t>
            </a:r>
            <a:endParaRPr lang="pt-PT" sz="1000" i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b="1" u="sng" dirty="0" err="1" smtClean="0"/>
              <a:t>Risk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Assessment</a:t>
            </a:r>
            <a:r>
              <a:rPr lang="pt-PT" b="1" u="sng" dirty="0" smtClean="0"/>
              <a:t> inclui</a:t>
            </a:r>
            <a:r>
              <a:rPr lang="pt-PT" b="1" u="sng" baseline="0" dirty="0" smtClean="0"/>
              <a:t> um Use case</a:t>
            </a:r>
            <a:endParaRPr lang="pt-PT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47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126231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48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947870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49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718849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800" dirty="0" smtClean="0"/>
              <a:t>Encriptação = aportuguesamento</a:t>
            </a:r>
            <a:endParaRPr lang="pt-PT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50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1967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85773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51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92681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2: </a:t>
            </a:r>
            <a:r>
              <a:rPr lang="pt-PT" dirty="0" err="1" smtClean="0"/>
              <a:t>Going</a:t>
            </a:r>
            <a:r>
              <a:rPr lang="pt-PT" baseline="0" dirty="0" smtClean="0"/>
              <a:t> </a:t>
            </a:r>
            <a:r>
              <a:rPr lang="pt-PT" dirty="0" smtClean="0"/>
              <a:t>Google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52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47105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CCM is part of a larger suite of CSA best practices, one of which is the CAIQ (Common Assessment Initiative Questionnaire). The CAIQ list a number of questions per control, which a provider can answer with yes or no.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NIST: Standards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avaliação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serviços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cloud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53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93047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54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072913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55</a:t>
            </a:fld>
            <a:endParaRPr lang="pt-P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1 ok</a:t>
            </a:r>
          </a:p>
          <a:p>
            <a:r>
              <a:rPr lang="pt-PT" dirty="0" smtClean="0"/>
              <a:t>2</a:t>
            </a:r>
            <a:r>
              <a:rPr lang="pt-PT" baseline="0" dirty="0" smtClean="0"/>
              <a:t> deixamos de falar em recursos necessários, mas sim em serviços escaláveis conforme as necessidades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3206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NIST – National</a:t>
            </a:r>
            <a:r>
              <a:rPr lang="en-GB" baseline="0" dirty="0" smtClean="0"/>
              <a:t> Institute of Standards and Technology (USA)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Características</a:t>
            </a:r>
            <a:r>
              <a:rPr lang="en-GB" baseline="0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en-US" b="1" dirty="0" smtClean="0"/>
              <a:t>Broad network access. </a:t>
            </a:r>
            <a:r>
              <a:rPr lang="en-US" dirty="0" err="1" smtClean="0"/>
              <a:t>Acessível</a:t>
            </a:r>
            <a:r>
              <a:rPr lang="en-US" dirty="0" smtClean="0"/>
              <a:t> </a:t>
            </a:r>
            <a:r>
              <a:rPr lang="en-US" dirty="0" err="1" smtClean="0"/>
              <a:t>transversalmente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através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mecanismos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rede</a:t>
            </a:r>
            <a:r>
              <a:rPr lang="en-US" baseline="0" dirty="0" smtClean="0"/>
              <a:t> standard </a:t>
            </a:r>
            <a:r>
              <a:rPr lang="en-US" dirty="0" smtClean="0"/>
              <a:t>(e.g., mobile phones, tablets, laptops, and workstations).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Rapid elasticity</a:t>
            </a:r>
            <a:r>
              <a:rPr lang="en-US" dirty="0" smtClean="0"/>
              <a:t>. </a:t>
            </a:r>
            <a:r>
              <a:rPr lang="en-US" dirty="0" err="1" smtClean="0"/>
              <a:t>Capacidades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de </a:t>
            </a:r>
            <a:r>
              <a:rPr lang="en-US" dirty="0" err="1" smtClean="0"/>
              <a:t>provisionamento</a:t>
            </a:r>
            <a:r>
              <a:rPr lang="en-US" dirty="0" smtClean="0"/>
              <a:t> </a:t>
            </a:r>
            <a:r>
              <a:rPr lang="en-US" dirty="0" err="1" smtClean="0"/>
              <a:t>flexíveis</a:t>
            </a:r>
            <a:r>
              <a:rPr lang="en-US" dirty="0" smtClean="0"/>
              <a:t> (</a:t>
            </a:r>
            <a:r>
              <a:rPr lang="en-US" dirty="0" err="1" smtClean="0"/>
              <a:t>aumento</a:t>
            </a:r>
            <a:r>
              <a:rPr lang="en-US" dirty="0" smtClean="0"/>
              <a:t> e </a:t>
            </a:r>
            <a:r>
              <a:rPr lang="en-US" dirty="0" err="1" smtClean="0"/>
              <a:t>redução</a:t>
            </a:r>
            <a:r>
              <a:rPr lang="en-US" dirty="0" smtClean="0"/>
              <a:t>).</a:t>
            </a:r>
            <a:r>
              <a:rPr lang="en-US" dirty="0" err="1" smtClean="0"/>
              <a:t>Virtualmente</a:t>
            </a:r>
            <a:r>
              <a:rPr lang="en-US" dirty="0" smtClean="0"/>
              <a:t> </a:t>
            </a:r>
            <a:r>
              <a:rPr lang="en-US" dirty="0" err="1" smtClean="0"/>
              <a:t>ilimitado</a:t>
            </a:r>
            <a:r>
              <a:rPr lang="en-US" dirty="0" smtClean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Measured service</a:t>
            </a:r>
            <a:r>
              <a:rPr lang="en-US" dirty="0" smtClean="0"/>
              <a:t>. </a:t>
            </a:r>
            <a:r>
              <a:rPr lang="en-US" dirty="0" err="1" smtClean="0"/>
              <a:t>Utilização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monitorizada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err="1" smtClean="0"/>
              <a:t>medida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controlada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reportada</a:t>
            </a:r>
            <a:r>
              <a:rPr lang="en-US" baseline="0" dirty="0" smtClean="0"/>
              <a:t> (</a:t>
            </a:r>
            <a:r>
              <a:rPr lang="en-US" dirty="0" smtClean="0"/>
              <a:t>e.g., </a:t>
            </a:r>
            <a:r>
              <a:rPr lang="en-US" dirty="0" err="1" smtClean="0"/>
              <a:t>armazenamento</a:t>
            </a:r>
            <a:r>
              <a:rPr lang="en-US" dirty="0" smtClean="0"/>
              <a:t>, </a:t>
            </a:r>
            <a:r>
              <a:rPr lang="en-US" dirty="0" err="1" smtClean="0"/>
              <a:t>utilização</a:t>
            </a:r>
            <a:r>
              <a:rPr lang="en-US" dirty="0" smtClean="0"/>
              <a:t> de </a:t>
            </a:r>
            <a:r>
              <a:rPr lang="en-US" dirty="0" err="1" smtClean="0"/>
              <a:t>processador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largura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banda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contas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activas</a:t>
            </a:r>
            <a:r>
              <a:rPr lang="en-US" baseline="0" dirty="0" smtClean="0"/>
              <a:t>)</a:t>
            </a:r>
            <a:endParaRPr lang="pt-PT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On-demand self-service. </a:t>
            </a:r>
            <a:r>
              <a:rPr lang="en-US" dirty="0" smtClean="0"/>
              <a:t>O </a:t>
            </a:r>
            <a:r>
              <a:rPr lang="en-US" dirty="0" err="1" smtClean="0"/>
              <a:t>consumidor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alterar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alocados</a:t>
            </a:r>
            <a:r>
              <a:rPr lang="en-US" baseline="0" dirty="0" smtClean="0"/>
              <a:t> de forma unilateral </a:t>
            </a:r>
            <a:r>
              <a:rPr lang="en-US" baseline="0" dirty="0" err="1" smtClean="0"/>
              <a:t>através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plataforma</a:t>
            </a:r>
            <a:r>
              <a:rPr lang="en-US" baseline="0" dirty="0" smtClean="0"/>
              <a:t> self-service.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Resource pooling</a:t>
            </a:r>
            <a:r>
              <a:rPr lang="en-US" dirty="0" smtClean="0"/>
              <a:t>.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partilhados</a:t>
            </a:r>
            <a:r>
              <a:rPr lang="en-US" dirty="0" smtClean="0"/>
              <a:t> </a:t>
            </a:r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r>
              <a:rPr lang="en-US" dirty="0" smtClean="0"/>
              <a:t> multi-</a:t>
            </a:r>
            <a:r>
              <a:rPr lang="en-US" dirty="0" err="1" smtClean="0"/>
              <a:t>cliente</a:t>
            </a:r>
            <a:r>
              <a:rPr lang="en-US" dirty="0" smtClean="0"/>
              <a:t> entre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servidores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físicos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virtuais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Alocação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dinâmica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conforme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necessidades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80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206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Infrastructure as a Service (IaaS). </a:t>
            </a:r>
          </a:p>
          <a:p>
            <a:r>
              <a:rPr lang="en-US" dirty="0" err="1" smtClean="0"/>
              <a:t>Provisão</a:t>
            </a:r>
            <a:r>
              <a:rPr lang="en-US" dirty="0" smtClean="0"/>
              <a:t> se </a:t>
            </a:r>
            <a:r>
              <a:rPr lang="en-US" dirty="0" err="1" smtClean="0"/>
              <a:t>processamento,armazenamento</a:t>
            </a:r>
            <a:r>
              <a:rPr lang="en-US" dirty="0" smtClean="0"/>
              <a:t>, </a:t>
            </a:r>
            <a:r>
              <a:rPr lang="en-US" dirty="0" err="1" smtClean="0"/>
              <a:t>rede</a:t>
            </a:r>
            <a:r>
              <a:rPr lang="en-US" dirty="0" smtClean="0"/>
              <a:t>, e outros </a:t>
            </a:r>
            <a:r>
              <a:rPr lang="en-US" dirty="0" err="1" smtClean="0"/>
              <a:t>componentes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fundamentais</a:t>
            </a:r>
            <a:r>
              <a:rPr lang="en-US" dirty="0" smtClean="0"/>
              <a:t>, </a:t>
            </a:r>
            <a:r>
              <a:rPr lang="en-US" dirty="0" err="1" smtClean="0"/>
              <a:t>onde</a:t>
            </a:r>
            <a:r>
              <a:rPr lang="en-US" dirty="0" smtClean="0"/>
              <a:t> o </a:t>
            </a:r>
            <a:r>
              <a:rPr lang="en-US" dirty="0" err="1" smtClean="0"/>
              <a:t>cliente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executar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seu</a:t>
            </a:r>
            <a:r>
              <a:rPr lang="en-US" baseline="0" dirty="0" smtClean="0"/>
              <a:t> software, </a:t>
            </a:r>
            <a:r>
              <a:rPr lang="en-US" baseline="0" dirty="0" err="1" smtClean="0"/>
              <a:t>incluindo</a:t>
            </a:r>
            <a:r>
              <a:rPr lang="en-US" baseline="0" dirty="0" smtClean="0"/>
              <a:t> Sistema operative e </a:t>
            </a:r>
            <a:r>
              <a:rPr lang="en-US" baseline="0" dirty="0" err="1" smtClean="0"/>
              <a:t>aplicações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Cliente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controla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gere</a:t>
            </a:r>
            <a:r>
              <a:rPr lang="en-US" dirty="0" smtClean="0"/>
              <a:t> </a:t>
            </a:r>
            <a:r>
              <a:rPr lang="en-US" dirty="0" err="1" smtClean="0"/>
              <a:t>infrastructura</a:t>
            </a:r>
            <a:r>
              <a:rPr lang="en-US" baseline="0" dirty="0" smtClean="0"/>
              <a:t> mas </a:t>
            </a:r>
            <a:r>
              <a:rPr lang="en-US" baseline="0" dirty="0" err="1" smtClean="0"/>
              <a:t>controla</a:t>
            </a:r>
            <a:r>
              <a:rPr lang="en-US" baseline="0" dirty="0" smtClean="0"/>
              <a:t> </a:t>
            </a:r>
            <a:r>
              <a:rPr lang="en-US" dirty="0" smtClean="0"/>
              <a:t>Sistema operative, </a:t>
            </a:r>
            <a:r>
              <a:rPr lang="en-US" dirty="0" err="1" smtClean="0"/>
              <a:t>armazenamento</a:t>
            </a:r>
            <a:r>
              <a:rPr lang="en-US" dirty="0" smtClean="0"/>
              <a:t> e </a:t>
            </a:r>
            <a:r>
              <a:rPr lang="en-US" dirty="0" err="1" smtClean="0"/>
              <a:t>aplicações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Opcional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Controlo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limitado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components de </a:t>
            </a:r>
            <a:r>
              <a:rPr lang="en-US" baseline="0" dirty="0" err="1" smtClean="0"/>
              <a:t>rede</a:t>
            </a:r>
            <a:r>
              <a:rPr lang="en-US" baseline="0" dirty="0" smtClean="0"/>
              <a:t> (Firewall)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400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add</a:t>
            </a:r>
            <a:r>
              <a:rPr lang="pt-PT" noProof="0" dirty="0" smtClean="0"/>
              <a:t> </a:t>
            </a:r>
            <a:r>
              <a:rPr lang="pt-PT" noProof="0" dirty="0" err="1" smtClean="0"/>
              <a:t>the</a:t>
            </a:r>
            <a:r>
              <a:rPr lang="pt-PT" noProof="0" dirty="0" smtClean="0"/>
              <a:t> </a:t>
            </a:r>
            <a:r>
              <a:rPr lang="pt-PT" noProof="0" dirty="0" err="1" smtClean="0"/>
              <a:t>presentation’s</a:t>
            </a:r>
            <a:r>
              <a:rPr lang="pt-PT" noProof="0" dirty="0" smtClean="0"/>
              <a:t> </a:t>
            </a:r>
            <a:r>
              <a:rPr lang="pt-PT" noProof="0" dirty="0" err="1" smtClean="0"/>
              <a:t>main</a:t>
            </a:r>
            <a:r>
              <a:rPr lang="pt-PT" noProof="0" dirty="0" smtClean="0"/>
              <a:t> </a:t>
            </a:r>
            <a:r>
              <a:rPr lang="pt-PT" noProof="0" dirty="0" err="1" smtClean="0"/>
              <a:t>title</a:t>
            </a:r>
            <a:endParaRPr lang="pt-PT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PT" noProof="0" dirty="0" err="1" smtClean="0"/>
              <a:t>Subtitle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and</a:t>
            </a:r>
            <a:r>
              <a:rPr lang="pt-PT" noProof="0" dirty="0" smtClean="0"/>
              <a:t> date (move </a:t>
            </a:r>
            <a:r>
              <a:rPr lang="pt-PT" noProof="0" dirty="0" err="1" smtClean="0"/>
              <a:t>higher</a:t>
            </a:r>
            <a:r>
              <a:rPr lang="pt-PT" noProof="0" dirty="0" smtClean="0"/>
              <a:t> </a:t>
            </a:r>
            <a:r>
              <a:rPr lang="pt-PT" noProof="0" dirty="0" err="1" smtClean="0"/>
              <a:t>if</a:t>
            </a:r>
            <a:r>
              <a:rPr lang="pt-PT" noProof="0" dirty="0" smtClean="0"/>
              <a:t>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is</a:t>
            </a:r>
            <a:r>
              <a:rPr lang="pt-PT" noProof="0" dirty="0" smtClean="0"/>
              <a:t> </a:t>
            </a:r>
            <a:r>
              <a:rPr lang="pt-PT" noProof="0" dirty="0" err="1" smtClean="0"/>
              <a:t>only</a:t>
            </a:r>
            <a:r>
              <a:rPr lang="pt-PT" noProof="0" dirty="0" smtClean="0"/>
              <a:t> </a:t>
            </a:r>
            <a:r>
              <a:rPr lang="pt-PT" noProof="0" dirty="0" err="1" smtClean="0"/>
              <a:t>one</a:t>
            </a:r>
            <a:r>
              <a:rPr lang="pt-PT" noProof="0" dirty="0" smtClean="0"/>
              <a:t> </a:t>
            </a:r>
            <a:r>
              <a:rPr lang="pt-PT" noProof="0" dirty="0" err="1" smtClean="0"/>
              <a:t>line</a:t>
            </a:r>
            <a:r>
              <a:rPr lang="pt-PT" noProof="0" dirty="0" smtClean="0"/>
              <a:t>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PT" noProof="0" dirty="0" smtClean="0"/>
              <a:t>www.pwc.com</a:t>
            </a:r>
            <a:endParaRPr lang="pt-PT" noProof="0" dirty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t-PT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pt-PT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  <a:p>
            <a:pPr lvl="1"/>
            <a:r>
              <a:rPr lang="pt-PT" noProof="0" dirty="0" err="1" smtClean="0"/>
              <a:t>Second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2"/>
            <a:r>
              <a:rPr lang="pt-PT" noProof="0" dirty="0" err="1" smtClean="0"/>
              <a:t>Third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3"/>
            <a:r>
              <a:rPr lang="pt-PT" noProof="0" dirty="0" err="1" smtClean="0"/>
              <a:t>Fourth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4"/>
            <a:r>
              <a:rPr lang="pt-PT" noProof="0" dirty="0" err="1" smtClean="0"/>
              <a:t>Fifth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9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t-PT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pt-PT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  <a:p>
            <a:pPr lvl="1"/>
            <a:r>
              <a:rPr lang="pt-PT" noProof="0" dirty="0" err="1" smtClean="0"/>
              <a:t>Second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2"/>
            <a:r>
              <a:rPr lang="pt-PT" noProof="0" dirty="0" err="1" smtClean="0"/>
              <a:t>Third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3"/>
            <a:r>
              <a:rPr lang="pt-PT" noProof="0" dirty="0" err="1" smtClean="0"/>
              <a:t>Fourth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4"/>
            <a:r>
              <a:rPr lang="pt-PT" noProof="0" dirty="0" err="1" smtClean="0"/>
              <a:t>Fifth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Cloud Computing</a:t>
            </a:r>
            <a:endParaRPr lang="pt-PT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t-PT" sz="100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pt-PT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subtitle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Cloud Computing</a:t>
            </a:r>
            <a:endParaRPr lang="pt-PT" dirty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1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t-PT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pt-PT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subtitle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 smtClean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Cloud Computing</a:t>
            </a:r>
            <a:endParaRPr lang="pt-PT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t-PT" sz="100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pt-PT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  <a:p>
            <a:pPr lvl="1"/>
            <a:r>
              <a:rPr lang="pt-PT" noProof="0" dirty="0" err="1" smtClean="0"/>
              <a:t>Second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2"/>
            <a:r>
              <a:rPr lang="pt-PT" noProof="0" dirty="0" err="1" smtClean="0"/>
              <a:t>Third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3"/>
            <a:r>
              <a:rPr lang="pt-PT" noProof="0" dirty="0" err="1" smtClean="0"/>
              <a:t>Fourth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4"/>
            <a:r>
              <a:rPr lang="pt-PT" noProof="0" dirty="0" err="1" smtClean="0"/>
              <a:t>Fifth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subtitle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 smtClean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Cloud Computing</a:t>
            </a:r>
            <a:endParaRPr lang="pt-PT" dirty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t-PT" sz="100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pt-PT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096257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add</a:t>
            </a:r>
            <a:r>
              <a:rPr lang="pt-PT" noProof="0" dirty="0" smtClean="0"/>
              <a:t> </a:t>
            </a:r>
            <a:r>
              <a:rPr lang="pt-PT" noProof="0" dirty="0" err="1" smtClean="0"/>
              <a:t>the</a:t>
            </a:r>
            <a:r>
              <a:rPr lang="pt-PT" noProof="0" dirty="0" smtClean="0"/>
              <a:t> </a:t>
            </a:r>
            <a:r>
              <a:rPr lang="pt-PT" noProof="0" dirty="0" err="1" smtClean="0"/>
              <a:t>presentation’s</a:t>
            </a:r>
            <a:r>
              <a:rPr lang="pt-PT" noProof="0" dirty="0" smtClean="0"/>
              <a:t> </a:t>
            </a:r>
            <a:r>
              <a:rPr lang="pt-PT" noProof="0" dirty="0" err="1" smtClean="0"/>
              <a:t>main</a:t>
            </a:r>
            <a:r>
              <a:rPr lang="pt-PT" noProof="0" dirty="0" smtClean="0"/>
              <a:t> </a:t>
            </a:r>
            <a:r>
              <a:rPr lang="pt-PT" noProof="0" dirty="0" err="1" smtClean="0"/>
              <a:t>title</a:t>
            </a:r>
            <a:endParaRPr lang="pt-PT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PT" noProof="0" dirty="0" err="1" smtClean="0"/>
              <a:t>Subtitle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and</a:t>
            </a:r>
            <a:r>
              <a:rPr lang="pt-PT" noProof="0" dirty="0" smtClean="0"/>
              <a:t> date (move </a:t>
            </a:r>
            <a:r>
              <a:rPr lang="pt-PT" noProof="0" dirty="0" err="1" smtClean="0"/>
              <a:t>higher</a:t>
            </a:r>
            <a:r>
              <a:rPr lang="pt-PT" noProof="0" dirty="0" smtClean="0"/>
              <a:t> </a:t>
            </a:r>
            <a:r>
              <a:rPr lang="pt-PT" noProof="0" dirty="0" err="1" smtClean="0"/>
              <a:t>if</a:t>
            </a:r>
            <a:r>
              <a:rPr lang="pt-PT" noProof="0" dirty="0" smtClean="0"/>
              <a:t>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is</a:t>
            </a:r>
            <a:r>
              <a:rPr lang="pt-PT" noProof="0" dirty="0" smtClean="0"/>
              <a:t> </a:t>
            </a:r>
            <a:r>
              <a:rPr lang="pt-PT" noProof="0" dirty="0" err="1" smtClean="0"/>
              <a:t>only</a:t>
            </a:r>
            <a:r>
              <a:rPr lang="pt-PT" noProof="0" dirty="0" smtClean="0"/>
              <a:t> </a:t>
            </a:r>
            <a:r>
              <a:rPr lang="pt-PT" noProof="0" dirty="0" err="1" smtClean="0"/>
              <a:t>one</a:t>
            </a:r>
            <a:r>
              <a:rPr lang="pt-PT" noProof="0" dirty="0" smtClean="0"/>
              <a:t> </a:t>
            </a:r>
            <a:r>
              <a:rPr lang="pt-PT" noProof="0" dirty="0" err="1" smtClean="0"/>
              <a:t>line</a:t>
            </a:r>
            <a:r>
              <a:rPr lang="pt-PT" noProof="0" dirty="0" smtClean="0"/>
              <a:t>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PT" noProof="0" dirty="0" smtClean="0"/>
              <a:t>www.pwc.com</a:t>
            </a:r>
            <a:endParaRPr lang="pt-PT" noProof="0" dirty="0"/>
          </a:p>
        </p:txBody>
      </p:sp>
      <p:grpSp>
        <p:nvGrpSpPr>
          <p:cNvPr id="102" name="Group 101"/>
          <p:cNvGrpSpPr>
            <a:grpSpLocks noChangeAspect="1"/>
          </p:cNvGrpSpPr>
          <p:nvPr userDrawn="1"/>
        </p:nvGrpSpPr>
        <p:grpSpPr>
          <a:xfrm>
            <a:off x="968592" y="5768681"/>
            <a:ext cx="1232283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</a:t>
            </a:r>
            <a:r>
              <a:rPr lang="pt-PT" noProof="0" dirty="0" err="1" smtClean="0"/>
              <a:t>icon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add</a:t>
            </a:r>
            <a:r>
              <a:rPr lang="pt-PT" noProof="0" dirty="0" smtClean="0"/>
              <a:t> </a:t>
            </a:r>
            <a:r>
              <a:rPr lang="pt-PT" noProof="0" dirty="0" err="1" smtClean="0"/>
              <a:t>picture</a:t>
            </a:r>
            <a:endParaRPr lang="pt-PT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add</a:t>
            </a:r>
            <a:r>
              <a:rPr lang="pt-PT" noProof="0" dirty="0" smtClean="0"/>
              <a:t> </a:t>
            </a:r>
            <a:r>
              <a:rPr lang="pt-PT" noProof="0" dirty="0" err="1" smtClean="0"/>
              <a:t>the</a:t>
            </a:r>
            <a:r>
              <a:rPr lang="pt-PT" noProof="0" dirty="0" smtClean="0"/>
              <a:t> </a:t>
            </a:r>
            <a:r>
              <a:rPr lang="pt-PT" noProof="0" dirty="0" err="1" smtClean="0"/>
              <a:t>presentation’s</a:t>
            </a:r>
            <a:r>
              <a:rPr lang="pt-PT" noProof="0" dirty="0" smtClean="0"/>
              <a:t> </a:t>
            </a:r>
            <a:r>
              <a:rPr lang="pt-PT" noProof="0" dirty="0" err="1" smtClean="0"/>
              <a:t>main</a:t>
            </a:r>
            <a:r>
              <a:rPr lang="pt-PT" noProof="0" dirty="0" smtClean="0"/>
              <a:t> </a:t>
            </a:r>
            <a:r>
              <a:rPr lang="pt-PT" noProof="0" dirty="0" err="1" smtClean="0"/>
              <a:t>title</a:t>
            </a:r>
            <a:endParaRPr lang="pt-PT" noProof="0" dirty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PT" noProof="0" dirty="0" err="1" smtClean="0"/>
              <a:t>Subtitle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and</a:t>
            </a:r>
            <a:r>
              <a:rPr lang="pt-PT" noProof="0" dirty="0" smtClean="0"/>
              <a:t> date (move </a:t>
            </a:r>
            <a:r>
              <a:rPr lang="pt-PT" noProof="0" dirty="0" err="1" smtClean="0"/>
              <a:t>higher</a:t>
            </a:r>
            <a:r>
              <a:rPr lang="pt-PT" noProof="0" dirty="0" smtClean="0"/>
              <a:t> </a:t>
            </a:r>
            <a:r>
              <a:rPr lang="pt-PT" noProof="0" dirty="0" err="1" smtClean="0"/>
              <a:t>if</a:t>
            </a:r>
            <a:r>
              <a:rPr lang="pt-PT" noProof="0" dirty="0" smtClean="0"/>
              <a:t>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is</a:t>
            </a:r>
            <a:r>
              <a:rPr lang="pt-PT" noProof="0" dirty="0" smtClean="0"/>
              <a:t> </a:t>
            </a:r>
            <a:r>
              <a:rPr lang="pt-PT" noProof="0" dirty="0" err="1" smtClean="0"/>
              <a:t>only</a:t>
            </a:r>
            <a:r>
              <a:rPr lang="pt-PT" noProof="0" dirty="0" smtClean="0"/>
              <a:t> </a:t>
            </a:r>
            <a:r>
              <a:rPr lang="pt-PT" noProof="0" dirty="0" err="1" smtClean="0"/>
              <a:t>one</a:t>
            </a:r>
            <a:r>
              <a:rPr lang="pt-PT" noProof="0" dirty="0" smtClean="0"/>
              <a:t> </a:t>
            </a:r>
            <a:r>
              <a:rPr lang="pt-PT" noProof="0" dirty="0" err="1" smtClean="0"/>
              <a:t>line</a:t>
            </a:r>
            <a:r>
              <a:rPr lang="pt-PT" noProof="0" dirty="0" smtClean="0"/>
              <a:t>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PT" noProof="0" dirty="0" smtClean="0"/>
              <a:t>www.pwc.com</a:t>
            </a:r>
            <a:endParaRPr lang="pt-PT" noProof="0" dirty="0"/>
          </a:p>
        </p:txBody>
      </p:sp>
      <p:grpSp>
        <p:nvGrpSpPr>
          <p:cNvPr id="96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add</a:t>
            </a:r>
            <a:r>
              <a:rPr lang="pt-PT" noProof="0" dirty="0" smtClean="0"/>
              <a:t> </a:t>
            </a:r>
            <a:r>
              <a:rPr lang="pt-PT" noProof="0" dirty="0" err="1" smtClean="0"/>
              <a:t>the</a:t>
            </a:r>
            <a:r>
              <a:rPr lang="pt-PT" noProof="0" dirty="0" smtClean="0"/>
              <a:t> </a:t>
            </a:r>
            <a:r>
              <a:rPr lang="pt-PT" noProof="0" dirty="0" err="1" smtClean="0"/>
              <a:t>presentation’s</a:t>
            </a:r>
            <a:r>
              <a:rPr lang="pt-PT" noProof="0" dirty="0" smtClean="0"/>
              <a:t> </a:t>
            </a:r>
            <a:r>
              <a:rPr lang="pt-PT" noProof="0" dirty="0" err="1" smtClean="0"/>
              <a:t>main</a:t>
            </a:r>
            <a:r>
              <a:rPr lang="pt-PT" noProof="0" dirty="0" smtClean="0"/>
              <a:t> </a:t>
            </a:r>
            <a:r>
              <a:rPr lang="pt-PT" noProof="0" dirty="0" err="1" smtClean="0"/>
              <a:t>title</a:t>
            </a:r>
            <a:endParaRPr lang="pt-PT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PT" noProof="0" dirty="0" err="1" smtClean="0"/>
              <a:t>Subtitle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and</a:t>
            </a:r>
            <a:r>
              <a:rPr lang="pt-PT" noProof="0" dirty="0" smtClean="0"/>
              <a:t> date (move </a:t>
            </a:r>
            <a:r>
              <a:rPr lang="pt-PT" noProof="0" dirty="0" err="1" smtClean="0"/>
              <a:t>higher</a:t>
            </a:r>
            <a:r>
              <a:rPr lang="pt-PT" noProof="0" dirty="0" smtClean="0"/>
              <a:t> </a:t>
            </a:r>
            <a:r>
              <a:rPr lang="pt-PT" noProof="0" dirty="0" err="1" smtClean="0"/>
              <a:t>if</a:t>
            </a:r>
            <a:r>
              <a:rPr lang="pt-PT" noProof="0" dirty="0" smtClean="0"/>
              <a:t>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is</a:t>
            </a:r>
            <a:r>
              <a:rPr lang="pt-PT" noProof="0" dirty="0" smtClean="0"/>
              <a:t> </a:t>
            </a:r>
            <a:r>
              <a:rPr lang="pt-PT" noProof="0" dirty="0" err="1" smtClean="0"/>
              <a:t>only</a:t>
            </a:r>
            <a:r>
              <a:rPr lang="pt-PT" noProof="0" dirty="0" smtClean="0"/>
              <a:t> </a:t>
            </a:r>
            <a:r>
              <a:rPr lang="pt-PT" noProof="0" dirty="0" err="1" smtClean="0"/>
              <a:t>one</a:t>
            </a:r>
            <a:r>
              <a:rPr lang="pt-PT" noProof="0" dirty="0" smtClean="0"/>
              <a:t> </a:t>
            </a:r>
            <a:r>
              <a:rPr lang="pt-PT" noProof="0" dirty="0" err="1" smtClean="0"/>
              <a:t>line</a:t>
            </a:r>
            <a:r>
              <a:rPr lang="pt-PT" noProof="0" dirty="0" smtClean="0"/>
              <a:t>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PT" noProof="0" dirty="0" smtClean="0"/>
              <a:t>www.pwc.com</a:t>
            </a:r>
            <a:endParaRPr lang="pt-PT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63246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</a:t>
            </a:r>
            <a:r>
              <a:rPr lang="pt-PT" noProof="0" dirty="0" err="1" smtClean="0"/>
              <a:t>icon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add</a:t>
            </a:r>
            <a:r>
              <a:rPr lang="pt-PT" noProof="0" dirty="0" smtClean="0"/>
              <a:t> </a:t>
            </a:r>
            <a:r>
              <a:rPr lang="pt-PT" noProof="0" dirty="0" err="1" smtClean="0"/>
              <a:t>picture</a:t>
            </a:r>
            <a:endParaRPr lang="pt-PT" noProof="0" dirty="0"/>
          </a:p>
        </p:txBody>
      </p:sp>
      <p:grpSp>
        <p:nvGrpSpPr>
          <p:cNvPr id="18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  <a:p>
            <a:pPr lvl="1"/>
            <a:r>
              <a:rPr lang="pt-PT" noProof="0" dirty="0" err="1" smtClean="0"/>
              <a:t>Second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2"/>
            <a:r>
              <a:rPr lang="pt-PT" noProof="0" dirty="0" err="1" smtClean="0"/>
              <a:t>Third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3"/>
            <a:r>
              <a:rPr lang="pt-PT" noProof="0" dirty="0" err="1" smtClean="0"/>
              <a:t>Fourth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4"/>
            <a:r>
              <a:rPr lang="pt-PT" noProof="0" dirty="0" err="1" smtClean="0"/>
              <a:t>Fifth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3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t-PT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pt-PT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novembro 2017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1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noProof="0" dirty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noProof="0" dirty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noProof="0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add</a:t>
            </a:r>
            <a:r>
              <a:rPr lang="pt-PT" noProof="0" dirty="0" smtClean="0"/>
              <a:t> </a:t>
            </a:r>
            <a:r>
              <a:rPr lang="pt-PT" noProof="0" dirty="0" err="1" smtClean="0"/>
              <a:t>the</a:t>
            </a:r>
            <a:r>
              <a:rPr lang="pt-PT" noProof="0" dirty="0" smtClean="0"/>
              <a:t> </a:t>
            </a:r>
            <a:r>
              <a:rPr lang="pt-PT" noProof="0" dirty="0" err="1" smtClean="0"/>
              <a:t>presentation’s</a:t>
            </a:r>
            <a:r>
              <a:rPr lang="pt-PT" noProof="0" dirty="0" smtClean="0"/>
              <a:t> </a:t>
            </a:r>
            <a:r>
              <a:rPr lang="pt-PT" noProof="0" dirty="0" err="1" smtClean="0"/>
              <a:t>main</a:t>
            </a:r>
            <a:r>
              <a:rPr lang="pt-PT" noProof="0" dirty="0" smtClean="0"/>
              <a:t> </a:t>
            </a:r>
            <a:r>
              <a:rPr lang="pt-PT" noProof="0" dirty="0" err="1" smtClean="0"/>
              <a:t>title</a:t>
            </a:r>
            <a:endParaRPr lang="pt-PT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PT" noProof="0" dirty="0" err="1" smtClean="0"/>
              <a:t>Subtitle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and</a:t>
            </a:r>
            <a:r>
              <a:rPr lang="pt-PT" noProof="0" dirty="0" smtClean="0"/>
              <a:t> date (move </a:t>
            </a:r>
            <a:r>
              <a:rPr lang="pt-PT" noProof="0" dirty="0" err="1" smtClean="0"/>
              <a:t>higher</a:t>
            </a:r>
            <a:r>
              <a:rPr lang="pt-PT" noProof="0" dirty="0" smtClean="0"/>
              <a:t> </a:t>
            </a:r>
            <a:r>
              <a:rPr lang="pt-PT" noProof="0" dirty="0" err="1" smtClean="0"/>
              <a:t>if</a:t>
            </a:r>
            <a:r>
              <a:rPr lang="pt-PT" noProof="0" dirty="0" smtClean="0"/>
              <a:t>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is</a:t>
            </a:r>
            <a:r>
              <a:rPr lang="pt-PT" noProof="0" dirty="0" smtClean="0"/>
              <a:t> </a:t>
            </a:r>
            <a:r>
              <a:rPr lang="pt-PT" noProof="0" dirty="0" err="1" smtClean="0"/>
              <a:t>only</a:t>
            </a:r>
            <a:r>
              <a:rPr lang="pt-PT" noProof="0" dirty="0" smtClean="0"/>
              <a:t> </a:t>
            </a:r>
            <a:r>
              <a:rPr lang="pt-PT" noProof="0" dirty="0" err="1" smtClean="0"/>
              <a:t>one</a:t>
            </a:r>
            <a:r>
              <a:rPr lang="pt-PT" noProof="0" dirty="0" smtClean="0"/>
              <a:t> </a:t>
            </a:r>
            <a:r>
              <a:rPr lang="pt-PT" noProof="0" dirty="0" err="1" smtClean="0"/>
              <a:t>line</a:t>
            </a:r>
            <a:r>
              <a:rPr lang="pt-PT" noProof="0" dirty="0" smtClean="0"/>
              <a:t>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PT" noProof="0" dirty="0" smtClean="0"/>
              <a:t>www.pwc.com</a:t>
            </a:r>
            <a:endParaRPr lang="pt-PT" noProof="0" dirty="0"/>
          </a:p>
        </p:txBody>
      </p:sp>
      <p:grpSp>
        <p:nvGrpSpPr>
          <p:cNvPr id="11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PT" noProof="0" dirty="0" err="1" smtClean="0"/>
              <a:t>Add</a:t>
            </a:r>
            <a:r>
              <a:rPr lang="pt-PT" noProof="0" dirty="0" smtClean="0"/>
              <a:t> legal </a:t>
            </a:r>
            <a:r>
              <a:rPr lang="pt-PT" noProof="0" dirty="0" err="1" smtClean="0"/>
              <a:t>and</a:t>
            </a:r>
            <a:r>
              <a:rPr lang="pt-PT" noProof="0" dirty="0" smtClean="0"/>
              <a:t> copyright </a:t>
            </a:r>
            <a:r>
              <a:rPr lang="pt-PT" noProof="0" dirty="0" err="1" smtClean="0"/>
              <a:t>disclaimers</a:t>
            </a:r>
            <a:r>
              <a:rPr lang="pt-PT" noProof="0" dirty="0" smtClean="0"/>
              <a:t> </a:t>
            </a:r>
            <a:r>
              <a:rPr lang="pt-PT" noProof="0" dirty="0" err="1" smtClean="0"/>
              <a:t>here</a:t>
            </a:r>
            <a:r>
              <a:rPr lang="pt-PT" noProof="0" dirty="0" smtClean="0"/>
              <a:t>.</a:t>
            </a:r>
            <a:endParaRPr lang="pt-PT" noProof="0" dirty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484909" y="1556791"/>
            <a:ext cx="8174182" cy="429268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208910-F717-412B-8A09-B7BD8C14D5AD}" type="slidenum">
              <a:rPr lang="pt-PT" smtClean="0"/>
              <a:t>‹#›</a:t>
            </a:fld>
            <a:endParaRPr lang="pt-PT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</p:spPr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</p:spPr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533400" y="685800"/>
            <a:ext cx="8077200" cy="7185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</a:t>
            </a:r>
            <a:r>
              <a:rPr kumimoji="0" lang="pt-P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</a:t>
            </a:r>
            <a:r>
              <a:rPr kumimoji="0" lang="pt-P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edit</a:t>
            </a:r>
            <a:r>
              <a:rPr kumimoji="0" lang="pt-P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Master </a:t>
            </a:r>
            <a:r>
              <a:rPr kumimoji="0" lang="pt-P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title</a:t>
            </a:r>
            <a:r>
              <a:rPr kumimoji="0" lang="pt-P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style</a:t>
            </a:r>
            <a:endParaRPr lang="pt-PT" dirty="0"/>
          </a:p>
        </p:txBody>
      </p:sp>
      <p:cxnSp>
        <p:nvCxnSpPr>
          <p:cNvPr id="13" name="Shape 6"/>
          <p:cNvCxnSpPr/>
          <p:nvPr userDrawn="1"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0199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  <a:p>
            <a:pPr lvl="1"/>
            <a:r>
              <a:rPr lang="pt-PT" noProof="0" dirty="0" err="1" smtClean="0"/>
              <a:t>Second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2"/>
            <a:r>
              <a:rPr lang="pt-PT" noProof="0" dirty="0" err="1" smtClean="0"/>
              <a:t>Third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3"/>
            <a:r>
              <a:rPr lang="pt-PT" noProof="0" dirty="0" err="1" smtClean="0"/>
              <a:t>Fourth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4"/>
            <a:r>
              <a:rPr lang="pt-PT" noProof="0" dirty="0" err="1" smtClean="0"/>
              <a:t>Fifth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  <a:p>
            <a:pPr lvl="1"/>
            <a:r>
              <a:rPr lang="pt-PT" noProof="0" dirty="0" err="1" smtClean="0"/>
              <a:t>Second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2"/>
            <a:r>
              <a:rPr lang="pt-PT" noProof="0" dirty="0" err="1" smtClean="0"/>
              <a:t>Third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3"/>
            <a:r>
              <a:rPr lang="pt-PT" noProof="0" dirty="0" err="1" smtClean="0"/>
              <a:t>Fourth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4"/>
            <a:r>
              <a:rPr lang="pt-PT" noProof="0" dirty="0" err="1" smtClean="0"/>
              <a:t>Fifth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Cloud Computing</a:t>
            </a:r>
            <a:endParaRPr lang="pt-PT" dirty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t-PT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pt-PT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  <a:p>
            <a:pPr lvl="1"/>
            <a:r>
              <a:rPr lang="pt-PT" noProof="0" dirty="0" err="1" smtClean="0"/>
              <a:t>Second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2"/>
            <a:r>
              <a:rPr lang="pt-PT" noProof="0" dirty="0" err="1" smtClean="0"/>
              <a:t>Third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3"/>
            <a:r>
              <a:rPr lang="pt-PT" noProof="0" dirty="0" err="1" smtClean="0"/>
              <a:t>Fourth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4"/>
            <a:r>
              <a:rPr lang="pt-PT" noProof="0" dirty="0" err="1" smtClean="0"/>
              <a:t>Fifth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  <a:p>
            <a:pPr lvl="1"/>
            <a:r>
              <a:rPr lang="pt-PT" noProof="0" dirty="0" err="1" smtClean="0"/>
              <a:t>Second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2"/>
            <a:r>
              <a:rPr lang="pt-PT" noProof="0" dirty="0" err="1" smtClean="0"/>
              <a:t>Third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3"/>
            <a:r>
              <a:rPr lang="pt-PT" noProof="0" dirty="0" err="1" smtClean="0"/>
              <a:t>Fourth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4"/>
            <a:r>
              <a:rPr lang="pt-PT" noProof="0" dirty="0" err="1" smtClean="0"/>
              <a:t>Fifth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  <a:p>
            <a:pPr lvl="1"/>
            <a:r>
              <a:rPr lang="pt-PT" noProof="0" dirty="0" err="1" smtClean="0"/>
              <a:t>Second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2"/>
            <a:r>
              <a:rPr lang="pt-PT" noProof="0" dirty="0" err="1" smtClean="0"/>
              <a:t>Third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3"/>
            <a:r>
              <a:rPr lang="pt-PT" noProof="0" dirty="0" err="1" smtClean="0"/>
              <a:t>Fourth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4"/>
            <a:r>
              <a:rPr lang="pt-PT" noProof="0" dirty="0" err="1" smtClean="0"/>
              <a:t>Fifth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endParaRPr lang="pt-PT" dirty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dirty="0" smtClean="0"/>
              <a:t>novembro 2017</a:t>
            </a:r>
            <a:endParaRPr lang="pt-PT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t-PT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pt-PT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  <a:p>
            <a:pPr lvl="1"/>
            <a:r>
              <a:rPr lang="pt-PT" noProof="0" dirty="0" err="1" smtClean="0"/>
              <a:t>Second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2"/>
            <a:r>
              <a:rPr lang="pt-PT" noProof="0" dirty="0" err="1" smtClean="0"/>
              <a:t>Third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3"/>
            <a:r>
              <a:rPr lang="pt-PT" noProof="0" dirty="0" err="1" smtClean="0"/>
              <a:t>Fourth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4"/>
            <a:r>
              <a:rPr lang="pt-PT" noProof="0" dirty="0" err="1" smtClean="0"/>
              <a:t>Fifth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  <a:p>
            <a:pPr lvl="1"/>
            <a:r>
              <a:rPr lang="pt-PT" noProof="0" dirty="0" err="1" smtClean="0"/>
              <a:t>Second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2"/>
            <a:r>
              <a:rPr lang="pt-PT" noProof="0" dirty="0" err="1" smtClean="0"/>
              <a:t>Third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3"/>
            <a:r>
              <a:rPr lang="pt-PT" noProof="0" dirty="0" err="1" smtClean="0"/>
              <a:t>Fourth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4"/>
            <a:r>
              <a:rPr lang="pt-PT" noProof="0" dirty="0" err="1" smtClean="0"/>
              <a:t>Fifth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t-PT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pt-PT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Cloud Computing</a:t>
            </a:r>
            <a:endParaRPr lang="pt-PT" dirty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t-PT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pt-PT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Cloud Computing</a:t>
            </a:r>
            <a:endParaRPr lang="pt-PT" dirty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t-PT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pt-PT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pt-PT" noProof="1" smtClean="0"/>
              <a:t>Click to edit Master title style</a:t>
            </a:r>
            <a:endParaRPr lang="pt-PT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pt-PT" noProof="1" smtClean="0"/>
              <a:t>Edit Master text styles</a:t>
            </a:r>
          </a:p>
          <a:p>
            <a:pPr lvl="1"/>
            <a:r>
              <a:rPr lang="pt-PT" noProof="1" smtClean="0"/>
              <a:t>Second level</a:t>
            </a:r>
          </a:p>
          <a:p>
            <a:pPr lvl="2"/>
            <a:r>
              <a:rPr lang="pt-PT" noProof="1" smtClean="0"/>
              <a:t>Third level</a:t>
            </a:r>
          </a:p>
          <a:p>
            <a:pPr lvl="3"/>
            <a:r>
              <a:rPr lang="pt-PT" noProof="1" smtClean="0"/>
              <a:t>Fourth level</a:t>
            </a:r>
          </a:p>
          <a:p>
            <a:pPr lvl="4"/>
            <a:r>
              <a:rPr lang="pt-PT" noProof="1" smtClean="0"/>
              <a:t>Fifth level</a:t>
            </a:r>
            <a:endParaRPr lang="pt-PT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PT" noProof="1" smtClean="0"/>
              <a:t>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Cloud Computing</a:t>
            </a:r>
            <a:endParaRPr lang="pt-PT" dirty="0"/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t-PT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pt-PT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Cloud Computing</a:t>
            </a:r>
            <a:endParaRPr lang="pt-PT" dirty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1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t-PT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pt-PT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/>
            </a:r>
            <a:br>
              <a:rPr lang="pt-PT" noProof="0" dirty="0" smtClean="0"/>
            </a:br>
            <a:r>
              <a:rPr lang="pt-PT" noProof="0" dirty="0" smtClean="0"/>
              <a:t>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  <a:p>
            <a:pPr lvl="1"/>
            <a:r>
              <a:rPr lang="pt-PT" noProof="0" dirty="0" err="1" smtClean="0"/>
              <a:t>Second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2"/>
            <a:r>
              <a:rPr lang="pt-PT" noProof="0" dirty="0" err="1" smtClean="0"/>
              <a:t>Third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3"/>
            <a:r>
              <a:rPr lang="pt-PT" noProof="0" dirty="0" err="1" smtClean="0"/>
              <a:t>Fourth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4"/>
            <a:r>
              <a:rPr lang="pt-PT" noProof="0" dirty="0" err="1" smtClean="0"/>
              <a:t>Fifth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Cloud Computing</a:t>
            </a:r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4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-3511" r="8949" b="-24124"/>
          <a:stretch/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95475" y="1396999"/>
            <a:ext cx="5343525" cy="914401"/>
          </a:xfrm>
        </p:spPr>
        <p:txBody>
          <a:bodyPr/>
          <a:lstStyle/>
          <a:p>
            <a:r>
              <a:rPr lang="pt-PT" dirty="0" smtClean="0"/>
              <a:t>O papel da auditoria interna no equilíbrio entre o risco e a </a:t>
            </a:r>
            <a:r>
              <a:rPr lang="pt-PT" dirty="0" smtClean="0"/>
              <a:t>oportunidade</a:t>
            </a:r>
          </a:p>
          <a:p>
            <a:endParaRPr lang="pt-PT" dirty="0" smtClean="0"/>
          </a:p>
          <a:p>
            <a:r>
              <a:rPr lang="pt-PT" dirty="0" smtClean="0"/>
              <a:t>16 novembro </a:t>
            </a:r>
            <a:r>
              <a:rPr lang="pt-PT" dirty="0" smtClean="0"/>
              <a:t>2017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www.pwc.com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smtClean="0"/>
              <a:t>Modelos de serviços </a:t>
            </a:r>
            <a:r>
              <a:rPr lang="pt-PT" b="0" i="0" dirty="0" err="1" smtClean="0"/>
              <a:t>Cloud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10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119635281"/>
              </p:ext>
            </p:extLst>
          </p:nvPr>
        </p:nvGraphicFramePr>
        <p:xfrm>
          <a:off x="533400" y="1752600"/>
          <a:ext cx="8077200" cy="44805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4274232680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915898677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1009174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Âmbito</a:t>
                      </a:r>
                      <a:r>
                        <a:rPr lang="pt-PT" baseline="0" dirty="0" smtClean="0"/>
                        <a:t> de prestação de serviços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Tipo de utilização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32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IaaS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Recursos</a:t>
                      </a:r>
                      <a:r>
                        <a:rPr lang="en-US" dirty="0" smtClean="0"/>
                        <a:t> de hardware,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armazenamento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são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prestados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cloud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enquando</a:t>
                      </a:r>
                      <a:r>
                        <a:rPr lang="en-US" dirty="0" smtClean="0"/>
                        <a:t> o </a:t>
                      </a:r>
                      <a:r>
                        <a:rPr lang="en-US" dirty="0" err="1" smtClean="0"/>
                        <a:t>cliente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mantém</a:t>
                      </a:r>
                      <a:r>
                        <a:rPr lang="en-US" dirty="0" smtClean="0"/>
                        <a:t> o </a:t>
                      </a:r>
                      <a:r>
                        <a:rPr lang="en-US" dirty="0" err="1" smtClean="0"/>
                        <a:t>controlo</a:t>
                      </a:r>
                      <a:r>
                        <a:rPr lang="en-US" dirty="0" smtClean="0"/>
                        <a:t> e a </a:t>
                      </a:r>
                      <a:r>
                        <a:rPr lang="en-US" dirty="0" err="1" smtClean="0"/>
                        <a:t>operação</a:t>
                      </a:r>
                      <a:r>
                        <a:rPr lang="en-US" dirty="0" smtClean="0"/>
                        <a:t> das </a:t>
                      </a:r>
                      <a:r>
                        <a:rPr lang="en-US" dirty="0" err="1" smtClean="0"/>
                        <a:t>suas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aplicações</a:t>
                      </a:r>
                      <a:r>
                        <a:rPr lang="en-US" dirty="0" smtClean="0"/>
                        <a:t>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Servidores / </a:t>
                      </a:r>
                    </a:p>
                    <a:p>
                      <a:r>
                        <a:rPr lang="pt-PT" sz="1400" dirty="0" smtClean="0"/>
                        <a:t>Armazenamento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14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PaaS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Recursos</a:t>
                      </a:r>
                      <a:r>
                        <a:rPr lang="en-US" dirty="0" smtClean="0"/>
                        <a:t> de hardware, </a:t>
                      </a:r>
                      <a:r>
                        <a:rPr lang="en-US" dirty="0" err="1" smtClean="0"/>
                        <a:t>rede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sistemas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operativos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prestados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cloud </a:t>
                      </a:r>
                      <a:r>
                        <a:rPr lang="en-US" dirty="0" err="1" smtClean="0"/>
                        <a:t>enquanto</a:t>
                      </a:r>
                      <a:r>
                        <a:rPr lang="en-US" baseline="0" dirty="0" smtClean="0"/>
                        <a:t> o </a:t>
                      </a:r>
                      <a:r>
                        <a:rPr lang="en-US" baseline="0" dirty="0" err="1" smtClean="0"/>
                        <a:t>cliente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desenvolve</a:t>
                      </a:r>
                      <a:r>
                        <a:rPr lang="en-US" baseline="0" dirty="0" smtClean="0"/>
                        <a:t> as </a:t>
                      </a:r>
                      <a:r>
                        <a:rPr lang="en-US" baseline="0" dirty="0" err="1" smtClean="0"/>
                        <a:t>aplicações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para  </a:t>
                      </a:r>
                      <a:r>
                        <a:rPr lang="en-US" dirty="0" err="1" smtClean="0"/>
                        <a:t>execução</a:t>
                      </a:r>
                      <a:r>
                        <a:rPr lang="en-US" dirty="0" smtClean="0"/>
                        <a:t> de forma </a:t>
                      </a:r>
                      <a:r>
                        <a:rPr lang="en-US" dirty="0" err="1" smtClean="0"/>
                        <a:t>remota</a:t>
                      </a:r>
                      <a:r>
                        <a:rPr lang="en-US" dirty="0" smtClean="0"/>
                        <a:t>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Desenvolvimento de aplicações 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1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smtClean="0">
                          <a:latin typeface="+mj-lt"/>
                        </a:rPr>
                        <a:t>SaaS</a:t>
                      </a:r>
                      <a:endParaRPr lang="pt-P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83287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 bwMode="ltGray">
          <a:xfrm>
            <a:off x="911167" y="2514243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071746" y="2734532"/>
            <a:ext cx="547200" cy="333852"/>
            <a:chOff x="2184232" y="4028811"/>
            <a:chExt cx="1004258" cy="612706"/>
          </a:xfrm>
          <a:solidFill>
            <a:schemeClr val="tx2"/>
          </a:solidFill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184232" y="4028811"/>
              <a:ext cx="1004258" cy="612706"/>
            </a:xfrm>
            <a:custGeom>
              <a:avLst/>
              <a:gdLst/>
              <a:ahLst/>
              <a:cxnLst>
                <a:cxn ang="0">
                  <a:pos x="233" y="100"/>
                </a:cxn>
                <a:cxn ang="0">
                  <a:pos x="213" y="142"/>
                </a:cxn>
                <a:cxn ang="0">
                  <a:pos x="13" y="142"/>
                </a:cxn>
                <a:cxn ang="0">
                  <a:pos x="0" y="110"/>
                </a:cxn>
                <a:cxn ang="0">
                  <a:pos x="35" y="67"/>
                </a:cxn>
                <a:cxn ang="0">
                  <a:pos x="34" y="62"/>
                </a:cxn>
                <a:cxn ang="0">
                  <a:pos x="56" y="40"/>
                </a:cxn>
                <a:cxn ang="0">
                  <a:pos x="65" y="42"/>
                </a:cxn>
                <a:cxn ang="0">
                  <a:pos x="124" y="0"/>
                </a:cxn>
                <a:cxn ang="0">
                  <a:pos x="178" y="32"/>
                </a:cxn>
                <a:cxn ang="0">
                  <a:pos x="178" y="32"/>
                </a:cxn>
                <a:cxn ang="0">
                  <a:pos x="121" y="64"/>
                </a:cxn>
                <a:cxn ang="0">
                  <a:pos x="104" y="60"/>
                </a:cxn>
                <a:cxn ang="0">
                  <a:pos x="69" y="83"/>
                </a:cxn>
                <a:cxn ang="0">
                  <a:pos x="72" y="91"/>
                </a:cxn>
                <a:cxn ang="0">
                  <a:pos x="82" y="88"/>
                </a:cxn>
                <a:cxn ang="0">
                  <a:pos x="104" y="72"/>
                </a:cxn>
                <a:cxn ang="0">
                  <a:pos x="127" y="89"/>
                </a:cxn>
                <a:cxn ang="0">
                  <a:pos x="133" y="93"/>
                </a:cxn>
                <a:cxn ang="0">
                  <a:pos x="135" y="93"/>
                </a:cxn>
                <a:cxn ang="0">
                  <a:pos x="139" y="85"/>
                </a:cxn>
                <a:cxn ang="0">
                  <a:pos x="131" y="71"/>
                </a:cxn>
                <a:cxn ang="0">
                  <a:pos x="178" y="45"/>
                </a:cxn>
                <a:cxn ang="0">
                  <a:pos x="183" y="45"/>
                </a:cxn>
                <a:cxn ang="0">
                  <a:pos x="233" y="100"/>
                </a:cxn>
              </a:cxnLst>
              <a:rect l="0" t="0" r="r" b="b"/>
              <a:pathLst>
                <a:path w="233" h="142">
                  <a:moveTo>
                    <a:pt x="233" y="100"/>
                  </a:moveTo>
                  <a:cubicBezTo>
                    <a:pt x="233" y="117"/>
                    <a:pt x="225" y="132"/>
                    <a:pt x="2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34"/>
                    <a:pt x="0" y="123"/>
                    <a:pt x="0" y="110"/>
                  </a:cubicBezTo>
                  <a:cubicBezTo>
                    <a:pt x="0" y="89"/>
                    <a:pt x="15" y="72"/>
                    <a:pt x="35" y="67"/>
                  </a:cubicBezTo>
                  <a:cubicBezTo>
                    <a:pt x="34" y="66"/>
                    <a:pt x="34" y="64"/>
                    <a:pt x="34" y="62"/>
                  </a:cubicBezTo>
                  <a:cubicBezTo>
                    <a:pt x="34" y="50"/>
                    <a:pt x="44" y="40"/>
                    <a:pt x="56" y="40"/>
                  </a:cubicBezTo>
                  <a:cubicBezTo>
                    <a:pt x="59" y="40"/>
                    <a:pt x="62" y="41"/>
                    <a:pt x="65" y="42"/>
                  </a:cubicBezTo>
                  <a:cubicBezTo>
                    <a:pt x="74" y="18"/>
                    <a:pt x="97" y="0"/>
                    <a:pt x="124" y="0"/>
                  </a:cubicBezTo>
                  <a:cubicBezTo>
                    <a:pt x="147" y="0"/>
                    <a:pt x="168" y="1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55" y="32"/>
                    <a:pt x="133" y="44"/>
                    <a:pt x="121" y="64"/>
                  </a:cubicBezTo>
                  <a:cubicBezTo>
                    <a:pt x="116" y="61"/>
                    <a:pt x="110" y="60"/>
                    <a:pt x="104" y="60"/>
                  </a:cubicBezTo>
                  <a:cubicBezTo>
                    <a:pt x="89" y="60"/>
                    <a:pt x="75" y="69"/>
                    <a:pt x="69" y="83"/>
                  </a:cubicBezTo>
                  <a:cubicBezTo>
                    <a:pt x="67" y="86"/>
                    <a:pt x="69" y="90"/>
                    <a:pt x="72" y="91"/>
                  </a:cubicBezTo>
                  <a:cubicBezTo>
                    <a:pt x="77" y="93"/>
                    <a:pt x="80" y="91"/>
                    <a:pt x="82" y="88"/>
                  </a:cubicBezTo>
                  <a:cubicBezTo>
                    <a:pt x="85" y="78"/>
                    <a:pt x="94" y="72"/>
                    <a:pt x="104" y="72"/>
                  </a:cubicBezTo>
                  <a:cubicBezTo>
                    <a:pt x="115" y="72"/>
                    <a:pt x="124" y="79"/>
                    <a:pt x="127" y="89"/>
                  </a:cubicBezTo>
                  <a:cubicBezTo>
                    <a:pt x="128" y="91"/>
                    <a:pt x="131" y="93"/>
                    <a:pt x="133" y="93"/>
                  </a:cubicBezTo>
                  <a:cubicBezTo>
                    <a:pt x="134" y="93"/>
                    <a:pt x="135" y="93"/>
                    <a:pt x="135" y="93"/>
                  </a:cubicBezTo>
                  <a:cubicBezTo>
                    <a:pt x="139" y="92"/>
                    <a:pt x="140" y="88"/>
                    <a:pt x="139" y="85"/>
                  </a:cubicBezTo>
                  <a:cubicBezTo>
                    <a:pt x="138" y="80"/>
                    <a:pt x="135" y="75"/>
                    <a:pt x="131" y="71"/>
                  </a:cubicBezTo>
                  <a:cubicBezTo>
                    <a:pt x="141" y="55"/>
                    <a:pt x="159" y="45"/>
                    <a:pt x="178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211" y="48"/>
                    <a:pt x="233" y="71"/>
                    <a:pt x="233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 bwMode="ltGray">
            <a:xfrm>
              <a:off x="2423335" y="4113505"/>
              <a:ext cx="621965" cy="418936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Up Arrow 16"/>
            <p:cNvSpPr/>
            <p:nvPr/>
          </p:nvSpPr>
          <p:spPr bwMode="ltGray">
            <a:xfrm>
              <a:off x="2529014" y="4356733"/>
              <a:ext cx="314694" cy="284784"/>
            </a:xfrm>
            <a:prstGeom prst="upArrow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ltGray">
          <a:xfrm>
            <a:off x="911167" y="3724717"/>
            <a:ext cx="864096" cy="79200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Freeform 16"/>
          <p:cNvSpPr>
            <a:spLocks noChangeAspect="1" noEditPoints="1"/>
          </p:cNvSpPr>
          <p:nvPr/>
        </p:nvSpPr>
        <p:spPr bwMode="auto">
          <a:xfrm>
            <a:off x="1070398" y="3822470"/>
            <a:ext cx="491197" cy="576000"/>
          </a:xfrm>
          <a:custGeom>
            <a:avLst/>
            <a:gdLst/>
            <a:ahLst/>
            <a:cxnLst>
              <a:cxn ang="0">
                <a:pos x="62" y="158"/>
              </a:cxn>
              <a:cxn ang="0">
                <a:pos x="51" y="204"/>
              </a:cxn>
              <a:cxn ang="0">
                <a:pos x="33" y="171"/>
              </a:cxn>
              <a:cxn ang="0">
                <a:pos x="51" y="187"/>
              </a:cxn>
              <a:cxn ang="0">
                <a:pos x="56" y="176"/>
              </a:cxn>
              <a:cxn ang="0">
                <a:pos x="54" y="150"/>
              </a:cxn>
              <a:cxn ang="0">
                <a:pos x="180" y="204"/>
              </a:cxn>
              <a:cxn ang="0">
                <a:pos x="110" y="190"/>
              </a:cxn>
              <a:cxn ang="0">
                <a:pos x="108" y="183"/>
              </a:cxn>
              <a:cxn ang="0">
                <a:pos x="160" y="109"/>
              </a:cxn>
              <a:cxn ang="0">
                <a:pos x="108" y="120"/>
              </a:cxn>
              <a:cxn ang="0">
                <a:pos x="115" y="124"/>
              </a:cxn>
              <a:cxn ang="0">
                <a:pos x="119" y="113"/>
              </a:cxn>
              <a:cxn ang="0">
                <a:pos x="108" y="96"/>
              </a:cxn>
              <a:cxn ang="0">
                <a:pos x="131" y="101"/>
              </a:cxn>
              <a:cxn ang="0">
                <a:pos x="140" y="101"/>
              </a:cxn>
              <a:cxn ang="0">
                <a:pos x="127" y="78"/>
              </a:cxn>
              <a:cxn ang="0">
                <a:pos x="152" y="80"/>
              </a:cxn>
              <a:cxn ang="0">
                <a:pos x="162" y="80"/>
              </a:cxn>
              <a:cxn ang="0">
                <a:pos x="148" y="57"/>
              </a:cxn>
              <a:cxn ang="0">
                <a:pos x="92" y="222"/>
              </a:cxn>
              <a:cxn ang="0">
                <a:pos x="78" y="222"/>
              </a:cxn>
              <a:cxn ang="0">
                <a:pos x="78" y="208"/>
              </a:cxn>
              <a:cxn ang="0">
                <a:pos x="92" y="208"/>
              </a:cxn>
              <a:cxn ang="0">
                <a:pos x="92" y="222"/>
              </a:cxn>
              <a:cxn ang="0">
                <a:pos x="95" y="194"/>
              </a:cxn>
              <a:cxn ang="0">
                <a:pos x="95" y="63"/>
              </a:cxn>
              <a:cxn ang="0">
                <a:pos x="102" y="0"/>
              </a:cxn>
              <a:cxn ang="0">
                <a:pos x="68" y="30"/>
              </a:cxn>
              <a:cxn ang="0">
                <a:pos x="50" y="30"/>
              </a:cxn>
              <a:cxn ang="0">
                <a:pos x="75" y="192"/>
              </a:cxn>
              <a:cxn ang="0">
                <a:pos x="62" y="215"/>
              </a:cxn>
              <a:cxn ang="0">
                <a:pos x="85" y="238"/>
              </a:cxn>
              <a:cxn ang="0">
                <a:pos x="101" y="199"/>
              </a:cxn>
            </a:cxnLst>
            <a:rect l="0" t="0" r="r" b="b"/>
            <a:pathLst>
              <a:path w="180" h="238">
                <a:moveTo>
                  <a:pt x="54" y="150"/>
                </a:moveTo>
                <a:cubicBezTo>
                  <a:pt x="62" y="158"/>
                  <a:pt x="62" y="158"/>
                  <a:pt x="62" y="158"/>
                </a:cubicBezTo>
                <a:cubicBezTo>
                  <a:pt x="62" y="188"/>
                  <a:pt x="62" y="188"/>
                  <a:pt x="62" y="188"/>
                </a:cubicBezTo>
                <a:cubicBezTo>
                  <a:pt x="57" y="192"/>
                  <a:pt x="53" y="197"/>
                  <a:pt x="51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33" y="171"/>
                  <a:pt x="33" y="171"/>
                  <a:pt x="33" y="171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8" y="187"/>
                  <a:pt x="49" y="187"/>
                  <a:pt x="51" y="187"/>
                </a:cubicBezTo>
                <a:cubicBezTo>
                  <a:pt x="53" y="187"/>
                  <a:pt x="54" y="187"/>
                  <a:pt x="56" y="185"/>
                </a:cubicBezTo>
                <a:cubicBezTo>
                  <a:pt x="58" y="183"/>
                  <a:pt x="58" y="179"/>
                  <a:pt x="56" y="176"/>
                </a:cubicBezTo>
                <a:cubicBezTo>
                  <a:pt x="42" y="162"/>
                  <a:pt x="42" y="162"/>
                  <a:pt x="42" y="162"/>
                </a:cubicBezTo>
                <a:lnTo>
                  <a:pt x="54" y="150"/>
                </a:lnTo>
                <a:close/>
                <a:moveTo>
                  <a:pt x="180" y="24"/>
                </a:moveTo>
                <a:cubicBezTo>
                  <a:pt x="180" y="204"/>
                  <a:pt x="180" y="204"/>
                  <a:pt x="180" y="204"/>
                </a:cubicBezTo>
                <a:cubicBezTo>
                  <a:pt x="119" y="204"/>
                  <a:pt x="119" y="204"/>
                  <a:pt x="119" y="204"/>
                </a:cubicBezTo>
                <a:cubicBezTo>
                  <a:pt x="118" y="199"/>
                  <a:pt x="115" y="194"/>
                  <a:pt x="110" y="190"/>
                </a:cubicBezTo>
                <a:cubicBezTo>
                  <a:pt x="110" y="189"/>
                  <a:pt x="109" y="188"/>
                  <a:pt x="108" y="188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08" y="161"/>
                  <a:pt x="108" y="161"/>
                  <a:pt x="108" y="161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0" y="122"/>
                  <a:pt x="110" y="122"/>
                  <a:pt x="110" y="122"/>
                </a:cubicBezTo>
                <a:cubicBezTo>
                  <a:pt x="111" y="123"/>
                  <a:pt x="113" y="124"/>
                  <a:pt x="115" y="124"/>
                </a:cubicBezTo>
                <a:cubicBezTo>
                  <a:pt x="116" y="124"/>
                  <a:pt x="118" y="123"/>
                  <a:pt x="119" y="122"/>
                </a:cubicBezTo>
                <a:cubicBezTo>
                  <a:pt x="122" y="119"/>
                  <a:pt x="122" y="115"/>
                  <a:pt x="119" y="113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2" y="102"/>
                  <a:pt x="134" y="103"/>
                  <a:pt x="136" y="103"/>
                </a:cubicBezTo>
                <a:cubicBezTo>
                  <a:pt x="138" y="103"/>
                  <a:pt x="139" y="102"/>
                  <a:pt x="140" y="101"/>
                </a:cubicBezTo>
                <a:cubicBezTo>
                  <a:pt x="143" y="98"/>
                  <a:pt x="143" y="94"/>
                  <a:pt x="140" y="92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52" y="80"/>
                  <a:pt x="152" y="80"/>
                  <a:pt x="152" y="80"/>
                </a:cubicBezTo>
                <a:cubicBezTo>
                  <a:pt x="154" y="81"/>
                  <a:pt x="155" y="82"/>
                  <a:pt x="157" y="82"/>
                </a:cubicBezTo>
                <a:cubicBezTo>
                  <a:pt x="159" y="82"/>
                  <a:pt x="160" y="81"/>
                  <a:pt x="162" y="80"/>
                </a:cubicBezTo>
                <a:cubicBezTo>
                  <a:pt x="164" y="77"/>
                  <a:pt x="164" y="73"/>
                  <a:pt x="162" y="71"/>
                </a:cubicBezTo>
                <a:cubicBezTo>
                  <a:pt x="148" y="57"/>
                  <a:pt x="148" y="57"/>
                  <a:pt x="148" y="57"/>
                </a:cubicBezTo>
                <a:lnTo>
                  <a:pt x="180" y="24"/>
                </a:lnTo>
                <a:close/>
                <a:moveTo>
                  <a:pt x="92" y="222"/>
                </a:moveTo>
                <a:cubicBezTo>
                  <a:pt x="90" y="224"/>
                  <a:pt x="88" y="225"/>
                  <a:pt x="85" y="225"/>
                </a:cubicBezTo>
                <a:cubicBezTo>
                  <a:pt x="82" y="225"/>
                  <a:pt x="80" y="224"/>
                  <a:pt x="78" y="222"/>
                </a:cubicBezTo>
                <a:cubicBezTo>
                  <a:pt x="76" y="220"/>
                  <a:pt x="75" y="218"/>
                  <a:pt x="75" y="215"/>
                </a:cubicBezTo>
                <a:cubicBezTo>
                  <a:pt x="75" y="212"/>
                  <a:pt x="76" y="210"/>
                  <a:pt x="78" y="208"/>
                </a:cubicBezTo>
                <a:cubicBezTo>
                  <a:pt x="80" y="206"/>
                  <a:pt x="82" y="205"/>
                  <a:pt x="85" y="205"/>
                </a:cubicBezTo>
                <a:cubicBezTo>
                  <a:pt x="88" y="205"/>
                  <a:pt x="90" y="206"/>
                  <a:pt x="92" y="208"/>
                </a:cubicBezTo>
                <a:cubicBezTo>
                  <a:pt x="94" y="210"/>
                  <a:pt x="95" y="212"/>
                  <a:pt x="95" y="215"/>
                </a:cubicBezTo>
                <a:cubicBezTo>
                  <a:pt x="95" y="218"/>
                  <a:pt x="94" y="220"/>
                  <a:pt x="92" y="222"/>
                </a:cubicBezTo>
                <a:close/>
                <a:moveTo>
                  <a:pt x="101" y="199"/>
                </a:moveTo>
                <a:cubicBezTo>
                  <a:pt x="100" y="197"/>
                  <a:pt x="97" y="195"/>
                  <a:pt x="95" y="194"/>
                </a:cubicBezTo>
                <a:cubicBezTo>
                  <a:pt x="95" y="194"/>
                  <a:pt x="95" y="193"/>
                  <a:pt x="95" y="192"/>
                </a:cubicBezTo>
                <a:cubicBezTo>
                  <a:pt x="95" y="63"/>
                  <a:pt x="95" y="63"/>
                  <a:pt x="95" y="63"/>
                </a:cubicBezTo>
                <a:cubicBezTo>
                  <a:pt x="110" y="59"/>
                  <a:pt x="120" y="46"/>
                  <a:pt x="120" y="30"/>
                </a:cubicBezTo>
                <a:cubicBezTo>
                  <a:pt x="120" y="17"/>
                  <a:pt x="113" y="6"/>
                  <a:pt x="102" y="0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0"/>
                  <a:pt x="68" y="0"/>
                  <a:pt x="68" y="0"/>
                </a:cubicBezTo>
                <a:cubicBezTo>
                  <a:pt x="57" y="6"/>
                  <a:pt x="50" y="17"/>
                  <a:pt x="50" y="30"/>
                </a:cubicBezTo>
                <a:cubicBezTo>
                  <a:pt x="50" y="46"/>
                  <a:pt x="61" y="59"/>
                  <a:pt x="75" y="63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75" y="193"/>
                  <a:pt x="75" y="194"/>
                  <a:pt x="75" y="194"/>
                </a:cubicBezTo>
                <a:cubicBezTo>
                  <a:pt x="67" y="198"/>
                  <a:pt x="62" y="206"/>
                  <a:pt x="62" y="215"/>
                </a:cubicBezTo>
                <a:cubicBezTo>
                  <a:pt x="62" y="221"/>
                  <a:pt x="64" y="227"/>
                  <a:pt x="69" y="231"/>
                </a:cubicBezTo>
                <a:cubicBezTo>
                  <a:pt x="73" y="236"/>
                  <a:pt x="79" y="238"/>
                  <a:pt x="85" y="238"/>
                </a:cubicBezTo>
                <a:cubicBezTo>
                  <a:pt x="98" y="238"/>
                  <a:pt x="108" y="228"/>
                  <a:pt x="108" y="215"/>
                </a:cubicBezTo>
                <a:cubicBezTo>
                  <a:pt x="108" y="209"/>
                  <a:pt x="106" y="203"/>
                  <a:pt x="101" y="19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 bwMode="ltGray">
          <a:xfrm>
            <a:off x="911167" y="5030056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Freeform 28"/>
          <p:cNvSpPr>
            <a:spLocks noEditPoints="1"/>
          </p:cNvSpPr>
          <p:nvPr/>
        </p:nvSpPr>
        <p:spPr bwMode="auto">
          <a:xfrm>
            <a:off x="1110128" y="5106531"/>
            <a:ext cx="411021" cy="639125"/>
          </a:xfrm>
          <a:custGeom>
            <a:avLst/>
            <a:gdLst/>
            <a:ahLst/>
            <a:cxnLst>
              <a:cxn ang="0">
                <a:pos x="19" y="129"/>
              </a:cxn>
              <a:cxn ang="0">
                <a:pos x="24" y="133"/>
              </a:cxn>
              <a:cxn ang="0">
                <a:pos x="26" y="133"/>
              </a:cxn>
              <a:cxn ang="0">
                <a:pos x="29" y="126"/>
              </a:cxn>
              <a:cxn ang="0">
                <a:pos x="13" y="78"/>
              </a:cxn>
              <a:cxn ang="0">
                <a:pos x="5" y="74"/>
              </a:cxn>
              <a:cxn ang="0">
                <a:pos x="2" y="81"/>
              </a:cxn>
              <a:cxn ang="0">
                <a:pos x="19" y="129"/>
              </a:cxn>
              <a:cxn ang="0">
                <a:pos x="161" y="76"/>
              </a:cxn>
              <a:cxn ang="0">
                <a:pos x="154" y="61"/>
              </a:cxn>
              <a:cxn ang="0">
                <a:pos x="136" y="54"/>
              </a:cxn>
              <a:cxn ang="0">
                <a:pos x="118" y="62"/>
              </a:cxn>
              <a:cxn ang="0">
                <a:pos x="118" y="62"/>
              </a:cxn>
              <a:cxn ang="0">
                <a:pos x="118" y="63"/>
              </a:cxn>
              <a:cxn ang="0">
                <a:pos x="116" y="65"/>
              </a:cxn>
              <a:cxn ang="0">
                <a:pos x="90" y="100"/>
              </a:cxn>
              <a:cxn ang="0">
                <a:pos x="56" y="100"/>
              </a:cxn>
              <a:cxn ang="0">
                <a:pos x="46" y="109"/>
              </a:cxn>
              <a:cxn ang="0">
                <a:pos x="56" y="119"/>
              </a:cxn>
              <a:cxn ang="0">
                <a:pos x="95" y="119"/>
              </a:cxn>
              <a:cxn ang="0">
                <a:pos x="102" y="115"/>
              </a:cxn>
              <a:cxn ang="0">
                <a:pos x="112" y="103"/>
              </a:cxn>
              <a:cxn ang="0">
                <a:pos x="112" y="143"/>
              </a:cxn>
              <a:cxn ang="0">
                <a:pos x="89" y="143"/>
              </a:cxn>
              <a:cxn ang="0">
                <a:pos x="94" y="136"/>
              </a:cxn>
              <a:cxn ang="0">
                <a:pos x="87" y="129"/>
              </a:cxn>
              <a:cxn ang="0">
                <a:pos x="33" y="129"/>
              </a:cxn>
              <a:cxn ang="0">
                <a:pos x="26" y="136"/>
              </a:cxn>
              <a:cxn ang="0">
                <a:pos x="33" y="143"/>
              </a:cxn>
              <a:cxn ang="0">
                <a:pos x="68" y="143"/>
              </a:cxn>
              <a:cxn ang="0">
                <a:pos x="65" y="144"/>
              </a:cxn>
              <a:cxn ang="0">
                <a:pos x="64" y="144"/>
              </a:cxn>
              <a:cxn ang="0">
                <a:pos x="62" y="146"/>
              </a:cxn>
              <a:cxn ang="0">
                <a:pos x="62" y="146"/>
              </a:cxn>
              <a:cxn ang="0">
                <a:pos x="4" y="203"/>
              </a:cxn>
              <a:cxn ang="0">
                <a:pos x="4" y="221"/>
              </a:cxn>
              <a:cxn ang="0">
                <a:pos x="22" y="221"/>
              </a:cxn>
              <a:cxn ang="0">
                <a:pos x="58" y="185"/>
              </a:cxn>
              <a:cxn ang="0">
                <a:pos x="58" y="238"/>
              </a:cxn>
              <a:cxn ang="0">
                <a:pos x="70" y="250"/>
              </a:cxn>
              <a:cxn ang="0">
                <a:pos x="70" y="250"/>
              </a:cxn>
              <a:cxn ang="0">
                <a:pos x="83" y="237"/>
              </a:cxn>
              <a:cxn ang="0">
                <a:pos x="83" y="182"/>
              </a:cxn>
              <a:cxn ang="0">
                <a:pos x="124" y="182"/>
              </a:cxn>
              <a:cxn ang="0">
                <a:pos x="140" y="182"/>
              </a:cxn>
              <a:cxn ang="0">
                <a:pos x="149" y="182"/>
              </a:cxn>
              <a:cxn ang="0">
                <a:pos x="161" y="169"/>
              </a:cxn>
              <a:cxn ang="0">
                <a:pos x="161" y="78"/>
              </a:cxn>
              <a:cxn ang="0">
                <a:pos x="161" y="76"/>
              </a:cxn>
              <a:cxn ang="0">
                <a:pos x="120" y="47"/>
              </a:cxn>
              <a:cxn ang="0">
                <a:pos x="144" y="24"/>
              </a:cxn>
              <a:cxn ang="0">
                <a:pos x="120" y="0"/>
              </a:cxn>
              <a:cxn ang="0">
                <a:pos x="97" y="24"/>
              </a:cxn>
              <a:cxn ang="0">
                <a:pos x="120" y="47"/>
              </a:cxn>
            </a:cxnLst>
            <a:rect l="0" t="0" r="r" b="b"/>
            <a:pathLst>
              <a:path w="161" h="250">
                <a:moveTo>
                  <a:pt x="19" y="129"/>
                </a:moveTo>
                <a:cubicBezTo>
                  <a:pt x="19" y="132"/>
                  <a:pt x="22" y="133"/>
                  <a:pt x="24" y="133"/>
                </a:cubicBezTo>
                <a:cubicBezTo>
                  <a:pt x="24" y="133"/>
                  <a:pt x="25" y="133"/>
                  <a:pt x="26" y="133"/>
                </a:cubicBezTo>
                <a:cubicBezTo>
                  <a:pt x="28" y="132"/>
                  <a:pt x="30" y="129"/>
                  <a:pt x="29" y="126"/>
                </a:cubicBezTo>
                <a:cubicBezTo>
                  <a:pt x="13" y="78"/>
                  <a:pt x="13" y="78"/>
                  <a:pt x="13" y="78"/>
                </a:cubicBezTo>
                <a:cubicBezTo>
                  <a:pt x="12" y="75"/>
                  <a:pt x="8" y="73"/>
                  <a:pt x="5" y="74"/>
                </a:cubicBezTo>
                <a:cubicBezTo>
                  <a:pt x="3" y="75"/>
                  <a:pt x="1" y="78"/>
                  <a:pt x="2" y="81"/>
                </a:cubicBezTo>
                <a:lnTo>
                  <a:pt x="19" y="129"/>
                </a:lnTo>
                <a:close/>
                <a:moveTo>
                  <a:pt x="161" y="76"/>
                </a:moveTo>
                <a:cubicBezTo>
                  <a:pt x="160" y="71"/>
                  <a:pt x="158" y="65"/>
                  <a:pt x="154" y="61"/>
                </a:cubicBezTo>
                <a:cubicBezTo>
                  <a:pt x="149" y="56"/>
                  <a:pt x="143" y="54"/>
                  <a:pt x="136" y="54"/>
                </a:cubicBezTo>
                <a:cubicBezTo>
                  <a:pt x="129" y="54"/>
                  <a:pt x="122" y="57"/>
                  <a:pt x="118" y="62"/>
                </a:cubicBezTo>
                <a:cubicBezTo>
                  <a:pt x="118" y="62"/>
                  <a:pt x="118" y="62"/>
                  <a:pt x="118" y="62"/>
                </a:cubicBezTo>
                <a:cubicBezTo>
                  <a:pt x="118" y="63"/>
                  <a:pt x="118" y="63"/>
                  <a:pt x="118" y="63"/>
                </a:cubicBezTo>
                <a:cubicBezTo>
                  <a:pt x="117" y="63"/>
                  <a:pt x="116" y="64"/>
                  <a:pt x="116" y="65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0" y="100"/>
                  <a:pt x="46" y="104"/>
                  <a:pt x="46" y="109"/>
                </a:cubicBezTo>
                <a:cubicBezTo>
                  <a:pt x="46" y="115"/>
                  <a:pt x="50" y="119"/>
                  <a:pt x="56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8" y="119"/>
                  <a:pt x="100" y="118"/>
                  <a:pt x="102" y="115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92" y="142"/>
                  <a:pt x="94" y="139"/>
                  <a:pt x="94" y="136"/>
                </a:cubicBezTo>
                <a:cubicBezTo>
                  <a:pt x="94" y="132"/>
                  <a:pt x="91" y="129"/>
                  <a:pt x="87" y="129"/>
                </a:cubicBezTo>
                <a:cubicBezTo>
                  <a:pt x="33" y="129"/>
                  <a:pt x="33" y="129"/>
                  <a:pt x="33" y="129"/>
                </a:cubicBezTo>
                <a:cubicBezTo>
                  <a:pt x="29" y="129"/>
                  <a:pt x="26" y="132"/>
                  <a:pt x="26" y="136"/>
                </a:cubicBezTo>
                <a:cubicBezTo>
                  <a:pt x="26" y="140"/>
                  <a:pt x="29" y="143"/>
                  <a:pt x="33" y="143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67" y="143"/>
                  <a:pt x="66" y="144"/>
                  <a:pt x="65" y="144"/>
                </a:cubicBezTo>
                <a:cubicBezTo>
                  <a:pt x="65" y="144"/>
                  <a:pt x="65" y="144"/>
                  <a:pt x="64" y="144"/>
                </a:cubicBezTo>
                <a:cubicBezTo>
                  <a:pt x="63" y="145"/>
                  <a:pt x="62" y="145"/>
                  <a:pt x="62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4" y="203"/>
                  <a:pt x="4" y="203"/>
                  <a:pt x="4" y="203"/>
                </a:cubicBezTo>
                <a:cubicBezTo>
                  <a:pt x="0" y="208"/>
                  <a:pt x="0" y="216"/>
                  <a:pt x="4" y="221"/>
                </a:cubicBezTo>
                <a:cubicBezTo>
                  <a:pt x="9" y="226"/>
                  <a:pt x="17" y="226"/>
                  <a:pt x="22" y="221"/>
                </a:cubicBezTo>
                <a:cubicBezTo>
                  <a:pt x="58" y="185"/>
                  <a:pt x="58" y="185"/>
                  <a:pt x="58" y="185"/>
                </a:cubicBezTo>
                <a:cubicBezTo>
                  <a:pt x="58" y="238"/>
                  <a:pt x="58" y="238"/>
                  <a:pt x="58" y="238"/>
                </a:cubicBezTo>
                <a:cubicBezTo>
                  <a:pt x="58" y="244"/>
                  <a:pt x="64" y="250"/>
                  <a:pt x="70" y="250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8" y="250"/>
                  <a:pt x="83" y="244"/>
                  <a:pt x="83" y="237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124" y="182"/>
                  <a:pt x="124" y="182"/>
                  <a:pt x="124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9" y="182"/>
                  <a:pt x="149" y="182"/>
                  <a:pt x="149" y="182"/>
                </a:cubicBezTo>
                <a:cubicBezTo>
                  <a:pt x="155" y="182"/>
                  <a:pt x="161" y="177"/>
                  <a:pt x="161" y="169"/>
                </a:cubicBezTo>
                <a:cubicBezTo>
                  <a:pt x="161" y="78"/>
                  <a:pt x="161" y="78"/>
                  <a:pt x="161" y="78"/>
                </a:cubicBezTo>
                <a:cubicBezTo>
                  <a:pt x="161" y="78"/>
                  <a:pt x="161" y="77"/>
                  <a:pt x="161" y="76"/>
                </a:cubicBezTo>
                <a:close/>
                <a:moveTo>
                  <a:pt x="120" y="47"/>
                </a:moveTo>
                <a:cubicBezTo>
                  <a:pt x="133" y="47"/>
                  <a:pt x="144" y="37"/>
                  <a:pt x="144" y="24"/>
                </a:cubicBezTo>
                <a:cubicBezTo>
                  <a:pt x="144" y="11"/>
                  <a:pt x="133" y="0"/>
                  <a:pt x="120" y="0"/>
                </a:cubicBezTo>
                <a:cubicBezTo>
                  <a:pt x="107" y="0"/>
                  <a:pt x="97" y="11"/>
                  <a:pt x="97" y="24"/>
                </a:cubicBezTo>
                <a:cubicBezTo>
                  <a:pt x="97" y="37"/>
                  <a:pt x="107" y="47"/>
                  <a:pt x="120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smtClean="0"/>
              <a:t>Modelos de serviços </a:t>
            </a:r>
            <a:r>
              <a:rPr lang="pt-PT" b="0" i="0" dirty="0" err="1" smtClean="0"/>
              <a:t>Cloud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11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646088990"/>
              </p:ext>
            </p:extLst>
          </p:nvPr>
        </p:nvGraphicFramePr>
        <p:xfrm>
          <a:off x="533400" y="1752600"/>
          <a:ext cx="8077200" cy="44805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4274232680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915898677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1009174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Âmbito</a:t>
                      </a:r>
                      <a:r>
                        <a:rPr lang="pt-PT" baseline="0" dirty="0" smtClean="0"/>
                        <a:t> de prestação de serviços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Tipo de utilização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32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IaaS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Recursos</a:t>
                      </a:r>
                      <a:r>
                        <a:rPr lang="en-US" dirty="0" smtClean="0"/>
                        <a:t> de hardware,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armazenamento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são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prestados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cloud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enquando</a:t>
                      </a:r>
                      <a:r>
                        <a:rPr lang="en-US" dirty="0" smtClean="0"/>
                        <a:t> o </a:t>
                      </a:r>
                      <a:r>
                        <a:rPr lang="en-US" dirty="0" err="1" smtClean="0"/>
                        <a:t>cliente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mantém</a:t>
                      </a:r>
                      <a:r>
                        <a:rPr lang="en-US" dirty="0" smtClean="0"/>
                        <a:t> o </a:t>
                      </a:r>
                      <a:r>
                        <a:rPr lang="en-US" dirty="0" err="1" smtClean="0"/>
                        <a:t>controlo</a:t>
                      </a:r>
                      <a:r>
                        <a:rPr lang="en-US" dirty="0" smtClean="0"/>
                        <a:t> e a </a:t>
                      </a:r>
                      <a:r>
                        <a:rPr lang="en-US" dirty="0" err="1" smtClean="0"/>
                        <a:t>operação</a:t>
                      </a:r>
                      <a:r>
                        <a:rPr lang="en-US" dirty="0" smtClean="0"/>
                        <a:t> das </a:t>
                      </a:r>
                      <a:r>
                        <a:rPr lang="en-US" dirty="0" err="1" smtClean="0"/>
                        <a:t>suas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aplicações</a:t>
                      </a:r>
                      <a:r>
                        <a:rPr lang="en-US" dirty="0" smtClean="0"/>
                        <a:t>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Servidores / </a:t>
                      </a:r>
                    </a:p>
                    <a:p>
                      <a:r>
                        <a:rPr lang="pt-PT" sz="1400" dirty="0" smtClean="0"/>
                        <a:t>Armazenamento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14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PaaS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Recursos</a:t>
                      </a:r>
                      <a:r>
                        <a:rPr lang="en-US" dirty="0" smtClean="0"/>
                        <a:t> de hardware, </a:t>
                      </a:r>
                      <a:r>
                        <a:rPr lang="en-US" dirty="0" err="1" smtClean="0"/>
                        <a:t>rede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sistemas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operativos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prestados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cloud </a:t>
                      </a:r>
                      <a:r>
                        <a:rPr lang="en-US" dirty="0" err="1" smtClean="0"/>
                        <a:t>enquanto</a:t>
                      </a:r>
                      <a:r>
                        <a:rPr lang="en-US" baseline="0" dirty="0" smtClean="0"/>
                        <a:t> o </a:t>
                      </a:r>
                      <a:r>
                        <a:rPr lang="en-US" baseline="0" dirty="0" err="1" smtClean="0"/>
                        <a:t>cliente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desenvolve</a:t>
                      </a:r>
                      <a:r>
                        <a:rPr lang="en-US" baseline="0" dirty="0" smtClean="0"/>
                        <a:t> as </a:t>
                      </a:r>
                      <a:r>
                        <a:rPr lang="en-US" baseline="0" dirty="0" err="1" smtClean="0"/>
                        <a:t>aplicações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para  </a:t>
                      </a:r>
                      <a:r>
                        <a:rPr lang="en-US" dirty="0" err="1" smtClean="0"/>
                        <a:t>execução</a:t>
                      </a:r>
                      <a:r>
                        <a:rPr lang="en-US" dirty="0" smtClean="0"/>
                        <a:t> de forma </a:t>
                      </a:r>
                      <a:r>
                        <a:rPr lang="en-US" dirty="0" err="1" smtClean="0"/>
                        <a:t>remota</a:t>
                      </a:r>
                      <a:r>
                        <a:rPr lang="en-US" dirty="0" smtClean="0"/>
                        <a:t>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Desenvolvimento de aplicações 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1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smtClean="0">
                          <a:latin typeface="+mj-lt"/>
                        </a:rPr>
                        <a:t>SaaS</a:t>
                      </a:r>
                      <a:endParaRPr lang="pt-P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 </a:t>
                      </a:r>
                      <a:r>
                        <a:rPr lang="en-US" dirty="0" err="1" smtClean="0"/>
                        <a:t>prestador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oferece</a:t>
                      </a:r>
                      <a:r>
                        <a:rPr lang="en-US" dirty="0" smtClean="0"/>
                        <a:t> as </a:t>
                      </a:r>
                      <a:r>
                        <a:rPr lang="en-US" dirty="0" err="1" smtClean="0"/>
                        <a:t>aplicações</a:t>
                      </a:r>
                      <a:r>
                        <a:rPr lang="en-US" baseline="0" dirty="0" smtClean="0"/>
                        <a:t> e </a:t>
                      </a:r>
                      <a:r>
                        <a:rPr lang="en-US" baseline="0" dirty="0" err="1" smtClean="0"/>
                        <a:t>toda</a:t>
                      </a:r>
                      <a:r>
                        <a:rPr lang="en-US" baseline="0" dirty="0" smtClean="0"/>
                        <a:t> a </a:t>
                      </a:r>
                      <a:r>
                        <a:rPr lang="en-US" baseline="0" dirty="0" err="1" smtClean="0"/>
                        <a:t>infraestrutura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adjacente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acessível</a:t>
                      </a:r>
                      <a:r>
                        <a:rPr lang="en-US" baseline="0" dirty="0" smtClean="0"/>
                        <a:t> via web.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Aplicações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83287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 bwMode="ltGray">
          <a:xfrm>
            <a:off x="911167" y="2514243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071746" y="2734532"/>
            <a:ext cx="547200" cy="333852"/>
            <a:chOff x="2184232" y="4028811"/>
            <a:chExt cx="1004258" cy="612706"/>
          </a:xfrm>
          <a:solidFill>
            <a:schemeClr val="tx2"/>
          </a:solidFill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184232" y="4028811"/>
              <a:ext cx="1004258" cy="612706"/>
            </a:xfrm>
            <a:custGeom>
              <a:avLst/>
              <a:gdLst/>
              <a:ahLst/>
              <a:cxnLst>
                <a:cxn ang="0">
                  <a:pos x="233" y="100"/>
                </a:cxn>
                <a:cxn ang="0">
                  <a:pos x="213" y="142"/>
                </a:cxn>
                <a:cxn ang="0">
                  <a:pos x="13" y="142"/>
                </a:cxn>
                <a:cxn ang="0">
                  <a:pos x="0" y="110"/>
                </a:cxn>
                <a:cxn ang="0">
                  <a:pos x="35" y="67"/>
                </a:cxn>
                <a:cxn ang="0">
                  <a:pos x="34" y="62"/>
                </a:cxn>
                <a:cxn ang="0">
                  <a:pos x="56" y="40"/>
                </a:cxn>
                <a:cxn ang="0">
                  <a:pos x="65" y="42"/>
                </a:cxn>
                <a:cxn ang="0">
                  <a:pos x="124" y="0"/>
                </a:cxn>
                <a:cxn ang="0">
                  <a:pos x="178" y="32"/>
                </a:cxn>
                <a:cxn ang="0">
                  <a:pos x="178" y="32"/>
                </a:cxn>
                <a:cxn ang="0">
                  <a:pos x="121" y="64"/>
                </a:cxn>
                <a:cxn ang="0">
                  <a:pos x="104" y="60"/>
                </a:cxn>
                <a:cxn ang="0">
                  <a:pos x="69" y="83"/>
                </a:cxn>
                <a:cxn ang="0">
                  <a:pos x="72" y="91"/>
                </a:cxn>
                <a:cxn ang="0">
                  <a:pos x="82" y="88"/>
                </a:cxn>
                <a:cxn ang="0">
                  <a:pos x="104" y="72"/>
                </a:cxn>
                <a:cxn ang="0">
                  <a:pos x="127" y="89"/>
                </a:cxn>
                <a:cxn ang="0">
                  <a:pos x="133" y="93"/>
                </a:cxn>
                <a:cxn ang="0">
                  <a:pos x="135" y="93"/>
                </a:cxn>
                <a:cxn ang="0">
                  <a:pos x="139" y="85"/>
                </a:cxn>
                <a:cxn ang="0">
                  <a:pos x="131" y="71"/>
                </a:cxn>
                <a:cxn ang="0">
                  <a:pos x="178" y="45"/>
                </a:cxn>
                <a:cxn ang="0">
                  <a:pos x="183" y="45"/>
                </a:cxn>
                <a:cxn ang="0">
                  <a:pos x="233" y="100"/>
                </a:cxn>
              </a:cxnLst>
              <a:rect l="0" t="0" r="r" b="b"/>
              <a:pathLst>
                <a:path w="233" h="142">
                  <a:moveTo>
                    <a:pt x="233" y="100"/>
                  </a:moveTo>
                  <a:cubicBezTo>
                    <a:pt x="233" y="117"/>
                    <a:pt x="225" y="132"/>
                    <a:pt x="2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34"/>
                    <a:pt x="0" y="123"/>
                    <a:pt x="0" y="110"/>
                  </a:cubicBezTo>
                  <a:cubicBezTo>
                    <a:pt x="0" y="89"/>
                    <a:pt x="15" y="72"/>
                    <a:pt x="35" y="67"/>
                  </a:cubicBezTo>
                  <a:cubicBezTo>
                    <a:pt x="34" y="66"/>
                    <a:pt x="34" y="64"/>
                    <a:pt x="34" y="62"/>
                  </a:cubicBezTo>
                  <a:cubicBezTo>
                    <a:pt x="34" y="50"/>
                    <a:pt x="44" y="40"/>
                    <a:pt x="56" y="40"/>
                  </a:cubicBezTo>
                  <a:cubicBezTo>
                    <a:pt x="59" y="40"/>
                    <a:pt x="62" y="41"/>
                    <a:pt x="65" y="42"/>
                  </a:cubicBezTo>
                  <a:cubicBezTo>
                    <a:pt x="74" y="18"/>
                    <a:pt x="97" y="0"/>
                    <a:pt x="124" y="0"/>
                  </a:cubicBezTo>
                  <a:cubicBezTo>
                    <a:pt x="147" y="0"/>
                    <a:pt x="168" y="1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55" y="32"/>
                    <a:pt x="133" y="44"/>
                    <a:pt x="121" y="64"/>
                  </a:cubicBezTo>
                  <a:cubicBezTo>
                    <a:pt x="116" y="61"/>
                    <a:pt x="110" y="60"/>
                    <a:pt x="104" y="60"/>
                  </a:cubicBezTo>
                  <a:cubicBezTo>
                    <a:pt x="89" y="60"/>
                    <a:pt x="75" y="69"/>
                    <a:pt x="69" y="83"/>
                  </a:cubicBezTo>
                  <a:cubicBezTo>
                    <a:pt x="67" y="86"/>
                    <a:pt x="69" y="90"/>
                    <a:pt x="72" y="91"/>
                  </a:cubicBezTo>
                  <a:cubicBezTo>
                    <a:pt x="77" y="93"/>
                    <a:pt x="80" y="91"/>
                    <a:pt x="82" y="88"/>
                  </a:cubicBezTo>
                  <a:cubicBezTo>
                    <a:pt x="85" y="78"/>
                    <a:pt x="94" y="72"/>
                    <a:pt x="104" y="72"/>
                  </a:cubicBezTo>
                  <a:cubicBezTo>
                    <a:pt x="115" y="72"/>
                    <a:pt x="124" y="79"/>
                    <a:pt x="127" y="89"/>
                  </a:cubicBezTo>
                  <a:cubicBezTo>
                    <a:pt x="128" y="91"/>
                    <a:pt x="131" y="93"/>
                    <a:pt x="133" y="93"/>
                  </a:cubicBezTo>
                  <a:cubicBezTo>
                    <a:pt x="134" y="93"/>
                    <a:pt x="135" y="93"/>
                    <a:pt x="135" y="93"/>
                  </a:cubicBezTo>
                  <a:cubicBezTo>
                    <a:pt x="139" y="92"/>
                    <a:pt x="140" y="88"/>
                    <a:pt x="139" y="85"/>
                  </a:cubicBezTo>
                  <a:cubicBezTo>
                    <a:pt x="138" y="80"/>
                    <a:pt x="135" y="75"/>
                    <a:pt x="131" y="71"/>
                  </a:cubicBezTo>
                  <a:cubicBezTo>
                    <a:pt x="141" y="55"/>
                    <a:pt x="159" y="45"/>
                    <a:pt x="178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211" y="48"/>
                    <a:pt x="233" y="71"/>
                    <a:pt x="233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 bwMode="ltGray">
            <a:xfrm>
              <a:off x="2423335" y="4113505"/>
              <a:ext cx="621965" cy="418936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Up Arrow 16"/>
            <p:cNvSpPr/>
            <p:nvPr/>
          </p:nvSpPr>
          <p:spPr bwMode="ltGray">
            <a:xfrm>
              <a:off x="2529014" y="4356733"/>
              <a:ext cx="314694" cy="284784"/>
            </a:xfrm>
            <a:prstGeom prst="upArrow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ltGray">
          <a:xfrm>
            <a:off x="911167" y="3724717"/>
            <a:ext cx="864096" cy="79200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Freeform 16"/>
          <p:cNvSpPr>
            <a:spLocks noChangeAspect="1" noEditPoints="1"/>
          </p:cNvSpPr>
          <p:nvPr/>
        </p:nvSpPr>
        <p:spPr bwMode="auto">
          <a:xfrm>
            <a:off x="1070398" y="3822470"/>
            <a:ext cx="491197" cy="576000"/>
          </a:xfrm>
          <a:custGeom>
            <a:avLst/>
            <a:gdLst/>
            <a:ahLst/>
            <a:cxnLst>
              <a:cxn ang="0">
                <a:pos x="62" y="158"/>
              </a:cxn>
              <a:cxn ang="0">
                <a:pos x="51" y="204"/>
              </a:cxn>
              <a:cxn ang="0">
                <a:pos x="33" y="171"/>
              </a:cxn>
              <a:cxn ang="0">
                <a:pos x="51" y="187"/>
              </a:cxn>
              <a:cxn ang="0">
                <a:pos x="56" y="176"/>
              </a:cxn>
              <a:cxn ang="0">
                <a:pos x="54" y="150"/>
              </a:cxn>
              <a:cxn ang="0">
                <a:pos x="180" y="204"/>
              </a:cxn>
              <a:cxn ang="0">
                <a:pos x="110" y="190"/>
              </a:cxn>
              <a:cxn ang="0">
                <a:pos x="108" y="183"/>
              </a:cxn>
              <a:cxn ang="0">
                <a:pos x="160" y="109"/>
              </a:cxn>
              <a:cxn ang="0">
                <a:pos x="108" y="120"/>
              </a:cxn>
              <a:cxn ang="0">
                <a:pos x="115" y="124"/>
              </a:cxn>
              <a:cxn ang="0">
                <a:pos x="119" y="113"/>
              </a:cxn>
              <a:cxn ang="0">
                <a:pos x="108" y="96"/>
              </a:cxn>
              <a:cxn ang="0">
                <a:pos x="131" y="101"/>
              </a:cxn>
              <a:cxn ang="0">
                <a:pos x="140" y="101"/>
              </a:cxn>
              <a:cxn ang="0">
                <a:pos x="127" y="78"/>
              </a:cxn>
              <a:cxn ang="0">
                <a:pos x="152" y="80"/>
              </a:cxn>
              <a:cxn ang="0">
                <a:pos x="162" y="80"/>
              </a:cxn>
              <a:cxn ang="0">
                <a:pos x="148" y="57"/>
              </a:cxn>
              <a:cxn ang="0">
                <a:pos x="92" y="222"/>
              </a:cxn>
              <a:cxn ang="0">
                <a:pos x="78" y="222"/>
              </a:cxn>
              <a:cxn ang="0">
                <a:pos x="78" y="208"/>
              </a:cxn>
              <a:cxn ang="0">
                <a:pos x="92" y="208"/>
              </a:cxn>
              <a:cxn ang="0">
                <a:pos x="92" y="222"/>
              </a:cxn>
              <a:cxn ang="0">
                <a:pos x="95" y="194"/>
              </a:cxn>
              <a:cxn ang="0">
                <a:pos x="95" y="63"/>
              </a:cxn>
              <a:cxn ang="0">
                <a:pos x="102" y="0"/>
              </a:cxn>
              <a:cxn ang="0">
                <a:pos x="68" y="30"/>
              </a:cxn>
              <a:cxn ang="0">
                <a:pos x="50" y="30"/>
              </a:cxn>
              <a:cxn ang="0">
                <a:pos x="75" y="192"/>
              </a:cxn>
              <a:cxn ang="0">
                <a:pos x="62" y="215"/>
              </a:cxn>
              <a:cxn ang="0">
                <a:pos x="85" y="238"/>
              </a:cxn>
              <a:cxn ang="0">
                <a:pos x="101" y="199"/>
              </a:cxn>
            </a:cxnLst>
            <a:rect l="0" t="0" r="r" b="b"/>
            <a:pathLst>
              <a:path w="180" h="238">
                <a:moveTo>
                  <a:pt x="54" y="150"/>
                </a:moveTo>
                <a:cubicBezTo>
                  <a:pt x="62" y="158"/>
                  <a:pt x="62" y="158"/>
                  <a:pt x="62" y="158"/>
                </a:cubicBezTo>
                <a:cubicBezTo>
                  <a:pt x="62" y="188"/>
                  <a:pt x="62" y="188"/>
                  <a:pt x="62" y="188"/>
                </a:cubicBezTo>
                <a:cubicBezTo>
                  <a:pt x="57" y="192"/>
                  <a:pt x="53" y="197"/>
                  <a:pt x="51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33" y="171"/>
                  <a:pt x="33" y="171"/>
                  <a:pt x="33" y="171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8" y="187"/>
                  <a:pt x="49" y="187"/>
                  <a:pt x="51" y="187"/>
                </a:cubicBezTo>
                <a:cubicBezTo>
                  <a:pt x="53" y="187"/>
                  <a:pt x="54" y="187"/>
                  <a:pt x="56" y="185"/>
                </a:cubicBezTo>
                <a:cubicBezTo>
                  <a:pt x="58" y="183"/>
                  <a:pt x="58" y="179"/>
                  <a:pt x="56" y="176"/>
                </a:cubicBezTo>
                <a:cubicBezTo>
                  <a:pt x="42" y="162"/>
                  <a:pt x="42" y="162"/>
                  <a:pt x="42" y="162"/>
                </a:cubicBezTo>
                <a:lnTo>
                  <a:pt x="54" y="150"/>
                </a:lnTo>
                <a:close/>
                <a:moveTo>
                  <a:pt x="180" y="24"/>
                </a:moveTo>
                <a:cubicBezTo>
                  <a:pt x="180" y="204"/>
                  <a:pt x="180" y="204"/>
                  <a:pt x="180" y="204"/>
                </a:cubicBezTo>
                <a:cubicBezTo>
                  <a:pt x="119" y="204"/>
                  <a:pt x="119" y="204"/>
                  <a:pt x="119" y="204"/>
                </a:cubicBezTo>
                <a:cubicBezTo>
                  <a:pt x="118" y="199"/>
                  <a:pt x="115" y="194"/>
                  <a:pt x="110" y="190"/>
                </a:cubicBezTo>
                <a:cubicBezTo>
                  <a:pt x="110" y="189"/>
                  <a:pt x="109" y="188"/>
                  <a:pt x="108" y="188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08" y="161"/>
                  <a:pt x="108" y="161"/>
                  <a:pt x="108" y="161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0" y="122"/>
                  <a:pt x="110" y="122"/>
                  <a:pt x="110" y="122"/>
                </a:cubicBezTo>
                <a:cubicBezTo>
                  <a:pt x="111" y="123"/>
                  <a:pt x="113" y="124"/>
                  <a:pt x="115" y="124"/>
                </a:cubicBezTo>
                <a:cubicBezTo>
                  <a:pt x="116" y="124"/>
                  <a:pt x="118" y="123"/>
                  <a:pt x="119" y="122"/>
                </a:cubicBezTo>
                <a:cubicBezTo>
                  <a:pt x="122" y="119"/>
                  <a:pt x="122" y="115"/>
                  <a:pt x="119" y="113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2" y="102"/>
                  <a:pt x="134" y="103"/>
                  <a:pt x="136" y="103"/>
                </a:cubicBezTo>
                <a:cubicBezTo>
                  <a:pt x="138" y="103"/>
                  <a:pt x="139" y="102"/>
                  <a:pt x="140" y="101"/>
                </a:cubicBezTo>
                <a:cubicBezTo>
                  <a:pt x="143" y="98"/>
                  <a:pt x="143" y="94"/>
                  <a:pt x="140" y="92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52" y="80"/>
                  <a:pt x="152" y="80"/>
                  <a:pt x="152" y="80"/>
                </a:cubicBezTo>
                <a:cubicBezTo>
                  <a:pt x="154" y="81"/>
                  <a:pt x="155" y="82"/>
                  <a:pt x="157" y="82"/>
                </a:cubicBezTo>
                <a:cubicBezTo>
                  <a:pt x="159" y="82"/>
                  <a:pt x="160" y="81"/>
                  <a:pt x="162" y="80"/>
                </a:cubicBezTo>
                <a:cubicBezTo>
                  <a:pt x="164" y="77"/>
                  <a:pt x="164" y="73"/>
                  <a:pt x="162" y="71"/>
                </a:cubicBezTo>
                <a:cubicBezTo>
                  <a:pt x="148" y="57"/>
                  <a:pt x="148" y="57"/>
                  <a:pt x="148" y="57"/>
                </a:cubicBezTo>
                <a:lnTo>
                  <a:pt x="180" y="24"/>
                </a:lnTo>
                <a:close/>
                <a:moveTo>
                  <a:pt x="92" y="222"/>
                </a:moveTo>
                <a:cubicBezTo>
                  <a:pt x="90" y="224"/>
                  <a:pt x="88" y="225"/>
                  <a:pt x="85" y="225"/>
                </a:cubicBezTo>
                <a:cubicBezTo>
                  <a:pt x="82" y="225"/>
                  <a:pt x="80" y="224"/>
                  <a:pt x="78" y="222"/>
                </a:cubicBezTo>
                <a:cubicBezTo>
                  <a:pt x="76" y="220"/>
                  <a:pt x="75" y="218"/>
                  <a:pt x="75" y="215"/>
                </a:cubicBezTo>
                <a:cubicBezTo>
                  <a:pt x="75" y="212"/>
                  <a:pt x="76" y="210"/>
                  <a:pt x="78" y="208"/>
                </a:cubicBezTo>
                <a:cubicBezTo>
                  <a:pt x="80" y="206"/>
                  <a:pt x="82" y="205"/>
                  <a:pt x="85" y="205"/>
                </a:cubicBezTo>
                <a:cubicBezTo>
                  <a:pt x="88" y="205"/>
                  <a:pt x="90" y="206"/>
                  <a:pt x="92" y="208"/>
                </a:cubicBezTo>
                <a:cubicBezTo>
                  <a:pt x="94" y="210"/>
                  <a:pt x="95" y="212"/>
                  <a:pt x="95" y="215"/>
                </a:cubicBezTo>
                <a:cubicBezTo>
                  <a:pt x="95" y="218"/>
                  <a:pt x="94" y="220"/>
                  <a:pt x="92" y="222"/>
                </a:cubicBezTo>
                <a:close/>
                <a:moveTo>
                  <a:pt x="101" y="199"/>
                </a:moveTo>
                <a:cubicBezTo>
                  <a:pt x="100" y="197"/>
                  <a:pt x="97" y="195"/>
                  <a:pt x="95" y="194"/>
                </a:cubicBezTo>
                <a:cubicBezTo>
                  <a:pt x="95" y="194"/>
                  <a:pt x="95" y="193"/>
                  <a:pt x="95" y="192"/>
                </a:cubicBezTo>
                <a:cubicBezTo>
                  <a:pt x="95" y="63"/>
                  <a:pt x="95" y="63"/>
                  <a:pt x="95" y="63"/>
                </a:cubicBezTo>
                <a:cubicBezTo>
                  <a:pt x="110" y="59"/>
                  <a:pt x="120" y="46"/>
                  <a:pt x="120" y="30"/>
                </a:cubicBezTo>
                <a:cubicBezTo>
                  <a:pt x="120" y="17"/>
                  <a:pt x="113" y="6"/>
                  <a:pt x="102" y="0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0"/>
                  <a:pt x="68" y="0"/>
                  <a:pt x="68" y="0"/>
                </a:cubicBezTo>
                <a:cubicBezTo>
                  <a:pt x="57" y="6"/>
                  <a:pt x="50" y="17"/>
                  <a:pt x="50" y="30"/>
                </a:cubicBezTo>
                <a:cubicBezTo>
                  <a:pt x="50" y="46"/>
                  <a:pt x="61" y="59"/>
                  <a:pt x="75" y="63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75" y="193"/>
                  <a:pt x="75" y="194"/>
                  <a:pt x="75" y="194"/>
                </a:cubicBezTo>
                <a:cubicBezTo>
                  <a:pt x="67" y="198"/>
                  <a:pt x="62" y="206"/>
                  <a:pt x="62" y="215"/>
                </a:cubicBezTo>
                <a:cubicBezTo>
                  <a:pt x="62" y="221"/>
                  <a:pt x="64" y="227"/>
                  <a:pt x="69" y="231"/>
                </a:cubicBezTo>
                <a:cubicBezTo>
                  <a:pt x="73" y="236"/>
                  <a:pt x="79" y="238"/>
                  <a:pt x="85" y="238"/>
                </a:cubicBezTo>
                <a:cubicBezTo>
                  <a:pt x="98" y="238"/>
                  <a:pt x="108" y="228"/>
                  <a:pt x="108" y="215"/>
                </a:cubicBezTo>
                <a:cubicBezTo>
                  <a:pt x="108" y="209"/>
                  <a:pt x="106" y="203"/>
                  <a:pt x="101" y="19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 bwMode="ltGray">
          <a:xfrm>
            <a:off x="911167" y="5030056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Freeform 28"/>
          <p:cNvSpPr>
            <a:spLocks noEditPoints="1"/>
          </p:cNvSpPr>
          <p:nvPr/>
        </p:nvSpPr>
        <p:spPr bwMode="auto">
          <a:xfrm>
            <a:off x="1110128" y="5106531"/>
            <a:ext cx="411021" cy="639125"/>
          </a:xfrm>
          <a:custGeom>
            <a:avLst/>
            <a:gdLst/>
            <a:ahLst/>
            <a:cxnLst>
              <a:cxn ang="0">
                <a:pos x="19" y="129"/>
              </a:cxn>
              <a:cxn ang="0">
                <a:pos x="24" y="133"/>
              </a:cxn>
              <a:cxn ang="0">
                <a:pos x="26" y="133"/>
              </a:cxn>
              <a:cxn ang="0">
                <a:pos x="29" y="126"/>
              </a:cxn>
              <a:cxn ang="0">
                <a:pos x="13" y="78"/>
              </a:cxn>
              <a:cxn ang="0">
                <a:pos x="5" y="74"/>
              </a:cxn>
              <a:cxn ang="0">
                <a:pos x="2" y="81"/>
              </a:cxn>
              <a:cxn ang="0">
                <a:pos x="19" y="129"/>
              </a:cxn>
              <a:cxn ang="0">
                <a:pos x="161" y="76"/>
              </a:cxn>
              <a:cxn ang="0">
                <a:pos x="154" y="61"/>
              </a:cxn>
              <a:cxn ang="0">
                <a:pos x="136" y="54"/>
              </a:cxn>
              <a:cxn ang="0">
                <a:pos x="118" y="62"/>
              </a:cxn>
              <a:cxn ang="0">
                <a:pos x="118" y="62"/>
              </a:cxn>
              <a:cxn ang="0">
                <a:pos x="118" y="63"/>
              </a:cxn>
              <a:cxn ang="0">
                <a:pos x="116" y="65"/>
              </a:cxn>
              <a:cxn ang="0">
                <a:pos x="90" y="100"/>
              </a:cxn>
              <a:cxn ang="0">
                <a:pos x="56" y="100"/>
              </a:cxn>
              <a:cxn ang="0">
                <a:pos x="46" y="109"/>
              </a:cxn>
              <a:cxn ang="0">
                <a:pos x="56" y="119"/>
              </a:cxn>
              <a:cxn ang="0">
                <a:pos x="95" y="119"/>
              </a:cxn>
              <a:cxn ang="0">
                <a:pos x="102" y="115"/>
              </a:cxn>
              <a:cxn ang="0">
                <a:pos x="112" y="103"/>
              </a:cxn>
              <a:cxn ang="0">
                <a:pos x="112" y="143"/>
              </a:cxn>
              <a:cxn ang="0">
                <a:pos x="89" y="143"/>
              </a:cxn>
              <a:cxn ang="0">
                <a:pos x="94" y="136"/>
              </a:cxn>
              <a:cxn ang="0">
                <a:pos x="87" y="129"/>
              </a:cxn>
              <a:cxn ang="0">
                <a:pos x="33" y="129"/>
              </a:cxn>
              <a:cxn ang="0">
                <a:pos x="26" y="136"/>
              </a:cxn>
              <a:cxn ang="0">
                <a:pos x="33" y="143"/>
              </a:cxn>
              <a:cxn ang="0">
                <a:pos x="68" y="143"/>
              </a:cxn>
              <a:cxn ang="0">
                <a:pos x="65" y="144"/>
              </a:cxn>
              <a:cxn ang="0">
                <a:pos x="64" y="144"/>
              </a:cxn>
              <a:cxn ang="0">
                <a:pos x="62" y="146"/>
              </a:cxn>
              <a:cxn ang="0">
                <a:pos x="62" y="146"/>
              </a:cxn>
              <a:cxn ang="0">
                <a:pos x="4" y="203"/>
              </a:cxn>
              <a:cxn ang="0">
                <a:pos x="4" y="221"/>
              </a:cxn>
              <a:cxn ang="0">
                <a:pos x="22" y="221"/>
              </a:cxn>
              <a:cxn ang="0">
                <a:pos x="58" y="185"/>
              </a:cxn>
              <a:cxn ang="0">
                <a:pos x="58" y="238"/>
              </a:cxn>
              <a:cxn ang="0">
                <a:pos x="70" y="250"/>
              </a:cxn>
              <a:cxn ang="0">
                <a:pos x="70" y="250"/>
              </a:cxn>
              <a:cxn ang="0">
                <a:pos x="83" y="237"/>
              </a:cxn>
              <a:cxn ang="0">
                <a:pos x="83" y="182"/>
              </a:cxn>
              <a:cxn ang="0">
                <a:pos x="124" y="182"/>
              </a:cxn>
              <a:cxn ang="0">
                <a:pos x="140" y="182"/>
              </a:cxn>
              <a:cxn ang="0">
                <a:pos x="149" y="182"/>
              </a:cxn>
              <a:cxn ang="0">
                <a:pos x="161" y="169"/>
              </a:cxn>
              <a:cxn ang="0">
                <a:pos x="161" y="78"/>
              </a:cxn>
              <a:cxn ang="0">
                <a:pos x="161" y="76"/>
              </a:cxn>
              <a:cxn ang="0">
                <a:pos x="120" y="47"/>
              </a:cxn>
              <a:cxn ang="0">
                <a:pos x="144" y="24"/>
              </a:cxn>
              <a:cxn ang="0">
                <a:pos x="120" y="0"/>
              </a:cxn>
              <a:cxn ang="0">
                <a:pos x="97" y="24"/>
              </a:cxn>
              <a:cxn ang="0">
                <a:pos x="120" y="47"/>
              </a:cxn>
            </a:cxnLst>
            <a:rect l="0" t="0" r="r" b="b"/>
            <a:pathLst>
              <a:path w="161" h="250">
                <a:moveTo>
                  <a:pt x="19" y="129"/>
                </a:moveTo>
                <a:cubicBezTo>
                  <a:pt x="19" y="132"/>
                  <a:pt x="22" y="133"/>
                  <a:pt x="24" y="133"/>
                </a:cubicBezTo>
                <a:cubicBezTo>
                  <a:pt x="24" y="133"/>
                  <a:pt x="25" y="133"/>
                  <a:pt x="26" y="133"/>
                </a:cubicBezTo>
                <a:cubicBezTo>
                  <a:pt x="28" y="132"/>
                  <a:pt x="30" y="129"/>
                  <a:pt x="29" y="126"/>
                </a:cubicBezTo>
                <a:cubicBezTo>
                  <a:pt x="13" y="78"/>
                  <a:pt x="13" y="78"/>
                  <a:pt x="13" y="78"/>
                </a:cubicBezTo>
                <a:cubicBezTo>
                  <a:pt x="12" y="75"/>
                  <a:pt x="8" y="73"/>
                  <a:pt x="5" y="74"/>
                </a:cubicBezTo>
                <a:cubicBezTo>
                  <a:pt x="3" y="75"/>
                  <a:pt x="1" y="78"/>
                  <a:pt x="2" y="81"/>
                </a:cubicBezTo>
                <a:lnTo>
                  <a:pt x="19" y="129"/>
                </a:lnTo>
                <a:close/>
                <a:moveTo>
                  <a:pt x="161" y="76"/>
                </a:moveTo>
                <a:cubicBezTo>
                  <a:pt x="160" y="71"/>
                  <a:pt x="158" y="65"/>
                  <a:pt x="154" y="61"/>
                </a:cubicBezTo>
                <a:cubicBezTo>
                  <a:pt x="149" y="56"/>
                  <a:pt x="143" y="54"/>
                  <a:pt x="136" y="54"/>
                </a:cubicBezTo>
                <a:cubicBezTo>
                  <a:pt x="129" y="54"/>
                  <a:pt x="122" y="57"/>
                  <a:pt x="118" y="62"/>
                </a:cubicBezTo>
                <a:cubicBezTo>
                  <a:pt x="118" y="62"/>
                  <a:pt x="118" y="62"/>
                  <a:pt x="118" y="62"/>
                </a:cubicBezTo>
                <a:cubicBezTo>
                  <a:pt x="118" y="63"/>
                  <a:pt x="118" y="63"/>
                  <a:pt x="118" y="63"/>
                </a:cubicBezTo>
                <a:cubicBezTo>
                  <a:pt x="117" y="63"/>
                  <a:pt x="116" y="64"/>
                  <a:pt x="116" y="65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0" y="100"/>
                  <a:pt x="46" y="104"/>
                  <a:pt x="46" y="109"/>
                </a:cubicBezTo>
                <a:cubicBezTo>
                  <a:pt x="46" y="115"/>
                  <a:pt x="50" y="119"/>
                  <a:pt x="56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8" y="119"/>
                  <a:pt x="100" y="118"/>
                  <a:pt x="102" y="115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92" y="142"/>
                  <a:pt x="94" y="139"/>
                  <a:pt x="94" y="136"/>
                </a:cubicBezTo>
                <a:cubicBezTo>
                  <a:pt x="94" y="132"/>
                  <a:pt x="91" y="129"/>
                  <a:pt x="87" y="129"/>
                </a:cubicBezTo>
                <a:cubicBezTo>
                  <a:pt x="33" y="129"/>
                  <a:pt x="33" y="129"/>
                  <a:pt x="33" y="129"/>
                </a:cubicBezTo>
                <a:cubicBezTo>
                  <a:pt x="29" y="129"/>
                  <a:pt x="26" y="132"/>
                  <a:pt x="26" y="136"/>
                </a:cubicBezTo>
                <a:cubicBezTo>
                  <a:pt x="26" y="140"/>
                  <a:pt x="29" y="143"/>
                  <a:pt x="33" y="143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67" y="143"/>
                  <a:pt x="66" y="144"/>
                  <a:pt x="65" y="144"/>
                </a:cubicBezTo>
                <a:cubicBezTo>
                  <a:pt x="65" y="144"/>
                  <a:pt x="65" y="144"/>
                  <a:pt x="64" y="144"/>
                </a:cubicBezTo>
                <a:cubicBezTo>
                  <a:pt x="63" y="145"/>
                  <a:pt x="62" y="145"/>
                  <a:pt x="62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4" y="203"/>
                  <a:pt x="4" y="203"/>
                  <a:pt x="4" y="203"/>
                </a:cubicBezTo>
                <a:cubicBezTo>
                  <a:pt x="0" y="208"/>
                  <a:pt x="0" y="216"/>
                  <a:pt x="4" y="221"/>
                </a:cubicBezTo>
                <a:cubicBezTo>
                  <a:pt x="9" y="226"/>
                  <a:pt x="17" y="226"/>
                  <a:pt x="22" y="221"/>
                </a:cubicBezTo>
                <a:cubicBezTo>
                  <a:pt x="58" y="185"/>
                  <a:pt x="58" y="185"/>
                  <a:pt x="58" y="185"/>
                </a:cubicBezTo>
                <a:cubicBezTo>
                  <a:pt x="58" y="238"/>
                  <a:pt x="58" y="238"/>
                  <a:pt x="58" y="238"/>
                </a:cubicBezTo>
                <a:cubicBezTo>
                  <a:pt x="58" y="244"/>
                  <a:pt x="64" y="250"/>
                  <a:pt x="70" y="250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8" y="250"/>
                  <a:pt x="83" y="244"/>
                  <a:pt x="83" y="237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124" y="182"/>
                  <a:pt x="124" y="182"/>
                  <a:pt x="124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9" y="182"/>
                  <a:pt x="149" y="182"/>
                  <a:pt x="149" y="182"/>
                </a:cubicBezTo>
                <a:cubicBezTo>
                  <a:pt x="155" y="182"/>
                  <a:pt x="161" y="177"/>
                  <a:pt x="161" y="169"/>
                </a:cubicBezTo>
                <a:cubicBezTo>
                  <a:pt x="161" y="78"/>
                  <a:pt x="161" y="78"/>
                  <a:pt x="161" y="78"/>
                </a:cubicBezTo>
                <a:cubicBezTo>
                  <a:pt x="161" y="78"/>
                  <a:pt x="161" y="77"/>
                  <a:pt x="161" y="76"/>
                </a:cubicBezTo>
                <a:close/>
                <a:moveTo>
                  <a:pt x="120" y="47"/>
                </a:moveTo>
                <a:cubicBezTo>
                  <a:pt x="133" y="47"/>
                  <a:pt x="144" y="37"/>
                  <a:pt x="144" y="24"/>
                </a:cubicBezTo>
                <a:cubicBezTo>
                  <a:pt x="144" y="11"/>
                  <a:pt x="133" y="0"/>
                  <a:pt x="120" y="0"/>
                </a:cubicBezTo>
                <a:cubicBezTo>
                  <a:pt x="107" y="0"/>
                  <a:pt x="97" y="11"/>
                  <a:pt x="97" y="24"/>
                </a:cubicBezTo>
                <a:cubicBezTo>
                  <a:pt x="97" y="37"/>
                  <a:pt x="107" y="47"/>
                  <a:pt x="120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/>
              <a:t>Modelos de serviços </a:t>
            </a:r>
            <a:r>
              <a:rPr lang="pt-PT" b="0" i="0" dirty="0" err="1"/>
              <a:t>Cloud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12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807349543"/>
              </p:ext>
            </p:extLst>
          </p:nvPr>
        </p:nvGraphicFramePr>
        <p:xfrm>
          <a:off x="533400" y="1752600"/>
          <a:ext cx="8077200" cy="44805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4274232680"/>
                    </a:ext>
                  </a:extLst>
                </a:gridCol>
                <a:gridCol w="6461760">
                  <a:extLst>
                    <a:ext uri="{9D8B030D-6E8A-4147-A177-3AD203B41FA5}">
                      <a16:colId xmlns:a16="http://schemas.microsoft.com/office/drawing/2014/main" val="915898677"/>
                    </a:ext>
                  </a:extLst>
                </a:gridCol>
              </a:tblGrid>
              <a:tr h="308248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 smtClean="0"/>
                    </a:p>
                    <a:p>
                      <a:pPr algn="ctr"/>
                      <a:endParaRPr lang="pt-PT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32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IaaS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600" b="0" i="1" dirty="0" err="1" smtClean="0"/>
                        <a:t>Host</a:t>
                      </a:r>
                      <a:endParaRPr lang="pt-PT" sz="3600" b="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214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PaaS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600" b="0" i="1" dirty="0" err="1" smtClean="0"/>
                        <a:t>Build</a:t>
                      </a:r>
                      <a:endParaRPr lang="pt-PT" sz="3600" b="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11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smtClean="0">
                          <a:latin typeface="+mj-lt"/>
                        </a:rPr>
                        <a:t>SaaS</a:t>
                      </a:r>
                      <a:endParaRPr lang="pt-P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600" b="0" i="1" dirty="0" smtClean="0"/>
                        <a:t>Consume</a:t>
                      </a:r>
                      <a:endParaRPr lang="pt-PT" sz="3600" b="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283287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 bwMode="ltGray">
          <a:xfrm>
            <a:off x="911167" y="2514243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071746" y="2734532"/>
            <a:ext cx="547200" cy="333852"/>
            <a:chOff x="2184232" y="4028811"/>
            <a:chExt cx="1004258" cy="612706"/>
          </a:xfrm>
          <a:solidFill>
            <a:schemeClr val="tx2"/>
          </a:solidFill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184232" y="4028811"/>
              <a:ext cx="1004258" cy="612706"/>
            </a:xfrm>
            <a:custGeom>
              <a:avLst/>
              <a:gdLst/>
              <a:ahLst/>
              <a:cxnLst>
                <a:cxn ang="0">
                  <a:pos x="233" y="100"/>
                </a:cxn>
                <a:cxn ang="0">
                  <a:pos x="213" y="142"/>
                </a:cxn>
                <a:cxn ang="0">
                  <a:pos x="13" y="142"/>
                </a:cxn>
                <a:cxn ang="0">
                  <a:pos x="0" y="110"/>
                </a:cxn>
                <a:cxn ang="0">
                  <a:pos x="35" y="67"/>
                </a:cxn>
                <a:cxn ang="0">
                  <a:pos x="34" y="62"/>
                </a:cxn>
                <a:cxn ang="0">
                  <a:pos x="56" y="40"/>
                </a:cxn>
                <a:cxn ang="0">
                  <a:pos x="65" y="42"/>
                </a:cxn>
                <a:cxn ang="0">
                  <a:pos x="124" y="0"/>
                </a:cxn>
                <a:cxn ang="0">
                  <a:pos x="178" y="32"/>
                </a:cxn>
                <a:cxn ang="0">
                  <a:pos x="178" y="32"/>
                </a:cxn>
                <a:cxn ang="0">
                  <a:pos x="121" y="64"/>
                </a:cxn>
                <a:cxn ang="0">
                  <a:pos x="104" y="60"/>
                </a:cxn>
                <a:cxn ang="0">
                  <a:pos x="69" y="83"/>
                </a:cxn>
                <a:cxn ang="0">
                  <a:pos x="72" y="91"/>
                </a:cxn>
                <a:cxn ang="0">
                  <a:pos x="82" y="88"/>
                </a:cxn>
                <a:cxn ang="0">
                  <a:pos x="104" y="72"/>
                </a:cxn>
                <a:cxn ang="0">
                  <a:pos x="127" y="89"/>
                </a:cxn>
                <a:cxn ang="0">
                  <a:pos x="133" y="93"/>
                </a:cxn>
                <a:cxn ang="0">
                  <a:pos x="135" y="93"/>
                </a:cxn>
                <a:cxn ang="0">
                  <a:pos x="139" y="85"/>
                </a:cxn>
                <a:cxn ang="0">
                  <a:pos x="131" y="71"/>
                </a:cxn>
                <a:cxn ang="0">
                  <a:pos x="178" y="45"/>
                </a:cxn>
                <a:cxn ang="0">
                  <a:pos x="183" y="45"/>
                </a:cxn>
                <a:cxn ang="0">
                  <a:pos x="233" y="100"/>
                </a:cxn>
              </a:cxnLst>
              <a:rect l="0" t="0" r="r" b="b"/>
              <a:pathLst>
                <a:path w="233" h="142">
                  <a:moveTo>
                    <a:pt x="233" y="100"/>
                  </a:moveTo>
                  <a:cubicBezTo>
                    <a:pt x="233" y="117"/>
                    <a:pt x="225" y="132"/>
                    <a:pt x="2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34"/>
                    <a:pt x="0" y="123"/>
                    <a:pt x="0" y="110"/>
                  </a:cubicBezTo>
                  <a:cubicBezTo>
                    <a:pt x="0" y="89"/>
                    <a:pt x="15" y="72"/>
                    <a:pt x="35" y="67"/>
                  </a:cubicBezTo>
                  <a:cubicBezTo>
                    <a:pt x="34" y="66"/>
                    <a:pt x="34" y="64"/>
                    <a:pt x="34" y="62"/>
                  </a:cubicBezTo>
                  <a:cubicBezTo>
                    <a:pt x="34" y="50"/>
                    <a:pt x="44" y="40"/>
                    <a:pt x="56" y="40"/>
                  </a:cubicBezTo>
                  <a:cubicBezTo>
                    <a:pt x="59" y="40"/>
                    <a:pt x="62" y="41"/>
                    <a:pt x="65" y="42"/>
                  </a:cubicBezTo>
                  <a:cubicBezTo>
                    <a:pt x="74" y="18"/>
                    <a:pt x="97" y="0"/>
                    <a:pt x="124" y="0"/>
                  </a:cubicBezTo>
                  <a:cubicBezTo>
                    <a:pt x="147" y="0"/>
                    <a:pt x="168" y="1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55" y="32"/>
                    <a:pt x="133" y="44"/>
                    <a:pt x="121" y="64"/>
                  </a:cubicBezTo>
                  <a:cubicBezTo>
                    <a:pt x="116" y="61"/>
                    <a:pt x="110" y="60"/>
                    <a:pt x="104" y="60"/>
                  </a:cubicBezTo>
                  <a:cubicBezTo>
                    <a:pt x="89" y="60"/>
                    <a:pt x="75" y="69"/>
                    <a:pt x="69" y="83"/>
                  </a:cubicBezTo>
                  <a:cubicBezTo>
                    <a:pt x="67" y="86"/>
                    <a:pt x="69" y="90"/>
                    <a:pt x="72" y="91"/>
                  </a:cubicBezTo>
                  <a:cubicBezTo>
                    <a:pt x="77" y="93"/>
                    <a:pt x="80" y="91"/>
                    <a:pt x="82" y="88"/>
                  </a:cubicBezTo>
                  <a:cubicBezTo>
                    <a:pt x="85" y="78"/>
                    <a:pt x="94" y="72"/>
                    <a:pt x="104" y="72"/>
                  </a:cubicBezTo>
                  <a:cubicBezTo>
                    <a:pt x="115" y="72"/>
                    <a:pt x="124" y="79"/>
                    <a:pt x="127" y="89"/>
                  </a:cubicBezTo>
                  <a:cubicBezTo>
                    <a:pt x="128" y="91"/>
                    <a:pt x="131" y="93"/>
                    <a:pt x="133" y="93"/>
                  </a:cubicBezTo>
                  <a:cubicBezTo>
                    <a:pt x="134" y="93"/>
                    <a:pt x="135" y="93"/>
                    <a:pt x="135" y="93"/>
                  </a:cubicBezTo>
                  <a:cubicBezTo>
                    <a:pt x="139" y="92"/>
                    <a:pt x="140" y="88"/>
                    <a:pt x="139" y="85"/>
                  </a:cubicBezTo>
                  <a:cubicBezTo>
                    <a:pt x="138" y="80"/>
                    <a:pt x="135" y="75"/>
                    <a:pt x="131" y="71"/>
                  </a:cubicBezTo>
                  <a:cubicBezTo>
                    <a:pt x="141" y="55"/>
                    <a:pt x="159" y="45"/>
                    <a:pt x="178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211" y="48"/>
                    <a:pt x="233" y="71"/>
                    <a:pt x="233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 bwMode="ltGray">
            <a:xfrm>
              <a:off x="2423335" y="4113505"/>
              <a:ext cx="621965" cy="418936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Up Arrow 16"/>
            <p:cNvSpPr/>
            <p:nvPr/>
          </p:nvSpPr>
          <p:spPr bwMode="ltGray">
            <a:xfrm>
              <a:off x="2529014" y="4356733"/>
              <a:ext cx="314694" cy="284784"/>
            </a:xfrm>
            <a:prstGeom prst="upArrow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ltGray">
          <a:xfrm>
            <a:off x="911167" y="3724717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Freeform 16"/>
          <p:cNvSpPr>
            <a:spLocks noChangeAspect="1" noEditPoints="1"/>
          </p:cNvSpPr>
          <p:nvPr/>
        </p:nvSpPr>
        <p:spPr bwMode="auto">
          <a:xfrm>
            <a:off x="1070398" y="3822470"/>
            <a:ext cx="491197" cy="576000"/>
          </a:xfrm>
          <a:custGeom>
            <a:avLst/>
            <a:gdLst/>
            <a:ahLst/>
            <a:cxnLst>
              <a:cxn ang="0">
                <a:pos x="62" y="158"/>
              </a:cxn>
              <a:cxn ang="0">
                <a:pos x="51" y="204"/>
              </a:cxn>
              <a:cxn ang="0">
                <a:pos x="33" y="171"/>
              </a:cxn>
              <a:cxn ang="0">
                <a:pos x="51" y="187"/>
              </a:cxn>
              <a:cxn ang="0">
                <a:pos x="56" y="176"/>
              </a:cxn>
              <a:cxn ang="0">
                <a:pos x="54" y="150"/>
              </a:cxn>
              <a:cxn ang="0">
                <a:pos x="180" y="204"/>
              </a:cxn>
              <a:cxn ang="0">
                <a:pos x="110" y="190"/>
              </a:cxn>
              <a:cxn ang="0">
                <a:pos x="108" y="183"/>
              </a:cxn>
              <a:cxn ang="0">
                <a:pos x="160" y="109"/>
              </a:cxn>
              <a:cxn ang="0">
                <a:pos x="108" y="120"/>
              </a:cxn>
              <a:cxn ang="0">
                <a:pos x="115" y="124"/>
              </a:cxn>
              <a:cxn ang="0">
                <a:pos x="119" y="113"/>
              </a:cxn>
              <a:cxn ang="0">
                <a:pos x="108" y="96"/>
              </a:cxn>
              <a:cxn ang="0">
                <a:pos x="131" y="101"/>
              </a:cxn>
              <a:cxn ang="0">
                <a:pos x="140" y="101"/>
              </a:cxn>
              <a:cxn ang="0">
                <a:pos x="127" y="78"/>
              </a:cxn>
              <a:cxn ang="0">
                <a:pos x="152" y="80"/>
              </a:cxn>
              <a:cxn ang="0">
                <a:pos x="162" y="80"/>
              </a:cxn>
              <a:cxn ang="0">
                <a:pos x="148" y="57"/>
              </a:cxn>
              <a:cxn ang="0">
                <a:pos x="92" y="222"/>
              </a:cxn>
              <a:cxn ang="0">
                <a:pos x="78" y="222"/>
              </a:cxn>
              <a:cxn ang="0">
                <a:pos x="78" y="208"/>
              </a:cxn>
              <a:cxn ang="0">
                <a:pos x="92" y="208"/>
              </a:cxn>
              <a:cxn ang="0">
                <a:pos x="92" y="222"/>
              </a:cxn>
              <a:cxn ang="0">
                <a:pos x="95" y="194"/>
              </a:cxn>
              <a:cxn ang="0">
                <a:pos x="95" y="63"/>
              </a:cxn>
              <a:cxn ang="0">
                <a:pos x="102" y="0"/>
              </a:cxn>
              <a:cxn ang="0">
                <a:pos x="68" y="30"/>
              </a:cxn>
              <a:cxn ang="0">
                <a:pos x="50" y="30"/>
              </a:cxn>
              <a:cxn ang="0">
                <a:pos x="75" y="192"/>
              </a:cxn>
              <a:cxn ang="0">
                <a:pos x="62" y="215"/>
              </a:cxn>
              <a:cxn ang="0">
                <a:pos x="85" y="238"/>
              </a:cxn>
              <a:cxn ang="0">
                <a:pos x="101" y="199"/>
              </a:cxn>
            </a:cxnLst>
            <a:rect l="0" t="0" r="r" b="b"/>
            <a:pathLst>
              <a:path w="180" h="238">
                <a:moveTo>
                  <a:pt x="54" y="150"/>
                </a:moveTo>
                <a:cubicBezTo>
                  <a:pt x="62" y="158"/>
                  <a:pt x="62" y="158"/>
                  <a:pt x="62" y="158"/>
                </a:cubicBezTo>
                <a:cubicBezTo>
                  <a:pt x="62" y="188"/>
                  <a:pt x="62" y="188"/>
                  <a:pt x="62" y="188"/>
                </a:cubicBezTo>
                <a:cubicBezTo>
                  <a:pt x="57" y="192"/>
                  <a:pt x="53" y="197"/>
                  <a:pt x="51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33" y="171"/>
                  <a:pt x="33" y="171"/>
                  <a:pt x="33" y="171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8" y="187"/>
                  <a:pt x="49" y="187"/>
                  <a:pt x="51" y="187"/>
                </a:cubicBezTo>
                <a:cubicBezTo>
                  <a:pt x="53" y="187"/>
                  <a:pt x="54" y="187"/>
                  <a:pt x="56" y="185"/>
                </a:cubicBezTo>
                <a:cubicBezTo>
                  <a:pt x="58" y="183"/>
                  <a:pt x="58" y="179"/>
                  <a:pt x="56" y="176"/>
                </a:cubicBezTo>
                <a:cubicBezTo>
                  <a:pt x="42" y="162"/>
                  <a:pt x="42" y="162"/>
                  <a:pt x="42" y="162"/>
                </a:cubicBezTo>
                <a:lnTo>
                  <a:pt x="54" y="150"/>
                </a:lnTo>
                <a:close/>
                <a:moveTo>
                  <a:pt x="180" y="24"/>
                </a:moveTo>
                <a:cubicBezTo>
                  <a:pt x="180" y="204"/>
                  <a:pt x="180" y="204"/>
                  <a:pt x="180" y="204"/>
                </a:cubicBezTo>
                <a:cubicBezTo>
                  <a:pt x="119" y="204"/>
                  <a:pt x="119" y="204"/>
                  <a:pt x="119" y="204"/>
                </a:cubicBezTo>
                <a:cubicBezTo>
                  <a:pt x="118" y="199"/>
                  <a:pt x="115" y="194"/>
                  <a:pt x="110" y="190"/>
                </a:cubicBezTo>
                <a:cubicBezTo>
                  <a:pt x="110" y="189"/>
                  <a:pt x="109" y="188"/>
                  <a:pt x="108" y="188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08" y="161"/>
                  <a:pt x="108" y="161"/>
                  <a:pt x="108" y="161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0" y="122"/>
                  <a:pt x="110" y="122"/>
                  <a:pt x="110" y="122"/>
                </a:cubicBezTo>
                <a:cubicBezTo>
                  <a:pt x="111" y="123"/>
                  <a:pt x="113" y="124"/>
                  <a:pt x="115" y="124"/>
                </a:cubicBezTo>
                <a:cubicBezTo>
                  <a:pt x="116" y="124"/>
                  <a:pt x="118" y="123"/>
                  <a:pt x="119" y="122"/>
                </a:cubicBezTo>
                <a:cubicBezTo>
                  <a:pt x="122" y="119"/>
                  <a:pt x="122" y="115"/>
                  <a:pt x="119" y="113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2" y="102"/>
                  <a:pt x="134" y="103"/>
                  <a:pt x="136" y="103"/>
                </a:cubicBezTo>
                <a:cubicBezTo>
                  <a:pt x="138" y="103"/>
                  <a:pt x="139" y="102"/>
                  <a:pt x="140" y="101"/>
                </a:cubicBezTo>
                <a:cubicBezTo>
                  <a:pt x="143" y="98"/>
                  <a:pt x="143" y="94"/>
                  <a:pt x="140" y="92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52" y="80"/>
                  <a:pt x="152" y="80"/>
                  <a:pt x="152" y="80"/>
                </a:cubicBezTo>
                <a:cubicBezTo>
                  <a:pt x="154" y="81"/>
                  <a:pt x="155" y="82"/>
                  <a:pt x="157" y="82"/>
                </a:cubicBezTo>
                <a:cubicBezTo>
                  <a:pt x="159" y="82"/>
                  <a:pt x="160" y="81"/>
                  <a:pt x="162" y="80"/>
                </a:cubicBezTo>
                <a:cubicBezTo>
                  <a:pt x="164" y="77"/>
                  <a:pt x="164" y="73"/>
                  <a:pt x="162" y="71"/>
                </a:cubicBezTo>
                <a:cubicBezTo>
                  <a:pt x="148" y="57"/>
                  <a:pt x="148" y="57"/>
                  <a:pt x="148" y="57"/>
                </a:cubicBezTo>
                <a:lnTo>
                  <a:pt x="180" y="24"/>
                </a:lnTo>
                <a:close/>
                <a:moveTo>
                  <a:pt x="92" y="222"/>
                </a:moveTo>
                <a:cubicBezTo>
                  <a:pt x="90" y="224"/>
                  <a:pt x="88" y="225"/>
                  <a:pt x="85" y="225"/>
                </a:cubicBezTo>
                <a:cubicBezTo>
                  <a:pt x="82" y="225"/>
                  <a:pt x="80" y="224"/>
                  <a:pt x="78" y="222"/>
                </a:cubicBezTo>
                <a:cubicBezTo>
                  <a:pt x="76" y="220"/>
                  <a:pt x="75" y="218"/>
                  <a:pt x="75" y="215"/>
                </a:cubicBezTo>
                <a:cubicBezTo>
                  <a:pt x="75" y="212"/>
                  <a:pt x="76" y="210"/>
                  <a:pt x="78" y="208"/>
                </a:cubicBezTo>
                <a:cubicBezTo>
                  <a:pt x="80" y="206"/>
                  <a:pt x="82" y="205"/>
                  <a:pt x="85" y="205"/>
                </a:cubicBezTo>
                <a:cubicBezTo>
                  <a:pt x="88" y="205"/>
                  <a:pt x="90" y="206"/>
                  <a:pt x="92" y="208"/>
                </a:cubicBezTo>
                <a:cubicBezTo>
                  <a:pt x="94" y="210"/>
                  <a:pt x="95" y="212"/>
                  <a:pt x="95" y="215"/>
                </a:cubicBezTo>
                <a:cubicBezTo>
                  <a:pt x="95" y="218"/>
                  <a:pt x="94" y="220"/>
                  <a:pt x="92" y="222"/>
                </a:cubicBezTo>
                <a:close/>
                <a:moveTo>
                  <a:pt x="101" y="199"/>
                </a:moveTo>
                <a:cubicBezTo>
                  <a:pt x="100" y="197"/>
                  <a:pt x="97" y="195"/>
                  <a:pt x="95" y="194"/>
                </a:cubicBezTo>
                <a:cubicBezTo>
                  <a:pt x="95" y="194"/>
                  <a:pt x="95" y="193"/>
                  <a:pt x="95" y="192"/>
                </a:cubicBezTo>
                <a:cubicBezTo>
                  <a:pt x="95" y="63"/>
                  <a:pt x="95" y="63"/>
                  <a:pt x="95" y="63"/>
                </a:cubicBezTo>
                <a:cubicBezTo>
                  <a:pt x="110" y="59"/>
                  <a:pt x="120" y="46"/>
                  <a:pt x="120" y="30"/>
                </a:cubicBezTo>
                <a:cubicBezTo>
                  <a:pt x="120" y="17"/>
                  <a:pt x="113" y="6"/>
                  <a:pt x="102" y="0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0"/>
                  <a:pt x="68" y="0"/>
                  <a:pt x="68" y="0"/>
                </a:cubicBezTo>
                <a:cubicBezTo>
                  <a:pt x="57" y="6"/>
                  <a:pt x="50" y="17"/>
                  <a:pt x="50" y="30"/>
                </a:cubicBezTo>
                <a:cubicBezTo>
                  <a:pt x="50" y="46"/>
                  <a:pt x="61" y="59"/>
                  <a:pt x="75" y="63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75" y="193"/>
                  <a:pt x="75" y="194"/>
                  <a:pt x="75" y="194"/>
                </a:cubicBezTo>
                <a:cubicBezTo>
                  <a:pt x="67" y="198"/>
                  <a:pt x="62" y="206"/>
                  <a:pt x="62" y="215"/>
                </a:cubicBezTo>
                <a:cubicBezTo>
                  <a:pt x="62" y="221"/>
                  <a:pt x="64" y="227"/>
                  <a:pt x="69" y="231"/>
                </a:cubicBezTo>
                <a:cubicBezTo>
                  <a:pt x="73" y="236"/>
                  <a:pt x="79" y="238"/>
                  <a:pt x="85" y="238"/>
                </a:cubicBezTo>
                <a:cubicBezTo>
                  <a:pt x="98" y="238"/>
                  <a:pt x="108" y="228"/>
                  <a:pt x="108" y="215"/>
                </a:cubicBezTo>
                <a:cubicBezTo>
                  <a:pt x="108" y="209"/>
                  <a:pt x="106" y="203"/>
                  <a:pt x="101" y="19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 bwMode="ltGray">
          <a:xfrm>
            <a:off x="911167" y="5030056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Freeform 28"/>
          <p:cNvSpPr>
            <a:spLocks noEditPoints="1"/>
          </p:cNvSpPr>
          <p:nvPr/>
        </p:nvSpPr>
        <p:spPr bwMode="auto">
          <a:xfrm>
            <a:off x="1110128" y="5106531"/>
            <a:ext cx="411021" cy="639125"/>
          </a:xfrm>
          <a:custGeom>
            <a:avLst/>
            <a:gdLst/>
            <a:ahLst/>
            <a:cxnLst>
              <a:cxn ang="0">
                <a:pos x="19" y="129"/>
              </a:cxn>
              <a:cxn ang="0">
                <a:pos x="24" y="133"/>
              </a:cxn>
              <a:cxn ang="0">
                <a:pos x="26" y="133"/>
              </a:cxn>
              <a:cxn ang="0">
                <a:pos x="29" y="126"/>
              </a:cxn>
              <a:cxn ang="0">
                <a:pos x="13" y="78"/>
              </a:cxn>
              <a:cxn ang="0">
                <a:pos x="5" y="74"/>
              </a:cxn>
              <a:cxn ang="0">
                <a:pos x="2" y="81"/>
              </a:cxn>
              <a:cxn ang="0">
                <a:pos x="19" y="129"/>
              </a:cxn>
              <a:cxn ang="0">
                <a:pos x="161" y="76"/>
              </a:cxn>
              <a:cxn ang="0">
                <a:pos x="154" y="61"/>
              </a:cxn>
              <a:cxn ang="0">
                <a:pos x="136" y="54"/>
              </a:cxn>
              <a:cxn ang="0">
                <a:pos x="118" y="62"/>
              </a:cxn>
              <a:cxn ang="0">
                <a:pos x="118" y="62"/>
              </a:cxn>
              <a:cxn ang="0">
                <a:pos x="118" y="63"/>
              </a:cxn>
              <a:cxn ang="0">
                <a:pos x="116" y="65"/>
              </a:cxn>
              <a:cxn ang="0">
                <a:pos x="90" y="100"/>
              </a:cxn>
              <a:cxn ang="0">
                <a:pos x="56" y="100"/>
              </a:cxn>
              <a:cxn ang="0">
                <a:pos x="46" y="109"/>
              </a:cxn>
              <a:cxn ang="0">
                <a:pos x="56" y="119"/>
              </a:cxn>
              <a:cxn ang="0">
                <a:pos x="95" y="119"/>
              </a:cxn>
              <a:cxn ang="0">
                <a:pos x="102" y="115"/>
              </a:cxn>
              <a:cxn ang="0">
                <a:pos x="112" y="103"/>
              </a:cxn>
              <a:cxn ang="0">
                <a:pos x="112" y="143"/>
              </a:cxn>
              <a:cxn ang="0">
                <a:pos x="89" y="143"/>
              </a:cxn>
              <a:cxn ang="0">
                <a:pos x="94" y="136"/>
              </a:cxn>
              <a:cxn ang="0">
                <a:pos x="87" y="129"/>
              </a:cxn>
              <a:cxn ang="0">
                <a:pos x="33" y="129"/>
              </a:cxn>
              <a:cxn ang="0">
                <a:pos x="26" y="136"/>
              </a:cxn>
              <a:cxn ang="0">
                <a:pos x="33" y="143"/>
              </a:cxn>
              <a:cxn ang="0">
                <a:pos x="68" y="143"/>
              </a:cxn>
              <a:cxn ang="0">
                <a:pos x="65" y="144"/>
              </a:cxn>
              <a:cxn ang="0">
                <a:pos x="64" y="144"/>
              </a:cxn>
              <a:cxn ang="0">
                <a:pos x="62" y="146"/>
              </a:cxn>
              <a:cxn ang="0">
                <a:pos x="62" y="146"/>
              </a:cxn>
              <a:cxn ang="0">
                <a:pos x="4" y="203"/>
              </a:cxn>
              <a:cxn ang="0">
                <a:pos x="4" y="221"/>
              </a:cxn>
              <a:cxn ang="0">
                <a:pos x="22" y="221"/>
              </a:cxn>
              <a:cxn ang="0">
                <a:pos x="58" y="185"/>
              </a:cxn>
              <a:cxn ang="0">
                <a:pos x="58" y="238"/>
              </a:cxn>
              <a:cxn ang="0">
                <a:pos x="70" y="250"/>
              </a:cxn>
              <a:cxn ang="0">
                <a:pos x="70" y="250"/>
              </a:cxn>
              <a:cxn ang="0">
                <a:pos x="83" y="237"/>
              </a:cxn>
              <a:cxn ang="0">
                <a:pos x="83" y="182"/>
              </a:cxn>
              <a:cxn ang="0">
                <a:pos x="124" y="182"/>
              </a:cxn>
              <a:cxn ang="0">
                <a:pos x="140" y="182"/>
              </a:cxn>
              <a:cxn ang="0">
                <a:pos x="149" y="182"/>
              </a:cxn>
              <a:cxn ang="0">
                <a:pos x="161" y="169"/>
              </a:cxn>
              <a:cxn ang="0">
                <a:pos x="161" y="78"/>
              </a:cxn>
              <a:cxn ang="0">
                <a:pos x="161" y="76"/>
              </a:cxn>
              <a:cxn ang="0">
                <a:pos x="120" y="47"/>
              </a:cxn>
              <a:cxn ang="0">
                <a:pos x="144" y="24"/>
              </a:cxn>
              <a:cxn ang="0">
                <a:pos x="120" y="0"/>
              </a:cxn>
              <a:cxn ang="0">
                <a:pos x="97" y="24"/>
              </a:cxn>
              <a:cxn ang="0">
                <a:pos x="120" y="47"/>
              </a:cxn>
            </a:cxnLst>
            <a:rect l="0" t="0" r="r" b="b"/>
            <a:pathLst>
              <a:path w="161" h="250">
                <a:moveTo>
                  <a:pt x="19" y="129"/>
                </a:moveTo>
                <a:cubicBezTo>
                  <a:pt x="19" y="132"/>
                  <a:pt x="22" y="133"/>
                  <a:pt x="24" y="133"/>
                </a:cubicBezTo>
                <a:cubicBezTo>
                  <a:pt x="24" y="133"/>
                  <a:pt x="25" y="133"/>
                  <a:pt x="26" y="133"/>
                </a:cubicBezTo>
                <a:cubicBezTo>
                  <a:pt x="28" y="132"/>
                  <a:pt x="30" y="129"/>
                  <a:pt x="29" y="126"/>
                </a:cubicBezTo>
                <a:cubicBezTo>
                  <a:pt x="13" y="78"/>
                  <a:pt x="13" y="78"/>
                  <a:pt x="13" y="78"/>
                </a:cubicBezTo>
                <a:cubicBezTo>
                  <a:pt x="12" y="75"/>
                  <a:pt x="8" y="73"/>
                  <a:pt x="5" y="74"/>
                </a:cubicBezTo>
                <a:cubicBezTo>
                  <a:pt x="3" y="75"/>
                  <a:pt x="1" y="78"/>
                  <a:pt x="2" y="81"/>
                </a:cubicBezTo>
                <a:lnTo>
                  <a:pt x="19" y="129"/>
                </a:lnTo>
                <a:close/>
                <a:moveTo>
                  <a:pt x="161" y="76"/>
                </a:moveTo>
                <a:cubicBezTo>
                  <a:pt x="160" y="71"/>
                  <a:pt x="158" y="65"/>
                  <a:pt x="154" y="61"/>
                </a:cubicBezTo>
                <a:cubicBezTo>
                  <a:pt x="149" y="56"/>
                  <a:pt x="143" y="54"/>
                  <a:pt x="136" y="54"/>
                </a:cubicBezTo>
                <a:cubicBezTo>
                  <a:pt x="129" y="54"/>
                  <a:pt x="122" y="57"/>
                  <a:pt x="118" y="62"/>
                </a:cubicBezTo>
                <a:cubicBezTo>
                  <a:pt x="118" y="62"/>
                  <a:pt x="118" y="62"/>
                  <a:pt x="118" y="62"/>
                </a:cubicBezTo>
                <a:cubicBezTo>
                  <a:pt x="118" y="63"/>
                  <a:pt x="118" y="63"/>
                  <a:pt x="118" y="63"/>
                </a:cubicBezTo>
                <a:cubicBezTo>
                  <a:pt x="117" y="63"/>
                  <a:pt x="116" y="64"/>
                  <a:pt x="116" y="65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0" y="100"/>
                  <a:pt x="46" y="104"/>
                  <a:pt x="46" y="109"/>
                </a:cubicBezTo>
                <a:cubicBezTo>
                  <a:pt x="46" y="115"/>
                  <a:pt x="50" y="119"/>
                  <a:pt x="56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8" y="119"/>
                  <a:pt x="100" y="118"/>
                  <a:pt x="102" y="115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92" y="142"/>
                  <a:pt x="94" y="139"/>
                  <a:pt x="94" y="136"/>
                </a:cubicBezTo>
                <a:cubicBezTo>
                  <a:pt x="94" y="132"/>
                  <a:pt x="91" y="129"/>
                  <a:pt x="87" y="129"/>
                </a:cubicBezTo>
                <a:cubicBezTo>
                  <a:pt x="33" y="129"/>
                  <a:pt x="33" y="129"/>
                  <a:pt x="33" y="129"/>
                </a:cubicBezTo>
                <a:cubicBezTo>
                  <a:pt x="29" y="129"/>
                  <a:pt x="26" y="132"/>
                  <a:pt x="26" y="136"/>
                </a:cubicBezTo>
                <a:cubicBezTo>
                  <a:pt x="26" y="140"/>
                  <a:pt x="29" y="143"/>
                  <a:pt x="33" y="143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67" y="143"/>
                  <a:pt x="66" y="144"/>
                  <a:pt x="65" y="144"/>
                </a:cubicBezTo>
                <a:cubicBezTo>
                  <a:pt x="65" y="144"/>
                  <a:pt x="65" y="144"/>
                  <a:pt x="64" y="144"/>
                </a:cubicBezTo>
                <a:cubicBezTo>
                  <a:pt x="63" y="145"/>
                  <a:pt x="62" y="145"/>
                  <a:pt x="62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4" y="203"/>
                  <a:pt x="4" y="203"/>
                  <a:pt x="4" y="203"/>
                </a:cubicBezTo>
                <a:cubicBezTo>
                  <a:pt x="0" y="208"/>
                  <a:pt x="0" y="216"/>
                  <a:pt x="4" y="221"/>
                </a:cubicBezTo>
                <a:cubicBezTo>
                  <a:pt x="9" y="226"/>
                  <a:pt x="17" y="226"/>
                  <a:pt x="22" y="221"/>
                </a:cubicBezTo>
                <a:cubicBezTo>
                  <a:pt x="58" y="185"/>
                  <a:pt x="58" y="185"/>
                  <a:pt x="58" y="185"/>
                </a:cubicBezTo>
                <a:cubicBezTo>
                  <a:pt x="58" y="238"/>
                  <a:pt x="58" y="238"/>
                  <a:pt x="58" y="238"/>
                </a:cubicBezTo>
                <a:cubicBezTo>
                  <a:pt x="58" y="244"/>
                  <a:pt x="64" y="250"/>
                  <a:pt x="70" y="250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8" y="250"/>
                  <a:pt x="83" y="244"/>
                  <a:pt x="83" y="237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124" y="182"/>
                  <a:pt x="124" y="182"/>
                  <a:pt x="124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9" y="182"/>
                  <a:pt x="149" y="182"/>
                  <a:pt x="149" y="182"/>
                </a:cubicBezTo>
                <a:cubicBezTo>
                  <a:pt x="155" y="182"/>
                  <a:pt x="161" y="177"/>
                  <a:pt x="161" y="169"/>
                </a:cubicBezTo>
                <a:cubicBezTo>
                  <a:pt x="161" y="78"/>
                  <a:pt x="161" y="78"/>
                  <a:pt x="161" y="78"/>
                </a:cubicBezTo>
                <a:cubicBezTo>
                  <a:pt x="161" y="78"/>
                  <a:pt x="161" y="77"/>
                  <a:pt x="161" y="76"/>
                </a:cubicBezTo>
                <a:close/>
                <a:moveTo>
                  <a:pt x="120" y="47"/>
                </a:moveTo>
                <a:cubicBezTo>
                  <a:pt x="133" y="47"/>
                  <a:pt x="144" y="37"/>
                  <a:pt x="144" y="24"/>
                </a:cubicBezTo>
                <a:cubicBezTo>
                  <a:pt x="144" y="11"/>
                  <a:pt x="133" y="0"/>
                  <a:pt x="120" y="0"/>
                </a:cubicBezTo>
                <a:cubicBezTo>
                  <a:pt x="107" y="0"/>
                  <a:pt x="97" y="11"/>
                  <a:pt x="97" y="24"/>
                </a:cubicBezTo>
                <a:cubicBezTo>
                  <a:pt x="97" y="37"/>
                  <a:pt x="107" y="47"/>
                  <a:pt x="120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/>
              <a:t>Modelos de serviços </a:t>
            </a:r>
            <a:r>
              <a:rPr lang="pt-PT" b="0" i="0" dirty="0" err="1" smtClean="0"/>
              <a:t>Cloud</a:t>
            </a:r>
            <a:r>
              <a:rPr lang="pt-PT" b="0" i="0" dirty="0" smtClean="0"/>
              <a:t> - </a:t>
            </a:r>
            <a:r>
              <a:rPr lang="pt-PT" b="0" i="0" dirty="0" smtClean="0"/>
              <a:t>Exemplos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13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530670375"/>
              </p:ext>
            </p:extLst>
          </p:nvPr>
        </p:nvGraphicFramePr>
        <p:xfrm>
          <a:off x="533400" y="1752600"/>
          <a:ext cx="8077200" cy="45087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4274232680"/>
                    </a:ext>
                  </a:extLst>
                </a:gridCol>
                <a:gridCol w="6461760">
                  <a:extLst>
                    <a:ext uri="{9D8B030D-6E8A-4147-A177-3AD203B41FA5}">
                      <a16:colId xmlns:a16="http://schemas.microsoft.com/office/drawing/2014/main" val="915898677"/>
                    </a:ext>
                  </a:extLst>
                </a:gridCol>
              </a:tblGrid>
              <a:tr h="668288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Exemplos</a:t>
                      </a:r>
                      <a:r>
                        <a:rPr lang="pt-PT" baseline="0" dirty="0" smtClean="0"/>
                        <a:t> de prestadores</a:t>
                      </a:r>
                      <a:endParaRPr lang="pt-PT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32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IaaS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14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PaaS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1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smtClean="0">
                          <a:latin typeface="+mj-lt"/>
                        </a:rPr>
                        <a:t>SaaS</a:t>
                      </a:r>
                      <a:endParaRPr lang="pt-P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83287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 bwMode="ltGray">
          <a:xfrm>
            <a:off x="911167" y="2514243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071746" y="2734532"/>
            <a:ext cx="547200" cy="333852"/>
            <a:chOff x="2184232" y="4028811"/>
            <a:chExt cx="1004258" cy="612706"/>
          </a:xfrm>
          <a:solidFill>
            <a:schemeClr val="tx2"/>
          </a:solidFill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184232" y="4028811"/>
              <a:ext cx="1004258" cy="612706"/>
            </a:xfrm>
            <a:custGeom>
              <a:avLst/>
              <a:gdLst/>
              <a:ahLst/>
              <a:cxnLst>
                <a:cxn ang="0">
                  <a:pos x="233" y="100"/>
                </a:cxn>
                <a:cxn ang="0">
                  <a:pos x="213" y="142"/>
                </a:cxn>
                <a:cxn ang="0">
                  <a:pos x="13" y="142"/>
                </a:cxn>
                <a:cxn ang="0">
                  <a:pos x="0" y="110"/>
                </a:cxn>
                <a:cxn ang="0">
                  <a:pos x="35" y="67"/>
                </a:cxn>
                <a:cxn ang="0">
                  <a:pos x="34" y="62"/>
                </a:cxn>
                <a:cxn ang="0">
                  <a:pos x="56" y="40"/>
                </a:cxn>
                <a:cxn ang="0">
                  <a:pos x="65" y="42"/>
                </a:cxn>
                <a:cxn ang="0">
                  <a:pos x="124" y="0"/>
                </a:cxn>
                <a:cxn ang="0">
                  <a:pos x="178" y="32"/>
                </a:cxn>
                <a:cxn ang="0">
                  <a:pos x="178" y="32"/>
                </a:cxn>
                <a:cxn ang="0">
                  <a:pos x="121" y="64"/>
                </a:cxn>
                <a:cxn ang="0">
                  <a:pos x="104" y="60"/>
                </a:cxn>
                <a:cxn ang="0">
                  <a:pos x="69" y="83"/>
                </a:cxn>
                <a:cxn ang="0">
                  <a:pos x="72" y="91"/>
                </a:cxn>
                <a:cxn ang="0">
                  <a:pos x="82" y="88"/>
                </a:cxn>
                <a:cxn ang="0">
                  <a:pos x="104" y="72"/>
                </a:cxn>
                <a:cxn ang="0">
                  <a:pos x="127" y="89"/>
                </a:cxn>
                <a:cxn ang="0">
                  <a:pos x="133" y="93"/>
                </a:cxn>
                <a:cxn ang="0">
                  <a:pos x="135" y="93"/>
                </a:cxn>
                <a:cxn ang="0">
                  <a:pos x="139" y="85"/>
                </a:cxn>
                <a:cxn ang="0">
                  <a:pos x="131" y="71"/>
                </a:cxn>
                <a:cxn ang="0">
                  <a:pos x="178" y="45"/>
                </a:cxn>
                <a:cxn ang="0">
                  <a:pos x="183" y="45"/>
                </a:cxn>
                <a:cxn ang="0">
                  <a:pos x="233" y="100"/>
                </a:cxn>
              </a:cxnLst>
              <a:rect l="0" t="0" r="r" b="b"/>
              <a:pathLst>
                <a:path w="233" h="142">
                  <a:moveTo>
                    <a:pt x="233" y="100"/>
                  </a:moveTo>
                  <a:cubicBezTo>
                    <a:pt x="233" y="117"/>
                    <a:pt x="225" y="132"/>
                    <a:pt x="2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34"/>
                    <a:pt x="0" y="123"/>
                    <a:pt x="0" y="110"/>
                  </a:cubicBezTo>
                  <a:cubicBezTo>
                    <a:pt x="0" y="89"/>
                    <a:pt x="15" y="72"/>
                    <a:pt x="35" y="67"/>
                  </a:cubicBezTo>
                  <a:cubicBezTo>
                    <a:pt x="34" y="66"/>
                    <a:pt x="34" y="64"/>
                    <a:pt x="34" y="62"/>
                  </a:cubicBezTo>
                  <a:cubicBezTo>
                    <a:pt x="34" y="50"/>
                    <a:pt x="44" y="40"/>
                    <a:pt x="56" y="40"/>
                  </a:cubicBezTo>
                  <a:cubicBezTo>
                    <a:pt x="59" y="40"/>
                    <a:pt x="62" y="41"/>
                    <a:pt x="65" y="42"/>
                  </a:cubicBezTo>
                  <a:cubicBezTo>
                    <a:pt x="74" y="18"/>
                    <a:pt x="97" y="0"/>
                    <a:pt x="124" y="0"/>
                  </a:cubicBezTo>
                  <a:cubicBezTo>
                    <a:pt x="147" y="0"/>
                    <a:pt x="168" y="1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55" y="32"/>
                    <a:pt x="133" y="44"/>
                    <a:pt x="121" y="64"/>
                  </a:cubicBezTo>
                  <a:cubicBezTo>
                    <a:pt x="116" y="61"/>
                    <a:pt x="110" y="60"/>
                    <a:pt x="104" y="60"/>
                  </a:cubicBezTo>
                  <a:cubicBezTo>
                    <a:pt x="89" y="60"/>
                    <a:pt x="75" y="69"/>
                    <a:pt x="69" y="83"/>
                  </a:cubicBezTo>
                  <a:cubicBezTo>
                    <a:pt x="67" y="86"/>
                    <a:pt x="69" y="90"/>
                    <a:pt x="72" y="91"/>
                  </a:cubicBezTo>
                  <a:cubicBezTo>
                    <a:pt x="77" y="93"/>
                    <a:pt x="80" y="91"/>
                    <a:pt x="82" y="88"/>
                  </a:cubicBezTo>
                  <a:cubicBezTo>
                    <a:pt x="85" y="78"/>
                    <a:pt x="94" y="72"/>
                    <a:pt x="104" y="72"/>
                  </a:cubicBezTo>
                  <a:cubicBezTo>
                    <a:pt x="115" y="72"/>
                    <a:pt x="124" y="79"/>
                    <a:pt x="127" y="89"/>
                  </a:cubicBezTo>
                  <a:cubicBezTo>
                    <a:pt x="128" y="91"/>
                    <a:pt x="131" y="93"/>
                    <a:pt x="133" y="93"/>
                  </a:cubicBezTo>
                  <a:cubicBezTo>
                    <a:pt x="134" y="93"/>
                    <a:pt x="135" y="93"/>
                    <a:pt x="135" y="93"/>
                  </a:cubicBezTo>
                  <a:cubicBezTo>
                    <a:pt x="139" y="92"/>
                    <a:pt x="140" y="88"/>
                    <a:pt x="139" y="85"/>
                  </a:cubicBezTo>
                  <a:cubicBezTo>
                    <a:pt x="138" y="80"/>
                    <a:pt x="135" y="75"/>
                    <a:pt x="131" y="71"/>
                  </a:cubicBezTo>
                  <a:cubicBezTo>
                    <a:pt x="141" y="55"/>
                    <a:pt x="159" y="45"/>
                    <a:pt x="178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211" y="48"/>
                    <a:pt x="233" y="71"/>
                    <a:pt x="233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 bwMode="ltGray">
            <a:xfrm>
              <a:off x="2423335" y="4113505"/>
              <a:ext cx="621965" cy="418936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Up Arrow 16"/>
            <p:cNvSpPr/>
            <p:nvPr/>
          </p:nvSpPr>
          <p:spPr bwMode="ltGray">
            <a:xfrm>
              <a:off x="2529014" y="4356733"/>
              <a:ext cx="314694" cy="284784"/>
            </a:xfrm>
            <a:prstGeom prst="upArrow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ltGray">
          <a:xfrm>
            <a:off x="911167" y="3724717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Freeform 16"/>
          <p:cNvSpPr>
            <a:spLocks noChangeAspect="1" noEditPoints="1"/>
          </p:cNvSpPr>
          <p:nvPr/>
        </p:nvSpPr>
        <p:spPr bwMode="auto">
          <a:xfrm>
            <a:off x="1070398" y="3822470"/>
            <a:ext cx="491197" cy="576000"/>
          </a:xfrm>
          <a:custGeom>
            <a:avLst/>
            <a:gdLst/>
            <a:ahLst/>
            <a:cxnLst>
              <a:cxn ang="0">
                <a:pos x="62" y="158"/>
              </a:cxn>
              <a:cxn ang="0">
                <a:pos x="51" y="204"/>
              </a:cxn>
              <a:cxn ang="0">
                <a:pos x="33" y="171"/>
              </a:cxn>
              <a:cxn ang="0">
                <a:pos x="51" y="187"/>
              </a:cxn>
              <a:cxn ang="0">
                <a:pos x="56" y="176"/>
              </a:cxn>
              <a:cxn ang="0">
                <a:pos x="54" y="150"/>
              </a:cxn>
              <a:cxn ang="0">
                <a:pos x="180" y="204"/>
              </a:cxn>
              <a:cxn ang="0">
                <a:pos x="110" y="190"/>
              </a:cxn>
              <a:cxn ang="0">
                <a:pos x="108" y="183"/>
              </a:cxn>
              <a:cxn ang="0">
                <a:pos x="160" y="109"/>
              </a:cxn>
              <a:cxn ang="0">
                <a:pos x="108" y="120"/>
              </a:cxn>
              <a:cxn ang="0">
                <a:pos x="115" y="124"/>
              </a:cxn>
              <a:cxn ang="0">
                <a:pos x="119" y="113"/>
              </a:cxn>
              <a:cxn ang="0">
                <a:pos x="108" y="96"/>
              </a:cxn>
              <a:cxn ang="0">
                <a:pos x="131" y="101"/>
              </a:cxn>
              <a:cxn ang="0">
                <a:pos x="140" y="101"/>
              </a:cxn>
              <a:cxn ang="0">
                <a:pos x="127" y="78"/>
              </a:cxn>
              <a:cxn ang="0">
                <a:pos x="152" y="80"/>
              </a:cxn>
              <a:cxn ang="0">
                <a:pos x="162" y="80"/>
              </a:cxn>
              <a:cxn ang="0">
                <a:pos x="148" y="57"/>
              </a:cxn>
              <a:cxn ang="0">
                <a:pos x="92" y="222"/>
              </a:cxn>
              <a:cxn ang="0">
                <a:pos x="78" y="222"/>
              </a:cxn>
              <a:cxn ang="0">
                <a:pos x="78" y="208"/>
              </a:cxn>
              <a:cxn ang="0">
                <a:pos x="92" y="208"/>
              </a:cxn>
              <a:cxn ang="0">
                <a:pos x="92" y="222"/>
              </a:cxn>
              <a:cxn ang="0">
                <a:pos x="95" y="194"/>
              </a:cxn>
              <a:cxn ang="0">
                <a:pos x="95" y="63"/>
              </a:cxn>
              <a:cxn ang="0">
                <a:pos x="102" y="0"/>
              </a:cxn>
              <a:cxn ang="0">
                <a:pos x="68" y="30"/>
              </a:cxn>
              <a:cxn ang="0">
                <a:pos x="50" y="30"/>
              </a:cxn>
              <a:cxn ang="0">
                <a:pos x="75" y="192"/>
              </a:cxn>
              <a:cxn ang="0">
                <a:pos x="62" y="215"/>
              </a:cxn>
              <a:cxn ang="0">
                <a:pos x="85" y="238"/>
              </a:cxn>
              <a:cxn ang="0">
                <a:pos x="101" y="199"/>
              </a:cxn>
            </a:cxnLst>
            <a:rect l="0" t="0" r="r" b="b"/>
            <a:pathLst>
              <a:path w="180" h="238">
                <a:moveTo>
                  <a:pt x="54" y="150"/>
                </a:moveTo>
                <a:cubicBezTo>
                  <a:pt x="62" y="158"/>
                  <a:pt x="62" y="158"/>
                  <a:pt x="62" y="158"/>
                </a:cubicBezTo>
                <a:cubicBezTo>
                  <a:pt x="62" y="188"/>
                  <a:pt x="62" y="188"/>
                  <a:pt x="62" y="188"/>
                </a:cubicBezTo>
                <a:cubicBezTo>
                  <a:pt x="57" y="192"/>
                  <a:pt x="53" y="197"/>
                  <a:pt x="51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33" y="171"/>
                  <a:pt x="33" y="171"/>
                  <a:pt x="33" y="171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8" y="187"/>
                  <a:pt x="49" y="187"/>
                  <a:pt x="51" y="187"/>
                </a:cubicBezTo>
                <a:cubicBezTo>
                  <a:pt x="53" y="187"/>
                  <a:pt x="54" y="187"/>
                  <a:pt x="56" y="185"/>
                </a:cubicBezTo>
                <a:cubicBezTo>
                  <a:pt x="58" y="183"/>
                  <a:pt x="58" y="179"/>
                  <a:pt x="56" y="176"/>
                </a:cubicBezTo>
                <a:cubicBezTo>
                  <a:pt x="42" y="162"/>
                  <a:pt x="42" y="162"/>
                  <a:pt x="42" y="162"/>
                </a:cubicBezTo>
                <a:lnTo>
                  <a:pt x="54" y="150"/>
                </a:lnTo>
                <a:close/>
                <a:moveTo>
                  <a:pt x="180" y="24"/>
                </a:moveTo>
                <a:cubicBezTo>
                  <a:pt x="180" y="204"/>
                  <a:pt x="180" y="204"/>
                  <a:pt x="180" y="204"/>
                </a:cubicBezTo>
                <a:cubicBezTo>
                  <a:pt x="119" y="204"/>
                  <a:pt x="119" y="204"/>
                  <a:pt x="119" y="204"/>
                </a:cubicBezTo>
                <a:cubicBezTo>
                  <a:pt x="118" y="199"/>
                  <a:pt x="115" y="194"/>
                  <a:pt x="110" y="190"/>
                </a:cubicBezTo>
                <a:cubicBezTo>
                  <a:pt x="110" y="189"/>
                  <a:pt x="109" y="188"/>
                  <a:pt x="108" y="188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08" y="161"/>
                  <a:pt x="108" y="161"/>
                  <a:pt x="108" y="161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0" y="122"/>
                  <a:pt x="110" y="122"/>
                  <a:pt x="110" y="122"/>
                </a:cubicBezTo>
                <a:cubicBezTo>
                  <a:pt x="111" y="123"/>
                  <a:pt x="113" y="124"/>
                  <a:pt x="115" y="124"/>
                </a:cubicBezTo>
                <a:cubicBezTo>
                  <a:pt x="116" y="124"/>
                  <a:pt x="118" y="123"/>
                  <a:pt x="119" y="122"/>
                </a:cubicBezTo>
                <a:cubicBezTo>
                  <a:pt x="122" y="119"/>
                  <a:pt x="122" y="115"/>
                  <a:pt x="119" y="113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2" y="102"/>
                  <a:pt x="134" y="103"/>
                  <a:pt x="136" y="103"/>
                </a:cubicBezTo>
                <a:cubicBezTo>
                  <a:pt x="138" y="103"/>
                  <a:pt x="139" y="102"/>
                  <a:pt x="140" y="101"/>
                </a:cubicBezTo>
                <a:cubicBezTo>
                  <a:pt x="143" y="98"/>
                  <a:pt x="143" y="94"/>
                  <a:pt x="140" y="92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52" y="80"/>
                  <a:pt x="152" y="80"/>
                  <a:pt x="152" y="80"/>
                </a:cubicBezTo>
                <a:cubicBezTo>
                  <a:pt x="154" y="81"/>
                  <a:pt x="155" y="82"/>
                  <a:pt x="157" y="82"/>
                </a:cubicBezTo>
                <a:cubicBezTo>
                  <a:pt x="159" y="82"/>
                  <a:pt x="160" y="81"/>
                  <a:pt x="162" y="80"/>
                </a:cubicBezTo>
                <a:cubicBezTo>
                  <a:pt x="164" y="77"/>
                  <a:pt x="164" y="73"/>
                  <a:pt x="162" y="71"/>
                </a:cubicBezTo>
                <a:cubicBezTo>
                  <a:pt x="148" y="57"/>
                  <a:pt x="148" y="57"/>
                  <a:pt x="148" y="57"/>
                </a:cubicBezTo>
                <a:lnTo>
                  <a:pt x="180" y="24"/>
                </a:lnTo>
                <a:close/>
                <a:moveTo>
                  <a:pt x="92" y="222"/>
                </a:moveTo>
                <a:cubicBezTo>
                  <a:pt x="90" y="224"/>
                  <a:pt x="88" y="225"/>
                  <a:pt x="85" y="225"/>
                </a:cubicBezTo>
                <a:cubicBezTo>
                  <a:pt x="82" y="225"/>
                  <a:pt x="80" y="224"/>
                  <a:pt x="78" y="222"/>
                </a:cubicBezTo>
                <a:cubicBezTo>
                  <a:pt x="76" y="220"/>
                  <a:pt x="75" y="218"/>
                  <a:pt x="75" y="215"/>
                </a:cubicBezTo>
                <a:cubicBezTo>
                  <a:pt x="75" y="212"/>
                  <a:pt x="76" y="210"/>
                  <a:pt x="78" y="208"/>
                </a:cubicBezTo>
                <a:cubicBezTo>
                  <a:pt x="80" y="206"/>
                  <a:pt x="82" y="205"/>
                  <a:pt x="85" y="205"/>
                </a:cubicBezTo>
                <a:cubicBezTo>
                  <a:pt x="88" y="205"/>
                  <a:pt x="90" y="206"/>
                  <a:pt x="92" y="208"/>
                </a:cubicBezTo>
                <a:cubicBezTo>
                  <a:pt x="94" y="210"/>
                  <a:pt x="95" y="212"/>
                  <a:pt x="95" y="215"/>
                </a:cubicBezTo>
                <a:cubicBezTo>
                  <a:pt x="95" y="218"/>
                  <a:pt x="94" y="220"/>
                  <a:pt x="92" y="222"/>
                </a:cubicBezTo>
                <a:close/>
                <a:moveTo>
                  <a:pt x="101" y="199"/>
                </a:moveTo>
                <a:cubicBezTo>
                  <a:pt x="100" y="197"/>
                  <a:pt x="97" y="195"/>
                  <a:pt x="95" y="194"/>
                </a:cubicBezTo>
                <a:cubicBezTo>
                  <a:pt x="95" y="194"/>
                  <a:pt x="95" y="193"/>
                  <a:pt x="95" y="192"/>
                </a:cubicBezTo>
                <a:cubicBezTo>
                  <a:pt x="95" y="63"/>
                  <a:pt x="95" y="63"/>
                  <a:pt x="95" y="63"/>
                </a:cubicBezTo>
                <a:cubicBezTo>
                  <a:pt x="110" y="59"/>
                  <a:pt x="120" y="46"/>
                  <a:pt x="120" y="30"/>
                </a:cubicBezTo>
                <a:cubicBezTo>
                  <a:pt x="120" y="17"/>
                  <a:pt x="113" y="6"/>
                  <a:pt x="102" y="0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0"/>
                  <a:pt x="68" y="0"/>
                  <a:pt x="68" y="0"/>
                </a:cubicBezTo>
                <a:cubicBezTo>
                  <a:pt x="57" y="6"/>
                  <a:pt x="50" y="17"/>
                  <a:pt x="50" y="30"/>
                </a:cubicBezTo>
                <a:cubicBezTo>
                  <a:pt x="50" y="46"/>
                  <a:pt x="61" y="59"/>
                  <a:pt x="75" y="63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75" y="193"/>
                  <a:pt x="75" y="194"/>
                  <a:pt x="75" y="194"/>
                </a:cubicBezTo>
                <a:cubicBezTo>
                  <a:pt x="67" y="198"/>
                  <a:pt x="62" y="206"/>
                  <a:pt x="62" y="215"/>
                </a:cubicBezTo>
                <a:cubicBezTo>
                  <a:pt x="62" y="221"/>
                  <a:pt x="64" y="227"/>
                  <a:pt x="69" y="231"/>
                </a:cubicBezTo>
                <a:cubicBezTo>
                  <a:pt x="73" y="236"/>
                  <a:pt x="79" y="238"/>
                  <a:pt x="85" y="238"/>
                </a:cubicBezTo>
                <a:cubicBezTo>
                  <a:pt x="98" y="238"/>
                  <a:pt x="108" y="228"/>
                  <a:pt x="108" y="215"/>
                </a:cubicBezTo>
                <a:cubicBezTo>
                  <a:pt x="108" y="209"/>
                  <a:pt x="106" y="203"/>
                  <a:pt x="101" y="19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 bwMode="ltGray">
          <a:xfrm>
            <a:off x="911167" y="5030056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Freeform 28"/>
          <p:cNvSpPr>
            <a:spLocks noEditPoints="1"/>
          </p:cNvSpPr>
          <p:nvPr/>
        </p:nvSpPr>
        <p:spPr bwMode="auto">
          <a:xfrm>
            <a:off x="1110128" y="5106531"/>
            <a:ext cx="411021" cy="639125"/>
          </a:xfrm>
          <a:custGeom>
            <a:avLst/>
            <a:gdLst/>
            <a:ahLst/>
            <a:cxnLst>
              <a:cxn ang="0">
                <a:pos x="19" y="129"/>
              </a:cxn>
              <a:cxn ang="0">
                <a:pos x="24" y="133"/>
              </a:cxn>
              <a:cxn ang="0">
                <a:pos x="26" y="133"/>
              </a:cxn>
              <a:cxn ang="0">
                <a:pos x="29" y="126"/>
              </a:cxn>
              <a:cxn ang="0">
                <a:pos x="13" y="78"/>
              </a:cxn>
              <a:cxn ang="0">
                <a:pos x="5" y="74"/>
              </a:cxn>
              <a:cxn ang="0">
                <a:pos x="2" y="81"/>
              </a:cxn>
              <a:cxn ang="0">
                <a:pos x="19" y="129"/>
              </a:cxn>
              <a:cxn ang="0">
                <a:pos x="161" y="76"/>
              </a:cxn>
              <a:cxn ang="0">
                <a:pos x="154" y="61"/>
              </a:cxn>
              <a:cxn ang="0">
                <a:pos x="136" y="54"/>
              </a:cxn>
              <a:cxn ang="0">
                <a:pos x="118" y="62"/>
              </a:cxn>
              <a:cxn ang="0">
                <a:pos x="118" y="62"/>
              </a:cxn>
              <a:cxn ang="0">
                <a:pos x="118" y="63"/>
              </a:cxn>
              <a:cxn ang="0">
                <a:pos x="116" y="65"/>
              </a:cxn>
              <a:cxn ang="0">
                <a:pos x="90" y="100"/>
              </a:cxn>
              <a:cxn ang="0">
                <a:pos x="56" y="100"/>
              </a:cxn>
              <a:cxn ang="0">
                <a:pos x="46" y="109"/>
              </a:cxn>
              <a:cxn ang="0">
                <a:pos x="56" y="119"/>
              </a:cxn>
              <a:cxn ang="0">
                <a:pos x="95" y="119"/>
              </a:cxn>
              <a:cxn ang="0">
                <a:pos x="102" y="115"/>
              </a:cxn>
              <a:cxn ang="0">
                <a:pos x="112" y="103"/>
              </a:cxn>
              <a:cxn ang="0">
                <a:pos x="112" y="143"/>
              </a:cxn>
              <a:cxn ang="0">
                <a:pos x="89" y="143"/>
              </a:cxn>
              <a:cxn ang="0">
                <a:pos x="94" y="136"/>
              </a:cxn>
              <a:cxn ang="0">
                <a:pos x="87" y="129"/>
              </a:cxn>
              <a:cxn ang="0">
                <a:pos x="33" y="129"/>
              </a:cxn>
              <a:cxn ang="0">
                <a:pos x="26" y="136"/>
              </a:cxn>
              <a:cxn ang="0">
                <a:pos x="33" y="143"/>
              </a:cxn>
              <a:cxn ang="0">
                <a:pos x="68" y="143"/>
              </a:cxn>
              <a:cxn ang="0">
                <a:pos x="65" y="144"/>
              </a:cxn>
              <a:cxn ang="0">
                <a:pos x="64" y="144"/>
              </a:cxn>
              <a:cxn ang="0">
                <a:pos x="62" y="146"/>
              </a:cxn>
              <a:cxn ang="0">
                <a:pos x="62" y="146"/>
              </a:cxn>
              <a:cxn ang="0">
                <a:pos x="4" y="203"/>
              </a:cxn>
              <a:cxn ang="0">
                <a:pos x="4" y="221"/>
              </a:cxn>
              <a:cxn ang="0">
                <a:pos x="22" y="221"/>
              </a:cxn>
              <a:cxn ang="0">
                <a:pos x="58" y="185"/>
              </a:cxn>
              <a:cxn ang="0">
                <a:pos x="58" y="238"/>
              </a:cxn>
              <a:cxn ang="0">
                <a:pos x="70" y="250"/>
              </a:cxn>
              <a:cxn ang="0">
                <a:pos x="70" y="250"/>
              </a:cxn>
              <a:cxn ang="0">
                <a:pos x="83" y="237"/>
              </a:cxn>
              <a:cxn ang="0">
                <a:pos x="83" y="182"/>
              </a:cxn>
              <a:cxn ang="0">
                <a:pos x="124" y="182"/>
              </a:cxn>
              <a:cxn ang="0">
                <a:pos x="140" y="182"/>
              </a:cxn>
              <a:cxn ang="0">
                <a:pos x="149" y="182"/>
              </a:cxn>
              <a:cxn ang="0">
                <a:pos x="161" y="169"/>
              </a:cxn>
              <a:cxn ang="0">
                <a:pos x="161" y="78"/>
              </a:cxn>
              <a:cxn ang="0">
                <a:pos x="161" y="76"/>
              </a:cxn>
              <a:cxn ang="0">
                <a:pos x="120" y="47"/>
              </a:cxn>
              <a:cxn ang="0">
                <a:pos x="144" y="24"/>
              </a:cxn>
              <a:cxn ang="0">
                <a:pos x="120" y="0"/>
              </a:cxn>
              <a:cxn ang="0">
                <a:pos x="97" y="24"/>
              </a:cxn>
              <a:cxn ang="0">
                <a:pos x="120" y="47"/>
              </a:cxn>
            </a:cxnLst>
            <a:rect l="0" t="0" r="r" b="b"/>
            <a:pathLst>
              <a:path w="161" h="250">
                <a:moveTo>
                  <a:pt x="19" y="129"/>
                </a:moveTo>
                <a:cubicBezTo>
                  <a:pt x="19" y="132"/>
                  <a:pt x="22" y="133"/>
                  <a:pt x="24" y="133"/>
                </a:cubicBezTo>
                <a:cubicBezTo>
                  <a:pt x="24" y="133"/>
                  <a:pt x="25" y="133"/>
                  <a:pt x="26" y="133"/>
                </a:cubicBezTo>
                <a:cubicBezTo>
                  <a:pt x="28" y="132"/>
                  <a:pt x="30" y="129"/>
                  <a:pt x="29" y="126"/>
                </a:cubicBezTo>
                <a:cubicBezTo>
                  <a:pt x="13" y="78"/>
                  <a:pt x="13" y="78"/>
                  <a:pt x="13" y="78"/>
                </a:cubicBezTo>
                <a:cubicBezTo>
                  <a:pt x="12" y="75"/>
                  <a:pt x="8" y="73"/>
                  <a:pt x="5" y="74"/>
                </a:cubicBezTo>
                <a:cubicBezTo>
                  <a:pt x="3" y="75"/>
                  <a:pt x="1" y="78"/>
                  <a:pt x="2" y="81"/>
                </a:cubicBezTo>
                <a:lnTo>
                  <a:pt x="19" y="129"/>
                </a:lnTo>
                <a:close/>
                <a:moveTo>
                  <a:pt x="161" y="76"/>
                </a:moveTo>
                <a:cubicBezTo>
                  <a:pt x="160" y="71"/>
                  <a:pt x="158" y="65"/>
                  <a:pt x="154" y="61"/>
                </a:cubicBezTo>
                <a:cubicBezTo>
                  <a:pt x="149" y="56"/>
                  <a:pt x="143" y="54"/>
                  <a:pt x="136" y="54"/>
                </a:cubicBezTo>
                <a:cubicBezTo>
                  <a:pt x="129" y="54"/>
                  <a:pt x="122" y="57"/>
                  <a:pt x="118" y="62"/>
                </a:cubicBezTo>
                <a:cubicBezTo>
                  <a:pt x="118" y="62"/>
                  <a:pt x="118" y="62"/>
                  <a:pt x="118" y="62"/>
                </a:cubicBezTo>
                <a:cubicBezTo>
                  <a:pt x="118" y="63"/>
                  <a:pt x="118" y="63"/>
                  <a:pt x="118" y="63"/>
                </a:cubicBezTo>
                <a:cubicBezTo>
                  <a:pt x="117" y="63"/>
                  <a:pt x="116" y="64"/>
                  <a:pt x="116" y="65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0" y="100"/>
                  <a:pt x="46" y="104"/>
                  <a:pt x="46" y="109"/>
                </a:cubicBezTo>
                <a:cubicBezTo>
                  <a:pt x="46" y="115"/>
                  <a:pt x="50" y="119"/>
                  <a:pt x="56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8" y="119"/>
                  <a:pt x="100" y="118"/>
                  <a:pt x="102" y="115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92" y="142"/>
                  <a:pt x="94" y="139"/>
                  <a:pt x="94" y="136"/>
                </a:cubicBezTo>
                <a:cubicBezTo>
                  <a:pt x="94" y="132"/>
                  <a:pt x="91" y="129"/>
                  <a:pt x="87" y="129"/>
                </a:cubicBezTo>
                <a:cubicBezTo>
                  <a:pt x="33" y="129"/>
                  <a:pt x="33" y="129"/>
                  <a:pt x="33" y="129"/>
                </a:cubicBezTo>
                <a:cubicBezTo>
                  <a:pt x="29" y="129"/>
                  <a:pt x="26" y="132"/>
                  <a:pt x="26" y="136"/>
                </a:cubicBezTo>
                <a:cubicBezTo>
                  <a:pt x="26" y="140"/>
                  <a:pt x="29" y="143"/>
                  <a:pt x="33" y="143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67" y="143"/>
                  <a:pt x="66" y="144"/>
                  <a:pt x="65" y="144"/>
                </a:cubicBezTo>
                <a:cubicBezTo>
                  <a:pt x="65" y="144"/>
                  <a:pt x="65" y="144"/>
                  <a:pt x="64" y="144"/>
                </a:cubicBezTo>
                <a:cubicBezTo>
                  <a:pt x="63" y="145"/>
                  <a:pt x="62" y="145"/>
                  <a:pt x="62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4" y="203"/>
                  <a:pt x="4" y="203"/>
                  <a:pt x="4" y="203"/>
                </a:cubicBezTo>
                <a:cubicBezTo>
                  <a:pt x="0" y="208"/>
                  <a:pt x="0" y="216"/>
                  <a:pt x="4" y="221"/>
                </a:cubicBezTo>
                <a:cubicBezTo>
                  <a:pt x="9" y="226"/>
                  <a:pt x="17" y="226"/>
                  <a:pt x="22" y="221"/>
                </a:cubicBezTo>
                <a:cubicBezTo>
                  <a:pt x="58" y="185"/>
                  <a:pt x="58" y="185"/>
                  <a:pt x="58" y="185"/>
                </a:cubicBezTo>
                <a:cubicBezTo>
                  <a:pt x="58" y="238"/>
                  <a:pt x="58" y="238"/>
                  <a:pt x="58" y="238"/>
                </a:cubicBezTo>
                <a:cubicBezTo>
                  <a:pt x="58" y="244"/>
                  <a:pt x="64" y="250"/>
                  <a:pt x="70" y="250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8" y="250"/>
                  <a:pt x="83" y="244"/>
                  <a:pt x="83" y="237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124" y="182"/>
                  <a:pt x="124" y="182"/>
                  <a:pt x="124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9" y="182"/>
                  <a:pt x="149" y="182"/>
                  <a:pt x="149" y="182"/>
                </a:cubicBezTo>
                <a:cubicBezTo>
                  <a:pt x="155" y="182"/>
                  <a:pt x="161" y="177"/>
                  <a:pt x="161" y="169"/>
                </a:cubicBezTo>
                <a:cubicBezTo>
                  <a:pt x="161" y="78"/>
                  <a:pt x="161" y="78"/>
                  <a:pt x="161" y="78"/>
                </a:cubicBezTo>
                <a:cubicBezTo>
                  <a:pt x="161" y="78"/>
                  <a:pt x="161" y="77"/>
                  <a:pt x="161" y="76"/>
                </a:cubicBezTo>
                <a:close/>
                <a:moveTo>
                  <a:pt x="120" y="47"/>
                </a:moveTo>
                <a:cubicBezTo>
                  <a:pt x="133" y="47"/>
                  <a:pt x="144" y="37"/>
                  <a:pt x="144" y="24"/>
                </a:cubicBezTo>
                <a:cubicBezTo>
                  <a:pt x="144" y="11"/>
                  <a:pt x="133" y="0"/>
                  <a:pt x="120" y="0"/>
                </a:cubicBezTo>
                <a:cubicBezTo>
                  <a:pt x="107" y="0"/>
                  <a:pt x="97" y="11"/>
                  <a:pt x="97" y="24"/>
                </a:cubicBezTo>
                <a:cubicBezTo>
                  <a:pt x="97" y="37"/>
                  <a:pt x="107" y="47"/>
                  <a:pt x="120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hp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76703"/>
            <a:ext cx="646063" cy="6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b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91" y="2756390"/>
            <a:ext cx="1373376" cy="6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ltice logo transparen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10000" r="90000">
                        <a14:foregroundMark x1="27750" y1="87000" x2="27750" y2="87000"/>
                        <a14:foregroundMark x1="35750" y1="83333" x2="35750" y2="83333"/>
                        <a14:foregroundMark x1="44500" y1="82333" x2="44500" y2="82333"/>
                        <a14:foregroundMark x1="51250" y1="85333" x2="51250" y2="85333"/>
                        <a14:foregroundMark x1="52000" y1="75333" x2="52000" y2="75333"/>
                        <a14:foregroundMark x1="62750" y1="83333" x2="62750" y2="83333"/>
                        <a14:foregroundMark x1="80250" y1="87000" x2="80250" y2="8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43" y="2740474"/>
            <a:ext cx="958028" cy="7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mazon web services logo transparent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47" y="2715100"/>
            <a:ext cx="769268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vmware logo transparent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91" y="2732376"/>
            <a:ext cx="1174030" cy="7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windows azure logo transpar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38" y="3933056"/>
            <a:ext cx="1284329" cy="8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17" b="100000" l="0" r="96433">
                        <a14:foregroundMark x1="19108" y1="86175" x2="19108" y2="86175"/>
                        <a14:foregroundMark x1="23694" y1="85253" x2="23694" y2="85253"/>
                        <a14:foregroundMark x1="27389" y1="84793" x2="27389" y2="84793"/>
                        <a14:foregroundMark x1="31592" y1="83410" x2="31592" y2="83410"/>
                        <a14:foregroundMark x1="38599" y1="83871" x2="38599" y2="83871"/>
                        <a14:foregroundMark x1="40000" y1="81567" x2="40000" y2="81567"/>
                        <a14:foregroundMark x1="43312" y1="84793" x2="43312" y2="84793"/>
                        <a14:foregroundMark x1="44968" y1="84332" x2="44968" y2="84332"/>
                        <a14:foregroundMark x1="50191" y1="82949" x2="50191" y2="82949"/>
                        <a14:foregroundMark x1="52994" y1="83871" x2="52994" y2="83871"/>
                        <a14:foregroundMark x1="56051" y1="83410" x2="56051" y2="83410"/>
                        <a14:foregroundMark x1="49045" y1="53917" x2="49045" y2="53917"/>
                        <a14:foregroundMark x1="45860" y1="60829" x2="45860" y2="60829"/>
                        <a14:foregroundMark x1="48408" y1="42857" x2="49045" y2="53917"/>
                        <a14:foregroundMark x1="54777" y1="58525" x2="54013" y2="60829"/>
                        <a14:foregroundMark x1="56815" y1="51152" x2="56561" y2="44700"/>
                        <a14:foregroundMark x1="66624" y1="38710" x2="66624" y2="54839"/>
                        <a14:foregroundMark x1="22038" y1="80645" x2="22420" y2="84332"/>
                        <a14:foregroundMark x1="96433" y1="52074" x2="96433" y2="52074"/>
                        <a14:foregroundMark x1="12357" y1="29032" x2="11592" y2="41014"/>
                        <a14:foregroundMark x1="14904" y1="38710" x2="14268" y2="46544"/>
                        <a14:foregroundMark x1="24713" y1="36866" x2="25350" y2="42396"/>
                        <a14:foregroundMark x1="29809" y1="47005" x2="29936" y2="55300"/>
                        <a14:foregroundMark x1="37325" y1="42396" x2="37325" y2="49770"/>
                        <a14:backgroundMark x1="13758" y1="82028" x2="13758" y2="82028"/>
                        <a14:backgroundMark x1="13248" y1="82028" x2="23567" y2="72350"/>
                        <a14:backgroundMark x1="33121" y1="71889" x2="58471" y2="68203"/>
                        <a14:backgroundMark x1="23057" y1="98157" x2="35541" y2="95853"/>
                        <a14:backgroundMark x1="39363" y1="98157" x2="57580" y2="98157"/>
                        <a14:backgroundMark x1="38217" y1="88940" x2="38217" y2="88940"/>
                        <a14:backgroundMark x1="39363" y1="82949" x2="39745" y2="94470"/>
                        <a14:backgroundMark x1="59618" y1="46544" x2="59618" y2="53917"/>
                        <a14:backgroundMark x1="21274" y1="88940" x2="21019" y2="87558"/>
                        <a14:backgroundMark x1="25096" y1="87558" x2="25096" y2="89862"/>
                        <a14:backgroundMark x1="32484" y1="87097" x2="32739" y2="90783"/>
                        <a14:backgroundMark x1="42548" y1="91705" x2="42293" y2="91244"/>
                        <a14:backgroundMark x1="46242" y1="87097" x2="46242" y2="92627"/>
                        <a14:backgroundMark x1="49809" y1="88940" x2="50701" y2="88940"/>
                      </a14:backgroundRemoval>
                    </a14:imgEffect>
                  </a14:imgLayer>
                </a14:imgProps>
              </a:ext>
            </a:extLst>
          </a:blip>
          <a:srcRect r="16533"/>
          <a:stretch/>
        </p:blipFill>
        <p:spPr>
          <a:xfrm>
            <a:off x="3611187" y="4036109"/>
            <a:ext cx="1824909" cy="604392"/>
          </a:xfrm>
          <a:prstGeom prst="rect">
            <a:avLst/>
          </a:prstGeom>
        </p:spPr>
      </p:pic>
      <p:pic>
        <p:nvPicPr>
          <p:cNvPr id="1040" name="Picture 16" descr="Image result for appfog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24" y="3894110"/>
            <a:ext cx="849445" cy="8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google cloud platform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40" y="4073416"/>
            <a:ext cx="1735788" cy="5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sap logo transparen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38324"/>
            <a:ext cx="1031503" cy="5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dropbox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25" y="5122551"/>
            <a:ext cx="739833" cy="9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office 365 logo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59" b="89627" l="0" r="100000">
                        <a14:foregroundMark x1="3320" y1="80498" x2="3320" y2="80498"/>
                        <a14:foregroundMark x1="22822" y1="76763" x2="22822" y2="76763"/>
                        <a14:foregroundMark x1="36100" y1="78838" x2="36100" y2="78838"/>
                        <a14:foregroundMark x1="36100" y1="72199" x2="36100" y2="72199"/>
                        <a14:foregroundMark x1="44813" y1="77178" x2="44813" y2="77178"/>
                        <a14:foregroundMark x1="56432" y1="78008" x2="56432" y2="78008"/>
                        <a14:foregroundMark x1="72199" y1="78008" x2="72199" y2="78008"/>
                        <a14:foregroundMark x1="83817" y1="79668" x2="83817" y2="79668"/>
                        <a14:foregroundMark x1="92946" y1="78838" x2="92946" y2="78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28" y="5119768"/>
            <a:ext cx="948029" cy="94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evernote logo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0000" y1="26149" x2="40000" y2="26149"/>
                        <a14:foregroundMark x1="14681" y1="65805" x2="14681" y2="65805"/>
                        <a14:foregroundMark x1="14255" y1="67529" x2="14255" y2="70690"/>
                        <a14:foregroundMark x1="17021" y1="67529" x2="13191" y2="67529"/>
                        <a14:foregroundMark x1="22553" y1="64368" x2="23617" y2="68966"/>
                        <a14:foregroundMark x1="32979" y1="63793" x2="32340" y2="70977"/>
                        <a14:foregroundMark x1="41064" y1="64080" x2="40851" y2="68678"/>
                        <a14:foregroundMark x1="51064" y1="64943" x2="50426" y2="70115"/>
                        <a14:foregroundMark x1="61702" y1="63506" x2="60000" y2="66954"/>
                        <a14:foregroundMark x1="72766" y1="62644" x2="73191" y2="67529"/>
                        <a14:foregroundMark x1="80638" y1="64655" x2="80000" y2="69253"/>
                        <a14:backgroundMark x1="51915" y1="36494" x2="52766" y2="37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65" y="5030056"/>
            <a:ext cx="1410777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gmail log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44" y="5052596"/>
            <a:ext cx="1349276" cy="10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smtClean="0"/>
              <a:t>Tipos de </a:t>
            </a:r>
            <a:r>
              <a:rPr lang="pt-PT" b="0" i="0" dirty="0" err="1" smtClean="0"/>
              <a:t>Cloud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14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499864160"/>
              </p:ext>
            </p:extLst>
          </p:nvPr>
        </p:nvGraphicFramePr>
        <p:xfrm>
          <a:off x="533400" y="1752600"/>
          <a:ext cx="8077200" cy="44805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4274232680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915898677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1009174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Descrição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  <a:p>
                      <a:pPr algn="ctr"/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32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Public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Serviço</a:t>
                      </a:r>
                      <a:r>
                        <a:rPr lang="en-US" dirty="0" smtClean="0"/>
                        <a:t> 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acesso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generalizado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Existem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também</a:t>
                      </a:r>
                      <a:r>
                        <a:rPr lang="en-US" dirty="0" smtClean="0"/>
                        <a:t> </a:t>
                      </a:r>
                      <a:r>
                        <a:rPr lang="en-US" i="1" dirty="0" smtClean="0"/>
                        <a:t>Community Clouds </a:t>
                      </a:r>
                      <a:r>
                        <a:rPr lang="en-US" dirty="0" err="1" smtClean="0"/>
                        <a:t>acessíveis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comunidades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específicas</a:t>
                      </a:r>
                      <a:r>
                        <a:rPr lang="en-US" dirty="0" smtClean="0"/>
                        <a:t>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14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Private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1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Hybrid</a:t>
                      </a:r>
                      <a:endParaRPr lang="pt-P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83287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 bwMode="ltGray">
          <a:xfrm>
            <a:off x="911167" y="2514243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Oval 21"/>
          <p:cNvSpPr/>
          <p:nvPr/>
        </p:nvSpPr>
        <p:spPr bwMode="ltGray">
          <a:xfrm>
            <a:off x="911167" y="5030056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1116202" y="2703502"/>
            <a:ext cx="454025" cy="468313"/>
          </a:xfrm>
          <a:custGeom>
            <a:avLst/>
            <a:gdLst/>
            <a:ahLst/>
            <a:cxnLst>
              <a:cxn ang="0">
                <a:pos x="231" y="141"/>
              </a:cxn>
              <a:cxn ang="0">
                <a:pos x="206" y="82"/>
              </a:cxn>
              <a:cxn ang="0">
                <a:pos x="217" y="156"/>
              </a:cxn>
              <a:cxn ang="0">
                <a:pos x="210" y="168"/>
              </a:cxn>
              <a:cxn ang="0">
                <a:pos x="208" y="165"/>
              </a:cxn>
              <a:cxn ang="0">
                <a:pos x="157" y="137"/>
              </a:cxn>
              <a:cxn ang="0">
                <a:pos x="141" y="71"/>
              </a:cxn>
              <a:cxn ang="0">
                <a:pos x="144" y="62"/>
              </a:cxn>
              <a:cxn ang="0">
                <a:pos x="201" y="48"/>
              </a:cxn>
              <a:cxn ang="0">
                <a:pos x="219" y="62"/>
              </a:cxn>
              <a:cxn ang="0">
                <a:pos x="234" y="141"/>
              </a:cxn>
              <a:cxn ang="0">
                <a:pos x="170" y="198"/>
              </a:cxn>
              <a:cxn ang="0">
                <a:pos x="164" y="242"/>
              </a:cxn>
              <a:cxn ang="0">
                <a:pos x="81" y="242"/>
              </a:cxn>
              <a:cxn ang="0">
                <a:pos x="75" y="198"/>
              </a:cxn>
              <a:cxn ang="0">
                <a:pos x="40" y="219"/>
              </a:cxn>
              <a:cxn ang="0">
                <a:pos x="48" y="169"/>
              </a:cxn>
              <a:cxn ang="0">
                <a:pos x="104" y="149"/>
              </a:cxn>
              <a:cxn ang="0">
                <a:pos x="141" y="149"/>
              </a:cxn>
              <a:cxn ang="0">
                <a:pos x="196" y="169"/>
              </a:cxn>
              <a:cxn ang="0">
                <a:pos x="204" y="219"/>
              </a:cxn>
              <a:cxn ang="0">
                <a:pos x="35" y="169"/>
              </a:cxn>
              <a:cxn ang="0">
                <a:pos x="36" y="80"/>
              </a:cxn>
              <a:cxn ang="0">
                <a:pos x="21" y="131"/>
              </a:cxn>
              <a:cxn ang="0">
                <a:pos x="9" y="140"/>
              </a:cxn>
              <a:cxn ang="0">
                <a:pos x="12" y="61"/>
              </a:cxn>
              <a:cxn ang="0">
                <a:pos x="31" y="47"/>
              </a:cxn>
              <a:cxn ang="0">
                <a:pos x="62" y="69"/>
              </a:cxn>
              <a:cxn ang="0">
                <a:pos x="94" y="47"/>
              </a:cxn>
              <a:cxn ang="0">
                <a:pos x="113" y="61"/>
              </a:cxn>
              <a:cxn ang="0">
                <a:pos x="91" y="80"/>
              </a:cxn>
              <a:cxn ang="0">
                <a:pos x="90" y="81"/>
              </a:cxn>
              <a:cxn ang="0">
                <a:pos x="87" y="137"/>
              </a:cxn>
              <a:cxn ang="0">
                <a:pos x="36" y="165"/>
              </a:cxn>
              <a:cxn ang="0">
                <a:pos x="62" y="0"/>
              </a:cxn>
              <a:cxn ang="0">
                <a:pos x="62" y="40"/>
              </a:cxn>
              <a:cxn ang="0">
                <a:pos x="62" y="0"/>
              </a:cxn>
              <a:cxn ang="0">
                <a:pos x="154" y="110"/>
              </a:cxn>
              <a:cxn ang="0">
                <a:pos x="91" y="110"/>
              </a:cxn>
              <a:cxn ang="0">
                <a:pos x="182" y="0"/>
              </a:cxn>
              <a:cxn ang="0">
                <a:pos x="182" y="40"/>
              </a:cxn>
              <a:cxn ang="0">
                <a:pos x="182" y="0"/>
              </a:cxn>
            </a:cxnLst>
            <a:rect l="0" t="0" r="r" b="b"/>
            <a:pathLst>
              <a:path w="241" h="248">
                <a:moveTo>
                  <a:pt x="234" y="141"/>
                </a:moveTo>
                <a:cubicBezTo>
                  <a:pt x="233" y="141"/>
                  <a:pt x="232" y="141"/>
                  <a:pt x="231" y="141"/>
                </a:cubicBezTo>
                <a:cubicBezTo>
                  <a:pt x="227" y="141"/>
                  <a:pt x="223" y="139"/>
                  <a:pt x="222" y="134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217" y="156"/>
                  <a:pt x="217" y="156"/>
                  <a:pt x="217" y="156"/>
                </a:cubicBezTo>
                <a:cubicBezTo>
                  <a:pt x="218" y="157"/>
                  <a:pt x="218" y="158"/>
                  <a:pt x="218" y="160"/>
                </a:cubicBezTo>
                <a:cubicBezTo>
                  <a:pt x="218" y="164"/>
                  <a:pt x="214" y="168"/>
                  <a:pt x="210" y="168"/>
                </a:cubicBezTo>
                <a:cubicBezTo>
                  <a:pt x="209" y="168"/>
                  <a:pt x="209" y="168"/>
                  <a:pt x="209" y="168"/>
                </a:cubicBezTo>
                <a:cubicBezTo>
                  <a:pt x="208" y="167"/>
                  <a:pt x="208" y="166"/>
                  <a:pt x="208" y="165"/>
                </a:cubicBezTo>
                <a:cubicBezTo>
                  <a:pt x="203" y="148"/>
                  <a:pt x="186" y="137"/>
                  <a:pt x="168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3" y="129"/>
                  <a:pt x="166" y="120"/>
                  <a:pt x="166" y="110"/>
                </a:cubicBezTo>
                <a:cubicBezTo>
                  <a:pt x="166" y="93"/>
                  <a:pt x="156" y="78"/>
                  <a:pt x="141" y="71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7" y="53"/>
                  <a:pt x="154" y="48"/>
                  <a:pt x="162" y="48"/>
                </a:cubicBezTo>
                <a:cubicBezTo>
                  <a:pt x="201" y="48"/>
                  <a:pt x="201" y="48"/>
                  <a:pt x="201" y="48"/>
                </a:cubicBezTo>
                <a:cubicBezTo>
                  <a:pt x="209" y="48"/>
                  <a:pt x="216" y="53"/>
                  <a:pt x="219" y="62"/>
                </a:cubicBezTo>
                <a:cubicBezTo>
                  <a:pt x="219" y="62"/>
                  <a:pt x="219" y="62"/>
                  <a:pt x="219" y="62"/>
                </a:cubicBezTo>
                <a:cubicBezTo>
                  <a:pt x="240" y="129"/>
                  <a:pt x="240" y="129"/>
                  <a:pt x="240" y="129"/>
                </a:cubicBezTo>
                <a:cubicBezTo>
                  <a:pt x="241" y="134"/>
                  <a:pt x="238" y="139"/>
                  <a:pt x="234" y="141"/>
                </a:cubicBezTo>
                <a:close/>
                <a:moveTo>
                  <a:pt x="176" y="237"/>
                </a:moveTo>
                <a:cubicBezTo>
                  <a:pt x="170" y="198"/>
                  <a:pt x="170" y="198"/>
                  <a:pt x="170" y="198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164" y="242"/>
                  <a:pt x="164" y="242"/>
                  <a:pt x="164" y="242"/>
                </a:cubicBezTo>
                <a:cubicBezTo>
                  <a:pt x="151" y="246"/>
                  <a:pt x="137" y="248"/>
                  <a:pt x="122" y="248"/>
                </a:cubicBezTo>
                <a:cubicBezTo>
                  <a:pt x="108" y="248"/>
                  <a:pt x="94" y="246"/>
                  <a:pt x="81" y="242"/>
                </a:cubicBezTo>
                <a:cubicBezTo>
                  <a:pt x="83" y="198"/>
                  <a:pt x="83" y="198"/>
                  <a:pt x="83" y="198"/>
                </a:cubicBezTo>
                <a:cubicBezTo>
                  <a:pt x="75" y="198"/>
                  <a:pt x="75" y="198"/>
                  <a:pt x="75" y="198"/>
                </a:cubicBezTo>
                <a:cubicBezTo>
                  <a:pt x="67" y="237"/>
                  <a:pt x="67" y="237"/>
                  <a:pt x="67" y="237"/>
                </a:cubicBezTo>
                <a:cubicBezTo>
                  <a:pt x="57" y="232"/>
                  <a:pt x="48" y="226"/>
                  <a:pt x="40" y="219"/>
                </a:cubicBezTo>
                <a:cubicBezTo>
                  <a:pt x="48" y="171"/>
                  <a:pt x="48" y="171"/>
                  <a:pt x="48" y="171"/>
                </a:cubicBezTo>
                <a:cubicBezTo>
                  <a:pt x="48" y="170"/>
                  <a:pt x="48" y="169"/>
                  <a:pt x="48" y="169"/>
                </a:cubicBezTo>
                <a:cubicBezTo>
                  <a:pt x="52" y="157"/>
                  <a:pt x="63" y="149"/>
                  <a:pt x="77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23" y="182"/>
                  <a:pt x="123" y="182"/>
                  <a:pt x="123" y="182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168" y="149"/>
                  <a:pt x="168" y="149"/>
                  <a:pt x="168" y="149"/>
                </a:cubicBezTo>
                <a:cubicBezTo>
                  <a:pt x="181" y="149"/>
                  <a:pt x="192" y="157"/>
                  <a:pt x="196" y="169"/>
                </a:cubicBezTo>
                <a:cubicBezTo>
                  <a:pt x="196" y="169"/>
                  <a:pt x="196" y="170"/>
                  <a:pt x="196" y="171"/>
                </a:cubicBezTo>
                <a:cubicBezTo>
                  <a:pt x="204" y="219"/>
                  <a:pt x="204" y="219"/>
                  <a:pt x="204" y="219"/>
                </a:cubicBezTo>
                <a:cubicBezTo>
                  <a:pt x="196" y="226"/>
                  <a:pt x="186" y="232"/>
                  <a:pt x="176" y="237"/>
                </a:cubicBezTo>
                <a:close/>
                <a:moveTo>
                  <a:pt x="35" y="169"/>
                </a:moveTo>
                <a:cubicBezTo>
                  <a:pt x="34" y="174"/>
                  <a:pt x="34" y="174"/>
                  <a:pt x="34" y="174"/>
                </a:cubicBezTo>
                <a:cubicBezTo>
                  <a:pt x="36" y="80"/>
                  <a:pt x="36" y="80"/>
                  <a:pt x="36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20" y="136"/>
                  <a:pt x="16" y="140"/>
                  <a:pt x="11" y="140"/>
                </a:cubicBezTo>
                <a:cubicBezTo>
                  <a:pt x="11" y="140"/>
                  <a:pt x="10" y="140"/>
                  <a:pt x="9" y="140"/>
                </a:cubicBezTo>
                <a:cubicBezTo>
                  <a:pt x="4" y="139"/>
                  <a:pt x="0" y="133"/>
                  <a:pt x="1" y="128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0"/>
                  <a:pt x="12" y="60"/>
                  <a:pt x="12" y="60"/>
                </a:cubicBezTo>
                <a:cubicBezTo>
                  <a:pt x="15" y="52"/>
                  <a:pt x="23" y="47"/>
                  <a:pt x="31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62" y="69"/>
                  <a:pt x="62" y="69"/>
                  <a:pt x="62" y="69"/>
                </a:cubicBezTo>
                <a:cubicBezTo>
                  <a:pt x="76" y="47"/>
                  <a:pt x="76" y="47"/>
                  <a:pt x="76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103" y="47"/>
                  <a:pt x="110" y="52"/>
                  <a:pt x="113" y="60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4" y="67"/>
                  <a:pt x="114" y="67"/>
                  <a:pt x="114" y="67"/>
                </a:cubicBezTo>
                <a:cubicBezTo>
                  <a:pt x="105" y="69"/>
                  <a:pt x="97" y="73"/>
                  <a:pt x="91" y="80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81"/>
                  <a:pt x="90" y="81"/>
                  <a:pt x="90" y="81"/>
                </a:cubicBezTo>
                <a:cubicBezTo>
                  <a:pt x="83" y="88"/>
                  <a:pt x="79" y="99"/>
                  <a:pt x="79" y="110"/>
                </a:cubicBezTo>
                <a:cubicBezTo>
                  <a:pt x="79" y="120"/>
                  <a:pt x="82" y="129"/>
                  <a:pt x="87" y="137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58" y="137"/>
                  <a:pt x="41" y="148"/>
                  <a:pt x="36" y="165"/>
                </a:cubicBezTo>
                <a:cubicBezTo>
                  <a:pt x="36" y="166"/>
                  <a:pt x="35" y="167"/>
                  <a:pt x="35" y="169"/>
                </a:cubicBezTo>
                <a:close/>
                <a:moveTo>
                  <a:pt x="62" y="0"/>
                </a:moveTo>
                <a:cubicBezTo>
                  <a:pt x="74" y="0"/>
                  <a:pt x="83" y="9"/>
                  <a:pt x="83" y="20"/>
                </a:cubicBezTo>
                <a:cubicBezTo>
                  <a:pt x="83" y="31"/>
                  <a:pt x="74" y="40"/>
                  <a:pt x="62" y="40"/>
                </a:cubicBezTo>
                <a:cubicBezTo>
                  <a:pt x="51" y="40"/>
                  <a:pt x="42" y="31"/>
                  <a:pt x="42" y="20"/>
                </a:cubicBezTo>
                <a:cubicBezTo>
                  <a:pt x="42" y="9"/>
                  <a:pt x="51" y="0"/>
                  <a:pt x="62" y="0"/>
                </a:cubicBezTo>
                <a:close/>
                <a:moveTo>
                  <a:pt x="122" y="79"/>
                </a:moveTo>
                <a:cubicBezTo>
                  <a:pt x="140" y="79"/>
                  <a:pt x="154" y="93"/>
                  <a:pt x="154" y="110"/>
                </a:cubicBezTo>
                <a:cubicBezTo>
                  <a:pt x="154" y="127"/>
                  <a:pt x="140" y="141"/>
                  <a:pt x="122" y="141"/>
                </a:cubicBezTo>
                <a:cubicBezTo>
                  <a:pt x="105" y="141"/>
                  <a:pt x="91" y="127"/>
                  <a:pt x="91" y="110"/>
                </a:cubicBezTo>
                <a:cubicBezTo>
                  <a:pt x="91" y="93"/>
                  <a:pt x="105" y="79"/>
                  <a:pt x="122" y="79"/>
                </a:cubicBezTo>
                <a:close/>
                <a:moveTo>
                  <a:pt x="182" y="0"/>
                </a:moveTo>
                <a:cubicBezTo>
                  <a:pt x="193" y="0"/>
                  <a:pt x="201" y="9"/>
                  <a:pt x="201" y="20"/>
                </a:cubicBezTo>
                <a:cubicBezTo>
                  <a:pt x="201" y="31"/>
                  <a:pt x="193" y="40"/>
                  <a:pt x="182" y="40"/>
                </a:cubicBezTo>
                <a:cubicBezTo>
                  <a:pt x="171" y="40"/>
                  <a:pt x="162" y="31"/>
                  <a:pt x="162" y="20"/>
                </a:cubicBezTo>
                <a:cubicBezTo>
                  <a:pt x="162" y="9"/>
                  <a:pt x="171" y="0"/>
                  <a:pt x="182" y="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 bwMode="ltGray">
          <a:xfrm>
            <a:off x="906761" y="3764760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Freeform 34"/>
          <p:cNvSpPr>
            <a:spLocks noEditPoints="1"/>
          </p:cNvSpPr>
          <p:nvPr/>
        </p:nvSpPr>
        <p:spPr bwMode="auto">
          <a:xfrm>
            <a:off x="1166565" y="3920147"/>
            <a:ext cx="344488" cy="431800"/>
          </a:xfrm>
          <a:custGeom>
            <a:avLst/>
            <a:gdLst/>
            <a:ahLst/>
            <a:cxnLst>
              <a:cxn ang="0">
                <a:pos x="126" y="91"/>
              </a:cxn>
              <a:cxn ang="0">
                <a:pos x="57" y="91"/>
              </a:cxn>
              <a:cxn ang="0">
                <a:pos x="57" y="58"/>
              </a:cxn>
              <a:cxn ang="0">
                <a:pos x="92" y="23"/>
              </a:cxn>
              <a:cxn ang="0">
                <a:pos x="126" y="58"/>
              </a:cxn>
              <a:cxn ang="0">
                <a:pos x="126" y="91"/>
              </a:cxn>
              <a:cxn ang="0">
                <a:pos x="98" y="162"/>
              </a:cxn>
              <a:cxn ang="0">
                <a:pos x="98" y="190"/>
              </a:cxn>
              <a:cxn ang="0">
                <a:pos x="85" y="190"/>
              </a:cxn>
              <a:cxn ang="0">
                <a:pos x="85" y="162"/>
              </a:cxn>
              <a:cxn ang="0">
                <a:pos x="74" y="146"/>
              </a:cxn>
              <a:cxn ang="0">
                <a:pos x="92" y="129"/>
              </a:cxn>
              <a:cxn ang="0">
                <a:pos x="109" y="146"/>
              </a:cxn>
              <a:cxn ang="0">
                <a:pos x="98" y="162"/>
              </a:cxn>
              <a:cxn ang="0">
                <a:pos x="171" y="91"/>
              </a:cxn>
              <a:cxn ang="0">
                <a:pos x="150" y="91"/>
              </a:cxn>
              <a:cxn ang="0">
                <a:pos x="150" y="58"/>
              </a:cxn>
              <a:cxn ang="0">
                <a:pos x="92" y="0"/>
              </a:cxn>
              <a:cxn ang="0">
                <a:pos x="34" y="58"/>
              </a:cxn>
              <a:cxn ang="0">
                <a:pos x="34" y="91"/>
              </a:cxn>
              <a:cxn ang="0">
                <a:pos x="13" y="91"/>
              </a:cxn>
              <a:cxn ang="0">
                <a:pos x="0" y="104"/>
              </a:cxn>
              <a:cxn ang="0">
                <a:pos x="0" y="195"/>
              </a:cxn>
              <a:cxn ang="0">
                <a:pos x="0" y="195"/>
              </a:cxn>
              <a:cxn ang="0">
                <a:pos x="1" y="197"/>
              </a:cxn>
              <a:cxn ang="0">
                <a:pos x="1" y="198"/>
              </a:cxn>
              <a:cxn ang="0">
                <a:pos x="1" y="200"/>
              </a:cxn>
              <a:cxn ang="0">
                <a:pos x="1" y="200"/>
              </a:cxn>
              <a:cxn ang="0">
                <a:pos x="2" y="202"/>
              </a:cxn>
              <a:cxn ang="0">
                <a:pos x="3" y="202"/>
              </a:cxn>
              <a:cxn ang="0">
                <a:pos x="4" y="204"/>
              </a:cxn>
              <a:cxn ang="0">
                <a:pos x="4" y="204"/>
              </a:cxn>
              <a:cxn ang="0">
                <a:pos x="6" y="205"/>
              </a:cxn>
              <a:cxn ang="0">
                <a:pos x="6" y="206"/>
              </a:cxn>
              <a:cxn ang="0">
                <a:pos x="7" y="206"/>
              </a:cxn>
              <a:cxn ang="0">
                <a:pos x="92" y="229"/>
              </a:cxn>
              <a:cxn ang="0">
                <a:pos x="177" y="206"/>
              </a:cxn>
              <a:cxn ang="0">
                <a:pos x="177" y="206"/>
              </a:cxn>
              <a:cxn ang="0">
                <a:pos x="178" y="205"/>
              </a:cxn>
              <a:cxn ang="0">
                <a:pos x="179" y="204"/>
              </a:cxn>
              <a:cxn ang="0">
                <a:pos x="179" y="204"/>
              </a:cxn>
              <a:cxn ang="0">
                <a:pos x="183" y="194"/>
              </a:cxn>
              <a:cxn ang="0">
                <a:pos x="183" y="104"/>
              </a:cxn>
              <a:cxn ang="0">
                <a:pos x="171" y="91"/>
              </a:cxn>
            </a:cxnLst>
            <a:rect l="0" t="0" r="r" b="b"/>
            <a:pathLst>
              <a:path w="183" h="229">
                <a:moveTo>
                  <a:pt x="126" y="91"/>
                </a:moveTo>
                <a:cubicBezTo>
                  <a:pt x="57" y="91"/>
                  <a:pt x="57" y="91"/>
                  <a:pt x="57" y="91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39"/>
                  <a:pt x="73" y="23"/>
                  <a:pt x="92" y="23"/>
                </a:cubicBezTo>
                <a:cubicBezTo>
                  <a:pt x="111" y="23"/>
                  <a:pt x="126" y="39"/>
                  <a:pt x="126" y="58"/>
                </a:cubicBezTo>
                <a:lnTo>
                  <a:pt x="126" y="91"/>
                </a:lnTo>
                <a:close/>
                <a:moveTo>
                  <a:pt x="98" y="162"/>
                </a:moveTo>
                <a:cubicBezTo>
                  <a:pt x="98" y="190"/>
                  <a:pt x="98" y="190"/>
                  <a:pt x="98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5" y="162"/>
                  <a:pt x="85" y="162"/>
                  <a:pt x="85" y="162"/>
                </a:cubicBezTo>
                <a:cubicBezTo>
                  <a:pt x="79" y="160"/>
                  <a:pt x="74" y="153"/>
                  <a:pt x="74" y="146"/>
                </a:cubicBezTo>
                <a:cubicBezTo>
                  <a:pt x="74" y="137"/>
                  <a:pt x="82" y="129"/>
                  <a:pt x="92" y="129"/>
                </a:cubicBezTo>
                <a:cubicBezTo>
                  <a:pt x="101" y="129"/>
                  <a:pt x="109" y="137"/>
                  <a:pt x="109" y="146"/>
                </a:cubicBezTo>
                <a:cubicBezTo>
                  <a:pt x="109" y="153"/>
                  <a:pt x="105" y="160"/>
                  <a:pt x="98" y="162"/>
                </a:cubicBezTo>
                <a:close/>
                <a:moveTo>
                  <a:pt x="171" y="91"/>
                </a:moveTo>
                <a:cubicBezTo>
                  <a:pt x="150" y="91"/>
                  <a:pt x="150" y="91"/>
                  <a:pt x="150" y="91"/>
                </a:cubicBezTo>
                <a:cubicBezTo>
                  <a:pt x="150" y="58"/>
                  <a:pt x="150" y="58"/>
                  <a:pt x="150" y="58"/>
                </a:cubicBezTo>
                <a:cubicBezTo>
                  <a:pt x="150" y="26"/>
                  <a:pt x="123" y="0"/>
                  <a:pt x="92" y="0"/>
                </a:cubicBezTo>
                <a:cubicBezTo>
                  <a:pt x="60" y="0"/>
                  <a:pt x="34" y="26"/>
                  <a:pt x="34" y="58"/>
                </a:cubicBezTo>
                <a:cubicBezTo>
                  <a:pt x="34" y="91"/>
                  <a:pt x="34" y="91"/>
                  <a:pt x="34" y="91"/>
                </a:cubicBezTo>
                <a:cubicBezTo>
                  <a:pt x="13" y="91"/>
                  <a:pt x="13" y="91"/>
                  <a:pt x="13" y="91"/>
                </a:cubicBezTo>
                <a:cubicBezTo>
                  <a:pt x="6" y="91"/>
                  <a:pt x="0" y="97"/>
                  <a:pt x="0" y="104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6"/>
                  <a:pt x="0" y="196"/>
                  <a:pt x="1" y="197"/>
                </a:cubicBezTo>
                <a:cubicBezTo>
                  <a:pt x="1" y="197"/>
                  <a:pt x="1" y="197"/>
                  <a:pt x="1" y="198"/>
                </a:cubicBezTo>
                <a:cubicBezTo>
                  <a:pt x="1" y="198"/>
                  <a:pt x="1" y="199"/>
                  <a:pt x="1" y="200"/>
                </a:cubicBezTo>
                <a:cubicBezTo>
                  <a:pt x="1" y="200"/>
                  <a:pt x="1" y="200"/>
                  <a:pt x="1" y="200"/>
                </a:cubicBezTo>
                <a:cubicBezTo>
                  <a:pt x="2" y="201"/>
                  <a:pt x="2" y="201"/>
                  <a:pt x="2" y="202"/>
                </a:cubicBezTo>
                <a:cubicBezTo>
                  <a:pt x="2" y="202"/>
                  <a:pt x="3" y="202"/>
                  <a:pt x="3" y="202"/>
                </a:cubicBezTo>
                <a:cubicBezTo>
                  <a:pt x="3" y="203"/>
                  <a:pt x="4" y="203"/>
                  <a:pt x="4" y="204"/>
                </a:cubicBezTo>
                <a:cubicBezTo>
                  <a:pt x="4" y="204"/>
                  <a:pt x="4" y="204"/>
                  <a:pt x="4" y="204"/>
                </a:cubicBezTo>
                <a:cubicBezTo>
                  <a:pt x="5" y="204"/>
                  <a:pt x="5" y="205"/>
                  <a:pt x="6" y="205"/>
                </a:cubicBezTo>
                <a:cubicBezTo>
                  <a:pt x="6" y="205"/>
                  <a:pt x="6" y="206"/>
                  <a:pt x="6" y="206"/>
                </a:cubicBezTo>
                <a:cubicBezTo>
                  <a:pt x="7" y="206"/>
                  <a:pt x="7" y="206"/>
                  <a:pt x="7" y="206"/>
                </a:cubicBezTo>
                <a:cubicBezTo>
                  <a:pt x="32" y="221"/>
                  <a:pt x="62" y="229"/>
                  <a:pt x="92" y="229"/>
                </a:cubicBezTo>
                <a:cubicBezTo>
                  <a:pt x="122" y="229"/>
                  <a:pt x="151" y="221"/>
                  <a:pt x="177" y="206"/>
                </a:cubicBezTo>
                <a:cubicBezTo>
                  <a:pt x="177" y="206"/>
                  <a:pt x="177" y="206"/>
                  <a:pt x="177" y="206"/>
                </a:cubicBezTo>
                <a:cubicBezTo>
                  <a:pt x="178" y="206"/>
                  <a:pt x="178" y="205"/>
                  <a:pt x="178" y="205"/>
                </a:cubicBezTo>
                <a:cubicBezTo>
                  <a:pt x="178" y="205"/>
                  <a:pt x="179" y="204"/>
                  <a:pt x="179" y="204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82" y="201"/>
                  <a:pt x="183" y="198"/>
                  <a:pt x="183" y="194"/>
                </a:cubicBezTo>
                <a:cubicBezTo>
                  <a:pt x="183" y="104"/>
                  <a:pt x="183" y="104"/>
                  <a:pt x="183" y="104"/>
                </a:cubicBezTo>
                <a:cubicBezTo>
                  <a:pt x="183" y="97"/>
                  <a:pt x="177" y="91"/>
                  <a:pt x="171" y="91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3"/>
          <p:cNvSpPr>
            <a:spLocks noEditPoints="1"/>
          </p:cNvSpPr>
          <p:nvPr/>
        </p:nvSpPr>
        <p:spPr bwMode="auto">
          <a:xfrm>
            <a:off x="1164978" y="5209094"/>
            <a:ext cx="346075" cy="436562"/>
          </a:xfrm>
          <a:custGeom>
            <a:avLst/>
            <a:gdLst/>
            <a:ahLst/>
            <a:cxnLst>
              <a:cxn ang="0">
                <a:pos x="98" y="162"/>
              </a:cxn>
              <a:cxn ang="0">
                <a:pos x="98" y="190"/>
              </a:cxn>
              <a:cxn ang="0">
                <a:pos x="85" y="190"/>
              </a:cxn>
              <a:cxn ang="0">
                <a:pos x="85" y="162"/>
              </a:cxn>
              <a:cxn ang="0">
                <a:pos x="74" y="146"/>
              </a:cxn>
              <a:cxn ang="0">
                <a:pos x="91" y="129"/>
              </a:cxn>
              <a:cxn ang="0">
                <a:pos x="109" y="146"/>
              </a:cxn>
              <a:cxn ang="0">
                <a:pos x="98" y="162"/>
              </a:cxn>
              <a:cxn ang="0">
                <a:pos x="170" y="93"/>
              </a:cxn>
              <a:cxn ang="0">
                <a:pos x="57" y="93"/>
              </a:cxn>
              <a:cxn ang="0">
                <a:pos x="57" y="58"/>
              </a:cxn>
              <a:cxn ang="0">
                <a:pos x="91" y="23"/>
              </a:cxn>
              <a:cxn ang="0">
                <a:pos x="126" y="58"/>
              </a:cxn>
              <a:cxn ang="0">
                <a:pos x="126" y="68"/>
              </a:cxn>
              <a:cxn ang="0">
                <a:pos x="149" y="68"/>
              </a:cxn>
              <a:cxn ang="0">
                <a:pos x="149" y="58"/>
              </a:cxn>
              <a:cxn ang="0">
                <a:pos x="91" y="0"/>
              </a:cxn>
              <a:cxn ang="0">
                <a:pos x="34" y="58"/>
              </a:cxn>
              <a:cxn ang="0">
                <a:pos x="34" y="93"/>
              </a:cxn>
              <a:cxn ang="0">
                <a:pos x="13" y="93"/>
              </a:cxn>
              <a:cxn ang="0">
                <a:pos x="0" y="106"/>
              </a:cxn>
              <a:cxn ang="0">
                <a:pos x="0" y="196"/>
              </a:cxn>
              <a:cxn ang="0">
                <a:pos x="0" y="197"/>
              </a:cxn>
              <a:cxn ang="0">
                <a:pos x="0" y="198"/>
              </a:cxn>
              <a:cxn ang="0">
                <a:pos x="0" y="199"/>
              </a:cxn>
              <a:cxn ang="0">
                <a:pos x="1" y="201"/>
              </a:cxn>
              <a:cxn ang="0">
                <a:pos x="1" y="202"/>
              </a:cxn>
              <a:cxn ang="0">
                <a:pos x="2" y="204"/>
              </a:cxn>
              <a:cxn ang="0">
                <a:pos x="3" y="204"/>
              </a:cxn>
              <a:cxn ang="0">
                <a:pos x="3" y="205"/>
              </a:cxn>
              <a:cxn ang="0">
                <a:pos x="4" y="206"/>
              </a:cxn>
              <a:cxn ang="0">
                <a:pos x="5" y="207"/>
              </a:cxn>
              <a:cxn ang="0">
                <a:pos x="6" y="207"/>
              </a:cxn>
              <a:cxn ang="0">
                <a:pos x="6" y="208"/>
              </a:cxn>
              <a:cxn ang="0">
                <a:pos x="91" y="231"/>
              </a:cxn>
              <a:cxn ang="0">
                <a:pos x="177" y="208"/>
              </a:cxn>
              <a:cxn ang="0">
                <a:pos x="177" y="207"/>
              </a:cxn>
              <a:cxn ang="0">
                <a:pos x="177" y="207"/>
              </a:cxn>
              <a:cxn ang="0">
                <a:pos x="179" y="206"/>
              </a:cxn>
              <a:cxn ang="0">
                <a:pos x="179" y="206"/>
              </a:cxn>
              <a:cxn ang="0">
                <a:pos x="183" y="196"/>
              </a:cxn>
              <a:cxn ang="0">
                <a:pos x="183" y="106"/>
              </a:cxn>
              <a:cxn ang="0">
                <a:pos x="170" y="93"/>
              </a:cxn>
            </a:cxnLst>
            <a:rect l="0" t="0" r="r" b="b"/>
            <a:pathLst>
              <a:path w="183" h="231">
                <a:moveTo>
                  <a:pt x="98" y="162"/>
                </a:moveTo>
                <a:cubicBezTo>
                  <a:pt x="98" y="190"/>
                  <a:pt x="98" y="190"/>
                  <a:pt x="98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5" y="162"/>
                  <a:pt x="85" y="162"/>
                  <a:pt x="85" y="162"/>
                </a:cubicBezTo>
                <a:cubicBezTo>
                  <a:pt x="79" y="160"/>
                  <a:pt x="74" y="153"/>
                  <a:pt x="74" y="146"/>
                </a:cubicBezTo>
                <a:cubicBezTo>
                  <a:pt x="74" y="137"/>
                  <a:pt x="82" y="129"/>
                  <a:pt x="91" y="129"/>
                </a:cubicBezTo>
                <a:cubicBezTo>
                  <a:pt x="101" y="129"/>
                  <a:pt x="109" y="137"/>
                  <a:pt x="109" y="146"/>
                </a:cubicBezTo>
                <a:cubicBezTo>
                  <a:pt x="109" y="153"/>
                  <a:pt x="104" y="160"/>
                  <a:pt x="98" y="162"/>
                </a:cubicBezTo>
                <a:close/>
                <a:moveTo>
                  <a:pt x="170" y="93"/>
                </a:moveTo>
                <a:cubicBezTo>
                  <a:pt x="57" y="93"/>
                  <a:pt x="57" y="93"/>
                  <a:pt x="57" y="93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39"/>
                  <a:pt x="72" y="23"/>
                  <a:pt x="91" y="23"/>
                </a:cubicBezTo>
                <a:cubicBezTo>
                  <a:pt x="110" y="23"/>
                  <a:pt x="126" y="39"/>
                  <a:pt x="126" y="5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49" y="68"/>
                  <a:pt x="149" y="68"/>
                  <a:pt x="149" y="68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49" y="26"/>
                  <a:pt x="123" y="0"/>
                  <a:pt x="91" y="0"/>
                </a:cubicBezTo>
                <a:cubicBezTo>
                  <a:pt x="59" y="0"/>
                  <a:pt x="34" y="26"/>
                  <a:pt x="34" y="58"/>
                </a:cubicBezTo>
                <a:cubicBezTo>
                  <a:pt x="34" y="93"/>
                  <a:pt x="34" y="93"/>
                  <a:pt x="34" y="93"/>
                </a:cubicBezTo>
                <a:cubicBezTo>
                  <a:pt x="13" y="93"/>
                  <a:pt x="13" y="93"/>
                  <a:pt x="13" y="93"/>
                </a:cubicBezTo>
                <a:cubicBezTo>
                  <a:pt x="6" y="93"/>
                  <a:pt x="0" y="99"/>
                  <a:pt x="0" y="10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199"/>
                  <a:pt x="0" y="199"/>
                  <a:pt x="0" y="199"/>
                </a:cubicBezTo>
                <a:cubicBezTo>
                  <a:pt x="1" y="200"/>
                  <a:pt x="1" y="201"/>
                  <a:pt x="1" y="201"/>
                </a:cubicBezTo>
                <a:cubicBezTo>
                  <a:pt x="1" y="202"/>
                  <a:pt x="1" y="202"/>
                  <a:pt x="1" y="202"/>
                </a:cubicBezTo>
                <a:cubicBezTo>
                  <a:pt x="1" y="203"/>
                  <a:pt x="2" y="203"/>
                  <a:pt x="2" y="204"/>
                </a:cubicBezTo>
                <a:cubicBezTo>
                  <a:pt x="2" y="204"/>
                  <a:pt x="2" y="204"/>
                  <a:pt x="3" y="204"/>
                </a:cubicBezTo>
                <a:cubicBezTo>
                  <a:pt x="3" y="205"/>
                  <a:pt x="3" y="205"/>
                  <a:pt x="3" y="205"/>
                </a:cubicBezTo>
                <a:cubicBezTo>
                  <a:pt x="3" y="206"/>
                  <a:pt x="4" y="206"/>
                  <a:pt x="4" y="206"/>
                </a:cubicBezTo>
                <a:cubicBezTo>
                  <a:pt x="4" y="206"/>
                  <a:pt x="5" y="206"/>
                  <a:pt x="5" y="207"/>
                </a:cubicBezTo>
                <a:cubicBezTo>
                  <a:pt x="5" y="207"/>
                  <a:pt x="6" y="207"/>
                  <a:pt x="6" y="207"/>
                </a:cubicBezTo>
                <a:cubicBezTo>
                  <a:pt x="6" y="207"/>
                  <a:pt x="6" y="208"/>
                  <a:pt x="6" y="208"/>
                </a:cubicBezTo>
                <a:cubicBezTo>
                  <a:pt x="32" y="223"/>
                  <a:pt x="62" y="231"/>
                  <a:pt x="91" y="231"/>
                </a:cubicBezTo>
                <a:cubicBezTo>
                  <a:pt x="121" y="231"/>
                  <a:pt x="151" y="223"/>
                  <a:pt x="177" y="208"/>
                </a:cubicBezTo>
                <a:cubicBezTo>
                  <a:pt x="177" y="207"/>
                  <a:pt x="177" y="207"/>
                  <a:pt x="177" y="207"/>
                </a:cubicBezTo>
                <a:cubicBezTo>
                  <a:pt x="177" y="207"/>
                  <a:pt x="177" y="207"/>
                  <a:pt x="177" y="207"/>
                </a:cubicBezTo>
                <a:cubicBezTo>
                  <a:pt x="178" y="207"/>
                  <a:pt x="178" y="206"/>
                  <a:pt x="179" y="206"/>
                </a:cubicBezTo>
                <a:cubicBezTo>
                  <a:pt x="179" y="206"/>
                  <a:pt x="179" y="206"/>
                  <a:pt x="179" y="206"/>
                </a:cubicBezTo>
                <a:cubicBezTo>
                  <a:pt x="182" y="203"/>
                  <a:pt x="183" y="200"/>
                  <a:pt x="183" y="196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99"/>
                  <a:pt x="177" y="93"/>
                  <a:pt x="170" y="93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smtClean="0"/>
              <a:t>Tipos de </a:t>
            </a:r>
            <a:r>
              <a:rPr lang="pt-PT" b="0" i="0" dirty="0" err="1" smtClean="0"/>
              <a:t>Cloud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15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499508337"/>
              </p:ext>
            </p:extLst>
          </p:nvPr>
        </p:nvGraphicFramePr>
        <p:xfrm>
          <a:off x="533400" y="1752600"/>
          <a:ext cx="8077200" cy="44805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4274232680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915898677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1009174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Descrição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  <a:p>
                      <a:pPr algn="ctr"/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32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Public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Serviço</a:t>
                      </a:r>
                      <a:r>
                        <a:rPr lang="en-US" dirty="0" smtClean="0"/>
                        <a:t> 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acesso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generalizado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Existem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também</a:t>
                      </a:r>
                      <a:r>
                        <a:rPr lang="en-US" dirty="0" smtClean="0"/>
                        <a:t> </a:t>
                      </a:r>
                      <a:r>
                        <a:rPr lang="en-US" i="1" dirty="0" smtClean="0"/>
                        <a:t>Community Clouds </a:t>
                      </a:r>
                      <a:r>
                        <a:rPr lang="en-US" dirty="0" err="1" smtClean="0"/>
                        <a:t>acessíveis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comunidades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específicas</a:t>
                      </a:r>
                      <a:r>
                        <a:rPr lang="en-US" dirty="0" smtClean="0"/>
                        <a:t>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14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Private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Serviço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exclusivo</a:t>
                      </a:r>
                      <a:r>
                        <a:rPr lang="en-US" baseline="0" dirty="0" smtClean="0"/>
                        <a:t> para </a:t>
                      </a:r>
                      <a:r>
                        <a:rPr lang="en-US" baseline="0" dirty="0" err="1" smtClean="0"/>
                        <a:t>uma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organização</a:t>
                      </a:r>
                      <a:r>
                        <a:rPr lang="en-US" baseline="0" dirty="0" smtClean="0"/>
                        <a:t>.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1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Hybrid</a:t>
                      </a:r>
                      <a:endParaRPr lang="pt-P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Propriedade</a:t>
                      </a:r>
                      <a:r>
                        <a:rPr lang="en-US" baseline="0" dirty="0" smtClean="0"/>
                        <a:t> dos recuses é </a:t>
                      </a:r>
                      <a:r>
                        <a:rPr lang="en-US" baseline="0" dirty="0" err="1" smtClean="0"/>
                        <a:t>partilhada</a:t>
                      </a:r>
                      <a:r>
                        <a:rPr lang="en-US" baseline="0" dirty="0" smtClean="0"/>
                        <a:t> entre </a:t>
                      </a:r>
                      <a:r>
                        <a:rPr lang="en-US" baseline="0" dirty="0" err="1" smtClean="0"/>
                        <a:t>prestador</a:t>
                      </a:r>
                      <a:r>
                        <a:rPr lang="en-US" baseline="0" dirty="0" smtClean="0"/>
                        <a:t> e </a:t>
                      </a:r>
                      <a:r>
                        <a:rPr lang="en-US" baseline="0" dirty="0" err="1" smtClean="0"/>
                        <a:t>cliente</a:t>
                      </a:r>
                      <a:r>
                        <a:rPr lang="en-US" baseline="0" dirty="0" smtClean="0"/>
                        <a:t>.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83287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 bwMode="ltGray">
          <a:xfrm>
            <a:off x="911167" y="2514243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Oval 21"/>
          <p:cNvSpPr/>
          <p:nvPr/>
        </p:nvSpPr>
        <p:spPr bwMode="ltGray">
          <a:xfrm>
            <a:off x="911167" y="5030056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1116202" y="2703502"/>
            <a:ext cx="454025" cy="468313"/>
          </a:xfrm>
          <a:custGeom>
            <a:avLst/>
            <a:gdLst/>
            <a:ahLst/>
            <a:cxnLst>
              <a:cxn ang="0">
                <a:pos x="231" y="141"/>
              </a:cxn>
              <a:cxn ang="0">
                <a:pos x="206" y="82"/>
              </a:cxn>
              <a:cxn ang="0">
                <a:pos x="217" y="156"/>
              </a:cxn>
              <a:cxn ang="0">
                <a:pos x="210" y="168"/>
              </a:cxn>
              <a:cxn ang="0">
                <a:pos x="208" y="165"/>
              </a:cxn>
              <a:cxn ang="0">
                <a:pos x="157" y="137"/>
              </a:cxn>
              <a:cxn ang="0">
                <a:pos x="141" y="71"/>
              </a:cxn>
              <a:cxn ang="0">
                <a:pos x="144" y="62"/>
              </a:cxn>
              <a:cxn ang="0">
                <a:pos x="201" y="48"/>
              </a:cxn>
              <a:cxn ang="0">
                <a:pos x="219" y="62"/>
              </a:cxn>
              <a:cxn ang="0">
                <a:pos x="234" y="141"/>
              </a:cxn>
              <a:cxn ang="0">
                <a:pos x="170" y="198"/>
              </a:cxn>
              <a:cxn ang="0">
                <a:pos x="164" y="242"/>
              </a:cxn>
              <a:cxn ang="0">
                <a:pos x="81" y="242"/>
              </a:cxn>
              <a:cxn ang="0">
                <a:pos x="75" y="198"/>
              </a:cxn>
              <a:cxn ang="0">
                <a:pos x="40" y="219"/>
              </a:cxn>
              <a:cxn ang="0">
                <a:pos x="48" y="169"/>
              </a:cxn>
              <a:cxn ang="0">
                <a:pos x="104" y="149"/>
              </a:cxn>
              <a:cxn ang="0">
                <a:pos x="141" y="149"/>
              </a:cxn>
              <a:cxn ang="0">
                <a:pos x="196" y="169"/>
              </a:cxn>
              <a:cxn ang="0">
                <a:pos x="204" y="219"/>
              </a:cxn>
              <a:cxn ang="0">
                <a:pos x="35" y="169"/>
              </a:cxn>
              <a:cxn ang="0">
                <a:pos x="36" y="80"/>
              </a:cxn>
              <a:cxn ang="0">
                <a:pos x="21" y="131"/>
              </a:cxn>
              <a:cxn ang="0">
                <a:pos x="9" y="140"/>
              </a:cxn>
              <a:cxn ang="0">
                <a:pos x="12" y="61"/>
              </a:cxn>
              <a:cxn ang="0">
                <a:pos x="31" y="47"/>
              </a:cxn>
              <a:cxn ang="0">
                <a:pos x="62" y="69"/>
              </a:cxn>
              <a:cxn ang="0">
                <a:pos x="94" y="47"/>
              </a:cxn>
              <a:cxn ang="0">
                <a:pos x="113" y="61"/>
              </a:cxn>
              <a:cxn ang="0">
                <a:pos x="91" y="80"/>
              </a:cxn>
              <a:cxn ang="0">
                <a:pos x="90" y="81"/>
              </a:cxn>
              <a:cxn ang="0">
                <a:pos x="87" y="137"/>
              </a:cxn>
              <a:cxn ang="0">
                <a:pos x="36" y="165"/>
              </a:cxn>
              <a:cxn ang="0">
                <a:pos x="62" y="0"/>
              </a:cxn>
              <a:cxn ang="0">
                <a:pos x="62" y="40"/>
              </a:cxn>
              <a:cxn ang="0">
                <a:pos x="62" y="0"/>
              </a:cxn>
              <a:cxn ang="0">
                <a:pos x="154" y="110"/>
              </a:cxn>
              <a:cxn ang="0">
                <a:pos x="91" y="110"/>
              </a:cxn>
              <a:cxn ang="0">
                <a:pos x="182" y="0"/>
              </a:cxn>
              <a:cxn ang="0">
                <a:pos x="182" y="40"/>
              </a:cxn>
              <a:cxn ang="0">
                <a:pos x="182" y="0"/>
              </a:cxn>
            </a:cxnLst>
            <a:rect l="0" t="0" r="r" b="b"/>
            <a:pathLst>
              <a:path w="241" h="248">
                <a:moveTo>
                  <a:pt x="234" y="141"/>
                </a:moveTo>
                <a:cubicBezTo>
                  <a:pt x="233" y="141"/>
                  <a:pt x="232" y="141"/>
                  <a:pt x="231" y="141"/>
                </a:cubicBezTo>
                <a:cubicBezTo>
                  <a:pt x="227" y="141"/>
                  <a:pt x="223" y="139"/>
                  <a:pt x="222" y="134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217" y="156"/>
                  <a:pt x="217" y="156"/>
                  <a:pt x="217" y="156"/>
                </a:cubicBezTo>
                <a:cubicBezTo>
                  <a:pt x="218" y="157"/>
                  <a:pt x="218" y="158"/>
                  <a:pt x="218" y="160"/>
                </a:cubicBezTo>
                <a:cubicBezTo>
                  <a:pt x="218" y="164"/>
                  <a:pt x="214" y="168"/>
                  <a:pt x="210" y="168"/>
                </a:cubicBezTo>
                <a:cubicBezTo>
                  <a:pt x="209" y="168"/>
                  <a:pt x="209" y="168"/>
                  <a:pt x="209" y="168"/>
                </a:cubicBezTo>
                <a:cubicBezTo>
                  <a:pt x="208" y="167"/>
                  <a:pt x="208" y="166"/>
                  <a:pt x="208" y="165"/>
                </a:cubicBezTo>
                <a:cubicBezTo>
                  <a:pt x="203" y="148"/>
                  <a:pt x="186" y="137"/>
                  <a:pt x="168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3" y="129"/>
                  <a:pt x="166" y="120"/>
                  <a:pt x="166" y="110"/>
                </a:cubicBezTo>
                <a:cubicBezTo>
                  <a:pt x="166" y="93"/>
                  <a:pt x="156" y="78"/>
                  <a:pt x="141" y="71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7" y="53"/>
                  <a:pt x="154" y="48"/>
                  <a:pt x="162" y="48"/>
                </a:cubicBezTo>
                <a:cubicBezTo>
                  <a:pt x="201" y="48"/>
                  <a:pt x="201" y="48"/>
                  <a:pt x="201" y="48"/>
                </a:cubicBezTo>
                <a:cubicBezTo>
                  <a:pt x="209" y="48"/>
                  <a:pt x="216" y="53"/>
                  <a:pt x="219" y="62"/>
                </a:cubicBezTo>
                <a:cubicBezTo>
                  <a:pt x="219" y="62"/>
                  <a:pt x="219" y="62"/>
                  <a:pt x="219" y="62"/>
                </a:cubicBezTo>
                <a:cubicBezTo>
                  <a:pt x="240" y="129"/>
                  <a:pt x="240" y="129"/>
                  <a:pt x="240" y="129"/>
                </a:cubicBezTo>
                <a:cubicBezTo>
                  <a:pt x="241" y="134"/>
                  <a:pt x="238" y="139"/>
                  <a:pt x="234" y="141"/>
                </a:cubicBezTo>
                <a:close/>
                <a:moveTo>
                  <a:pt x="176" y="237"/>
                </a:moveTo>
                <a:cubicBezTo>
                  <a:pt x="170" y="198"/>
                  <a:pt x="170" y="198"/>
                  <a:pt x="170" y="198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164" y="242"/>
                  <a:pt x="164" y="242"/>
                  <a:pt x="164" y="242"/>
                </a:cubicBezTo>
                <a:cubicBezTo>
                  <a:pt x="151" y="246"/>
                  <a:pt x="137" y="248"/>
                  <a:pt x="122" y="248"/>
                </a:cubicBezTo>
                <a:cubicBezTo>
                  <a:pt x="108" y="248"/>
                  <a:pt x="94" y="246"/>
                  <a:pt x="81" y="242"/>
                </a:cubicBezTo>
                <a:cubicBezTo>
                  <a:pt x="83" y="198"/>
                  <a:pt x="83" y="198"/>
                  <a:pt x="83" y="198"/>
                </a:cubicBezTo>
                <a:cubicBezTo>
                  <a:pt x="75" y="198"/>
                  <a:pt x="75" y="198"/>
                  <a:pt x="75" y="198"/>
                </a:cubicBezTo>
                <a:cubicBezTo>
                  <a:pt x="67" y="237"/>
                  <a:pt x="67" y="237"/>
                  <a:pt x="67" y="237"/>
                </a:cubicBezTo>
                <a:cubicBezTo>
                  <a:pt x="57" y="232"/>
                  <a:pt x="48" y="226"/>
                  <a:pt x="40" y="219"/>
                </a:cubicBezTo>
                <a:cubicBezTo>
                  <a:pt x="48" y="171"/>
                  <a:pt x="48" y="171"/>
                  <a:pt x="48" y="171"/>
                </a:cubicBezTo>
                <a:cubicBezTo>
                  <a:pt x="48" y="170"/>
                  <a:pt x="48" y="169"/>
                  <a:pt x="48" y="169"/>
                </a:cubicBezTo>
                <a:cubicBezTo>
                  <a:pt x="52" y="157"/>
                  <a:pt x="63" y="149"/>
                  <a:pt x="77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23" y="182"/>
                  <a:pt x="123" y="182"/>
                  <a:pt x="123" y="182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168" y="149"/>
                  <a:pt x="168" y="149"/>
                  <a:pt x="168" y="149"/>
                </a:cubicBezTo>
                <a:cubicBezTo>
                  <a:pt x="181" y="149"/>
                  <a:pt x="192" y="157"/>
                  <a:pt x="196" y="169"/>
                </a:cubicBezTo>
                <a:cubicBezTo>
                  <a:pt x="196" y="169"/>
                  <a:pt x="196" y="170"/>
                  <a:pt x="196" y="171"/>
                </a:cubicBezTo>
                <a:cubicBezTo>
                  <a:pt x="204" y="219"/>
                  <a:pt x="204" y="219"/>
                  <a:pt x="204" y="219"/>
                </a:cubicBezTo>
                <a:cubicBezTo>
                  <a:pt x="196" y="226"/>
                  <a:pt x="186" y="232"/>
                  <a:pt x="176" y="237"/>
                </a:cubicBezTo>
                <a:close/>
                <a:moveTo>
                  <a:pt x="35" y="169"/>
                </a:moveTo>
                <a:cubicBezTo>
                  <a:pt x="34" y="174"/>
                  <a:pt x="34" y="174"/>
                  <a:pt x="34" y="174"/>
                </a:cubicBezTo>
                <a:cubicBezTo>
                  <a:pt x="36" y="80"/>
                  <a:pt x="36" y="80"/>
                  <a:pt x="36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20" y="136"/>
                  <a:pt x="16" y="140"/>
                  <a:pt x="11" y="140"/>
                </a:cubicBezTo>
                <a:cubicBezTo>
                  <a:pt x="11" y="140"/>
                  <a:pt x="10" y="140"/>
                  <a:pt x="9" y="140"/>
                </a:cubicBezTo>
                <a:cubicBezTo>
                  <a:pt x="4" y="139"/>
                  <a:pt x="0" y="133"/>
                  <a:pt x="1" y="128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0"/>
                  <a:pt x="12" y="60"/>
                  <a:pt x="12" y="60"/>
                </a:cubicBezTo>
                <a:cubicBezTo>
                  <a:pt x="15" y="52"/>
                  <a:pt x="23" y="47"/>
                  <a:pt x="31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62" y="69"/>
                  <a:pt x="62" y="69"/>
                  <a:pt x="62" y="69"/>
                </a:cubicBezTo>
                <a:cubicBezTo>
                  <a:pt x="76" y="47"/>
                  <a:pt x="76" y="47"/>
                  <a:pt x="76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103" y="47"/>
                  <a:pt x="110" y="52"/>
                  <a:pt x="113" y="60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4" y="67"/>
                  <a:pt x="114" y="67"/>
                  <a:pt x="114" y="67"/>
                </a:cubicBezTo>
                <a:cubicBezTo>
                  <a:pt x="105" y="69"/>
                  <a:pt x="97" y="73"/>
                  <a:pt x="91" y="80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81"/>
                  <a:pt x="90" y="81"/>
                  <a:pt x="90" y="81"/>
                </a:cubicBezTo>
                <a:cubicBezTo>
                  <a:pt x="83" y="88"/>
                  <a:pt x="79" y="99"/>
                  <a:pt x="79" y="110"/>
                </a:cubicBezTo>
                <a:cubicBezTo>
                  <a:pt x="79" y="120"/>
                  <a:pt x="82" y="129"/>
                  <a:pt x="87" y="137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58" y="137"/>
                  <a:pt x="41" y="148"/>
                  <a:pt x="36" y="165"/>
                </a:cubicBezTo>
                <a:cubicBezTo>
                  <a:pt x="36" y="166"/>
                  <a:pt x="35" y="167"/>
                  <a:pt x="35" y="169"/>
                </a:cubicBezTo>
                <a:close/>
                <a:moveTo>
                  <a:pt x="62" y="0"/>
                </a:moveTo>
                <a:cubicBezTo>
                  <a:pt x="74" y="0"/>
                  <a:pt x="83" y="9"/>
                  <a:pt x="83" y="20"/>
                </a:cubicBezTo>
                <a:cubicBezTo>
                  <a:pt x="83" y="31"/>
                  <a:pt x="74" y="40"/>
                  <a:pt x="62" y="40"/>
                </a:cubicBezTo>
                <a:cubicBezTo>
                  <a:pt x="51" y="40"/>
                  <a:pt x="42" y="31"/>
                  <a:pt x="42" y="20"/>
                </a:cubicBezTo>
                <a:cubicBezTo>
                  <a:pt x="42" y="9"/>
                  <a:pt x="51" y="0"/>
                  <a:pt x="62" y="0"/>
                </a:cubicBezTo>
                <a:close/>
                <a:moveTo>
                  <a:pt x="122" y="79"/>
                </a:moveTo>
                <a:cubicBezTo>
                  <a:pt x="140" y="79"/>
                  <a:pt x="154" y="93"/>
                  <a:pt x="154" y="110"/>
                </a:cubicBezTo>
                <a:cubicBezTo>
                  <a:pt x="154" y="127"/>
                  <a:pt x="140" y="141"/>
                  <a:pt x="122" y="141"/>
                </a:cubicBezTo>
                <a:cubicBezTo>
                  <a:pt x="105" y="141"/>
                  <a:pt x="91" y="127"/>
                  <a:pt x="91" y="110"/>
                </a:cubicBezTo>
                <a:cubicBezTo>
                  <a:pt x="91" y="93"/>
                  <a:pt x="105" y="79"/>
                  <a:pt x="122" y="79"/>
                </a:cubicBezTo>
                <a:close/>
                <a:moveTo>
                  <a:pt x="182" y="0"/>
                </a:moveTo>
                <a:cubicBezTo>
                  <a:pt x="193" y="0"/>
                  <a:pt x="201" y="9"/>
                  <a:pt x="201" y="20"/>
                </a:cubicBezTo>
                <a:cubicBezTo>
                  <a:pt x="201" y="31"/>
                  <a:pt x="193" y="40"/>
                  <a:pt x="182" y="40"/>
                </a:cubicBezTo>
                <a:cubicBezTo>
                  <a:pt x="171" y="40"/>
                  <a:pt x="162" y="31"/>
                  <a:pt x="162" y="20"/>
                </a:cubicBezTo>
                <a:cubicBezTo>
                  <a:pt x="162" y="9"/>
                  <a:pt x="171" y="0"/>
                  <a:pt x="182" y="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 bwMode="ltGray">
          <a:xfrm>
            <a:off x="906761" y="3764760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Freeform 34"/>
          <p:cNvSpPr>
            <a:spLocks noEditPoints="1"/>
          </p:cNvSpPr>
          <p:nvPr/>
        </p:nvSpPr>
        <p:spPr bwMode="auto">
          <a:xfrm>
            <a:off x="1166565" y="3920147"/>
            <a:ext cx="344488" cy="431800"/>
          </a:xfrm>
          <a:custGeom>
            <a:avLst/>
            <a:gdLst/>
            <a:ahLst/>
            <a:cxnLst>
              <a:cxn ang="0">
                <a:pos x="126" y="91"/>
              </a:cxn>
              <a:cxn ang="0">
                <a:pos x="57" y="91"/>
              </a:cxn>
              <a:cxn ang="0">
                <a:pos x="57" y="58"/>
              </a:cxn>
              <a:cxn ang="0">
                <a:pos x="92" y="23"/>
              </a:cxn>
              <a:cxn ang="0">
                <a:pos x="126" y="58"/>
              </a:cxn>
              <a:cxn ang="0">
                <a:pos x="126" y="91"/>
              </a:cxn>
              <a:cxn ang="0">
                <a:pos x="98" y="162"/>
              </a:cxn>
              <a:cxn ang="0">
                <a:pos x="98" y="190"/>
              </a:cxn>
              <a:cxn ang="0">
                <a:pos x="85" y="190"/>
              </a:cxn>
              <a:cxn ang="0">
                <a:pos x="85" y="162"/>
              </a:cxn>
              <a:cxn ang="0">
                <a:pos x="74" y="146"/>
              </a:cxn>
              <a:cxn ang="0">
                <a:pos x="92" y="129"/>
              </a:cxn>
              <a:cxn ang="0">
                <a:pos x="109" y="146"/>
              </a:cxn>
              <a:cxn ang="0">
                <a:pos x="98" y="162"/>
              </a:cxn>
              <a:cxn ang="0">
                <a:pos x="171" y="91"/>
              </a:cxn>
              <a:cxn ang="0">
                <a:pos x="150" y="91"/>
              </a:cxn>
              <a:cxn ang="0">
                <a:pos x="150" y="58"/>
              </a:cxn>
              <a:cxn ang="0">
                <a:pos x="92" y="0"/>
              </a:cxn>
              <a:cxn ang="0">
                <a:pos x="34" y="58"/>
              </a:cxn>
              <a:cxn ang="0">
                <a:pos x="34" y="91"/>
              </a:cxn>
              <a:cxn ang="0">
                <a:pos x="13" y="91"/>
              </a:cxn>
              <a:cxn ang="0">
                <a:pos x="0" y="104"/>
              </a:cxn>
              <a:cxn ang="0">
                <a:pos x="0" y="195"/>
              </a:cxn>
              <a:cxn ang="0">
                <a:pos x="0" y="195"/>
              </a:cxn>
              <a:cxn ang="0">
                <a:pos x="1" y="197"/>
              </a:cxn>
              <a:cxn ang="0">
                <a:pos x="1" y="198"/>
              </a:cxn>
              <a:cxn ang="0">
                <a:pos x="1" y="200"/>
              </a:cxn>
              <a:cxn ang="0">
                <a:pos x="1" y="200"/>
              </a:cxn>
              <a:cxn ang="0">
                <a:pos x="2" y="202"/>
              </a:cxn>
              <a:cxn ang="0">
                <a:pos x="3" y="202"/>
              </a:cxn>
              <a:cxn ang="0">
                <a:pos x="4" y="204"/>
              </a:cxn>
              <a:cxn ang="0">
                <a:pos x="4" y="204"/>
              </a:cxn>
              <a:cxn ang="0">
                <a:pos x="6" y="205"/>
              </a:cxn>
              <a:cxn ang="0">
                <a:pos x="6" y="206"/>
              </a:cxn>
              <a:cxn ang="0">
                <a:pos x="7" y="206"/>
              </a:cxn>
              <a:cxn ang="0">
                <a:pos x="92" y="229"/>
              </a:cxn>
              <a:cxn ang="0">
                <a:pos x="177" y="206"/>
              </a:cxn>
              <a:cxn ang="0">
                <a:pos x="177" y="206"/>
              </a:cxn>
              <a:cxn ang="0">
                <a:pos x="178" y="205"/>
              </a:cxn>
              <a:cxn ang="0">
                <a:pos x="179" y="204"/>
              </a:cxn>
              <a:cxn ang="0">
                <a:pos x="179" y="204"/>
              </a:cxn>
              <a:cxn ang="0">
                <a:pos x="183" y="194"/>
              </a:cxn>
              <a:cxn ang="0">
                <a:pos x="183" y="104"/>
              </a:cxn>
              <a:cxn ang="0">
                <a:pos x="171" y="91"/>
              </a:cxn>
            </a:cxnLst>
            <a:rect l="0" t="0" r="r" b="b"/>
            <a:pathLst>
              <a:path w="183" h="229">
                <a:moveTo>
                  <a:pt x="126" y="91"/>
                </a:moveTo>
                <a:cubicBezTo>
                  <a:pt x="57" y="91"/>
                  <a:pt x="57" y="91"/>
                  <a:pt x="57" y="91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39"/>
                  <a:pt x="73" y="23"/>
                  <a:pt x="92" y="23"/>
                </a:cubicBezTo>
                <a:cubicBezTo>
                  <a:pt x="111" y="23"/>
                  <a:pt x="126" y="39"/>
                  <a:pt x="126" y="58"/>
                </a:cubicBezTo>
                <a:lnTo>
                  <a:pt x="126" y="91"/>
                </a:lnTo>
                <a:close/>
                <a:moveTo>
                  <a:pt x="98" y="162"/>
                </a:moveTo>
                <a:cubicBezTo>
                  <a:pt x="98" y="190"/>
                  <a:pt x="98" y="190"/>
                  <a:pt x="98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5" y="162"/>
                  <a:pt x="85" y="162"/>
                  <a:pt x="85" y="162"/>
                </a:cubicBezTo>
                <a:cubicBezTo>
                  <a:pt x="79" y="160"/>
                  <a:pt x="74" y="153"/>
                  <a:pt x="74" y="146"/>
                </a:cubicBezTo>
                <a:cubicBezTo>
                  <a:pt x="74" y="137"/>
                  <a:pt x="82" y="129"/>
                  <a:pt x="92" y="129"/>
                </a:cubicBezTo>
                <a:cubicBezTo>
                  <a:pt x="101" y="129"/>
                  <a:pt x="109" y="137"/>
                  <a:pt x="109" y="146"/>
                </a:cubicBezTo>
                <a:cubicBezTo>
                  <a:pt x="109" y="153"/>
                  <a:pt x="105" y="160"/>
                  <a:pt x="98" y="162"/>
                </a:cubicBezTo>
                <a:close/>
                <a:moveTo>
                  <a:pt x="171" y="91"/>
                </a:moveTo>
                <a:cubicBezTo>
                  <a:pt x="150" y="91"/>
                  <a:pt x="150" y="91"/>
                  <a:pt x="150" y="91"/>
                </a:cubicBezTo>
                <a:cubicBezTo>
                  <a:pt x="150" y="58"/>
                  <a:pt x="150" y="58"/>
                  <a:pt x="150" y="58"/>
                </a:cubicBezTo>
                <a:cubicBezTo>
                  <a:pt x="150" y="26"/>
                  <a:pt x="123" y="0"/>
                  <a:pt x="92" y="0"/>
                </a:cubicBezTo>
                <a:cubicBezTo>
                  <a:pt x="60" y="0"/>
                  <a:pt x="34" y="26"/>
                  <a:pt x="34" y="58"/>
                </a:cubicBezTo>
                <a:cubicBezTo>
                  <a:pt x="34" y="91"/>
                  <a:pt x="34" y="91"/>
                  <a:pt x="34" y="91"/>
                </a:cubicBezTo>
                <a:cubicBezTo>
                  <a:pt x="13" y="91"/>
                  <a:pt x="13" y="91"/>
                  <a:pt x="13" y="91"/>
                </a:cubicBezTo>
                <a:cubicBezTo>
                  <a:pt x="6" y="91"/>
                  <a:pt x="0" y="97"/>
                  <a:pt x="0" y="104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6"/>
                  <a:pt x="0" y="196"/>
                  <a:pt x="1" y="197"/>
                </a:cubicBezTo>
                <a:cubicBezTo>
                  <a:pt x="1" y="197"/>
                  <a:pt x="1" y="197"/>
                  <a:pt x="1" y="198"/>
                </a:cubicBezTo>
                <a:cubicBezTo>
                  <a:pt x="1" y="198"/>
                  <a:pt x="1" y="199"/>
                  <a:pt x="1" y="200"/>
                </a:cubicBezTo>
                <a:cubicBezTo>
                  <a:pt x="1" y="200"/>
                  <a:pt x="1" y="200"/>
                  <a:pt x="1" y="200"/>
                </a:cubicBezTo>
                <a:cubicBezTo>
                  <a:pt x="2" y="201"/>
                  <a:pt x="2" y="201"/>
                  <a:pt x="2" y="202"/>
                </a:cubicBezTo>
                <a:cubicBezTo>
                  <a:pt x="2" y="202"/>
                  <a:pt x="3" y="202"/>
                  <a:pt x="3" y="202"/>
                </a:cubicBezTo>
                <a:cubicBezTo>
                  <a:pt x="3" y="203"/>
                  <a:pt x="4" y="203"/>
                  <a:pt x="4" y="204"/>
                </a:cubicBezTo>
                <a:cubicBezTo>
                  <a:pt x="4" y="204"/>
                  <a:pt x="4" y="204"/>
                  <a:pt x="4" y="204"/>
                </a:cubicBezTo>
                <a:cubicBezTo>
                  <a:pt x="5" y="204"/>
                  <a:pt x="5" y="205"/>
                  <a:pt x="6" y="205"/>
                </a:cubicBezTo>
                <a:cubicBezTo>
                  <a:pt x="6" y="205"/>
                  <a:pt x="6" y="206"/>
                  <a:pt x="6" y="206"/>
                </a:cubicBezTo>
                <a:cubicBezTo>
                  <a:pt x="7" y="206"/>
                  <a:pt x="7" y="206"/>
                  <a:pt x="7" y="206"/>
                </a:cubicBezTo>
                <a:cubicBezTo>
                  <a:pt x="32" y="221"/>
                  <a:pt x="62" y="229"/>
                  <a:pt x="92" y="229"/>
                </a:cubicBezTo>
                <a:cubicBezTo>
                  <a:pt x="122" y="229"/>
                  <a:pt x="151" y="221"/>
                  <a:pt x="177" y="206"/>
                </a:cubicBezTo>
                <a:cubicBezTo>
                  <a:pt x="177" y="206"/>
                  <a:pt x="177" y="206"/>
                  <a:pt x="177" y="206"/>
                </a:cubicBezTo>
                <a:cubicBezTo>
                  <a:pt x="178" y="206"/>
                  <a:pt x="178" y="205"/>
                  <a:pt x="178" y="205"/>
                </a:cubicBezTo>
                <a:cubicBezTo>
                  <a:pt x="178" y="205"/>
                  <a:pt x="179" y="204"/>
                  <a:pt x="179" y="204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82" y="201"/>
                  <a:pt x="183" y="198"/>
                  <a:pt x="183" y="194"/>
                </a:cubicBezTo>
                <a:cubicBezTo>
                  <a:pt x="183" y="104"/>
                  <a:pt x="183" y="104"/>
                  <a:pt x="183" y="104"/>
                </a:cubicBezTo>
                <a:cubicBezTo>
                  <a:pt x="183" y="97"/>
                  <a:pt x="177" y="91"/>
                  <a:pt x="171" y="91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3"/>
          <p:cNvSpPr>
            <a:spLocks noEditPoints="1"/>
          </p:cNvSpPr>
          <p:nvPr/>
        </p:nvSpPr>
        <p:spPr bwMode="auto">
          <a:xfrm>
            <a:off x="1164978" y="5209094"/>
            <a:ext cx="346075" cy="436562"/>
          </a:xfrm>
          <a:custGeom>
            <a:avLst/>
            <a:gdLst/>
            <a:ahLst/>
            <a:cxnLst>
              <a:cxn ang="0">
                <a:pos x="98" y="162"/>
              </a:cxn>
              <a:cxn ang="0">
                <a:pos x="98" y="190"/>
              </a:cxn>
              <a:cxn ang="0">
                <a:pos x="85" y="190"/>
              </a:cxn>
              <a:cxn ang="0">
                <a:pos x="85" y="162"/>
              </a:cxn>
              <a:cxn ang="0">
                <a:pos x="74" y="146"/>
              </a:cxn>
              <a:cxn ang="0">
                <a:pos x="91" y="129"/>
              </a:cxn>
              <a:cxn ang="0">
                <a:pos x="109" y="146"/>
              </a:cxn>
              <a:cxn ang="0">
                <a:pos x="98" y="162"/>
              </a:cxn>
              <a:cxn ang="0">
                <a:pos x="170" y="93"/>
              </a:cxn>
              <a:cxn ang="0">
                <a:pos x="57" y="93"/>
              </a:cxn>
              <a:cxn ang="0">
                <a:pos x="57" y="58"/>
              </a:cxn>
              <a:cxn ang="0">
                <a:pos x="91" y="23"/>
              </a:cxn>
              <a:cxn ang="0">
                <a:pos x="126" y="58"/>
              </a:cxn>
              <a:cxn ang="0">
                <a:pos x="126" y="68"/>
              </a:cxn>
              <a:cxn ang="0">
                <a:pos x="149" y="68"/>
              </a:cxn>
              <a:cxn ang="0">
                <a:pos x="149" y="58"/>
              </a:cxn>
              <a:cxn ang="0">
                <a:pos x="91" y="0"/>
              </a:cxn>
              <a:cxn ang="0">
                <a:pos x="34" y="58"/>
              </a:cxn>
              <a:cxn ang="0">
                <a:pos x="34" y="93"/>
              </a:cxn>
              <a:cxn ang="0">
                <a:pos x="13" y="93"/>
              </a:cxn>
              <a:cxn ang="0">
                <a:pos x="0" y="106"/>
              </a:cxn>
              <a:cxn ang="0">
                <a:pos x="0" y="196"/>
              </a:cxn>
              <a:cxn ang="0">
                <a:pos x="0" y="197"/>
              </a:cxn>
              <a:cxn ang="0">
                <a:pos x="0" y="198"/>
              </a:cxn>
              <a:cxn ang="0">
                <a:pos x="0" y="199"/>
              </a:cxn>
              <a:cxn ang="0">
                <a:pos x="1" y="201"/>
              </a:cxn>
              <a:cxn ang="0">
                <a:pos x="1" y="202"/>
              </a:cxn>
              <a:cxn ang="0">
                <a:pos x="2" y="204"/>
              </a:cxn>
              <a:cxn ang="0">
                <a:pos x="3" y="204"/>
              </a:cxn>
              <a:cxn ang="0">
                <a:pos x="3" y="205"/>
              </a:cxn>
              <a:cxn ang="0">
                <a:pos x="4" y="206"/>
              </a:cxn>
              <a:cxn ang="0">
                <a:pos x="5" y="207"/>
              </a:cxn>
              <a:cxn ang="0">
                <a:pos x="6" y="207"/>
              </a:cxn>
              <a:cxn ang="0">
                <a:pos x="6" y="208"/>
              </a:cxn>
              <a:cxn ang="0">
                <a:pos x="91" y="231"/>
              </a:cxn>
              <a:cxn ang="0">
                <a:pos x="177" y="208"/>
              </a:cxn>
              <a:cxn ang="0">
                <a:pos x="177" y="207"/>
              </a:cxn>
              <a:cxn ang="0">
                <a:pos x="177" y="207"/>
              </a:cxn>
              <a:cxn ang="0">
                <a:pos x="179" y="206"/>
              </a:cxn>
              <a:cxn ang="0">
                <a:pos x="179" y="206"/>
              </a:cxn>
              <a:cxn ang="0">
                <a:pos x="183" y="196"/>
              </a:cxn>
              <a:cxn ang="0">
                <a:pos x="183" y="106"/>
              </a:cxn>
              <a:cxn ang="0">
                <a:pos x="170" y="93"/>
              </a:cxn>
            </a:cxnLst>
            <a:rect l="0" t="0" r="r" b="b"/>
            <a:pathLst>
              <a:path w="183" h="231">
                <a:moveTo>
                  <a:pt x="98" y="162"/>
                </a:moveTo>
                <a:cubicBezTo>
                  <a:pt x="98" y="190"/>
                  <a:pt x="98" y="190"/>
                  <a:pt x="98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5" y="162"/>
                  <a:pt x="85" y="162"/>
                  <a:pt x="85" y="162"/>
                </a:cubicBezTo>
                <a:cubicBezTo>
                  <a:pt x="79" y="160"/>
                  <a:pt x="74" y="153"/>
                  <a:pt x="74" y="146"/>
                </a:cubicBezTo>
                <a:cubicBezTo>
                  <a:pt x="74" y="137"/>
                  <a:pt x="82" y="129"/>
                  <a:pt x="91" y="129"/>
                </a:cubicBezTo>
                <a:cubicBezTo>
                  <a:pt x="101" y="129"/>
                  <a:pt x="109" y="137"/>
                  <a:pt x="109" y="146"/>
                </a:cubicBezTo>
                <a:cubicBezTo>
                  <a:pt x="109" y="153"/>
                  <a:pt x="104" y="160"/>
                  <a:pt x="98" y="162"/>
                </a:cubicBezTo>
                <a:close/>
                <a:moveTo>
                  <a:pt x="170" y="93"/>
                </a:moveTo>
                <a:cubicBezTo>
                  <a:pt x="57" y="93"/>
                  <a:pt x="57" y="93"/>
                  <a:pt x="57" y="93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39"/>
                  <a:pt x="72" y="23"/>
                  <a:pt x="91" y="23"/>
                </a:cubicBezTo>
                <a:cubicBezTo>
                  <a:pt x="110" y="23"/>
                  <a:pt x="126" y="39"/>
                  <a:pt x="126" y="5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49" y="68"/>
                  <a:pt x="149" y="68"/>
                  <a:pt x="149" y="68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49" y="26"/>
                  <a:pt x="123" y="0"/>
                  <a:pt x="91" y="0"/>
                </a:cubicBezTo>
                <a:cubicBezTo>
                  <a:pt x="59" y="0"/>
                  <a:pt x="34" y="26"/>
                  <a:pt x="34" y="58"/>
                </a:cubicBezTo>
                <a:cubicBezTo>
                  <a:pt x="34" y="93"/>
                  <a:pt x="34" y="93"/>
                  <a:pt x="34" y="93"/>
                </a:cubicBezTo>
                <a:cubicBezTo>
                  <a:pt x="13" y="93"/>
                  <a:pt x="13" y="93"/>
                  <a:pt x="13" y="93"/>
                </a:cubicBezTo>
                <a:cubicBezTo>
                  <a:pt x="6" y="93"/>
                  <a:pt x="0" y="99"/>
                  <a:pt x="0" y="10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199"/>
                  <a:pt x="0" y="199"/>
                  <a:pt x="0" y="199"/>
                </a:cubicBezTo>
                <a:cubicBezTo>
                  <a:pt x="1" y="200"/>
                  <a:pt x="1" y="201"/>
                  <a:pt x="1" y="201"/>
                </a:cubicBezTo>
                <a:cubicBezTo>
                  <a:pt x="1" y="202"/>
                  <a:pt x="1" y="202"/>
                  <a:pt x="1" y="202"/>
                </a:cubicBezTo>
                <a:cubicBezTo>
                  <a:pt x="1" y="203"/>
                  <a:pt x="2" y="203"/>
                  <a:pt x="2" y="204"/>
                </a:cubicBezTo>
                <a:cubicBezTo>
                  <a:pt x="2" y="204"/>
                  <a:pt x="2" y="204"/>
                  <a:pt x="3" y="204"/>
                </a:cubicBezTo>
                <a:cubicBezTo>
                  <a:pt x="3" y="205"/>
                  <a:pt x="3" y="205"/>
                  <a:pt x="3" y="205"/>
                </a:cubicBezTo>
                <a:cubicBezTo>
                  <a:pt x="3" y="206"/>
                  <a:pt x="4" y="206"/>
                  <a:pt x="4" y="206"/>
                </a:cubicBezTo>
                <a:cubicBezTo>
                  <a:pt x="4" y="206"/>
                  <a:pt x="5" y="206"/>
                  <a:pt x="5" y="207"/>
                </a:cubicBezTo>
                <a:cubicBezTo>
                  <a:pt x="5" y="207"/>
                  <a:pt x="6" y="207"/>
                  <a:pt x="6" y="207"/>
                </a:cubicBezTo>
                <a:cubicBezTo>
                  <a:pt x="6" y="207"/>
                  <a:pt x="6" y="208"/>
                  <a:pt x="6" y="208"/>
                </a:cubicBezTo>
                <a:cubicBezTo>
                  <a:pt x="32" y="223"/>
                  <a:pt x="62" y="231"/>
                  <a:pt x="91" y="231"/>
                </a:cubicBezTo>
                <a:cubicBezTo>
                  <a:pt x="121" y="231"/>
                  <a:pt x="151" y="223"/>
                  <a:pt x="177" y="208"/>
                </a:cubicBezTo>
                <a:cubicBezTo>
                  <a:pt x="177" y="207"/>
                  <a:pt x="177" y="207"/>
                  <a:pt x="177" y="207"/>
                </a:cubicBezTo>
                <a:cubicBezTo>
                  <a:pt x="177" y="207"/>
                  <a:pt x="177" y="207"/>
                  <a:pt x="177" y="207"/>
                </a:cubicBezTo>
                <a:cubicBezTo>
                  <a:pt x="178" y="207"/>
                  <a:pt x="178" y="206"/>
                  <a:pt x="179" y="206"/>
                </a:cubicBezTo>
                <a:cubicBezTo>
                  <a:pt x="179" y="206"/>
                  <a:pt x="179" y="206"/>
                  <a:pt x="179" y="206"/>
                </a:cubicBezTo>
                <a:cubicBezTo>
                  <a:pt x="182" y="203"/>
                  <a:pt x="183" y="200"/>
                  <a:pt x="183" y="196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99"/>
                  <a:pt x="177" y="93"/>
                  <a:pt x="170" y="93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smtClean="0"/>
              <a:t>Tipos de </a:t>
            </a:r>
            <a:r>
              <a:rPr lang="pt-PT" b="0" i="0" dirty="0" err="1" smtClean="0"/>
              <a:t>Cloud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16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934828197"/>
              </p:ext>
            </p:extLst>
          </p:nvPr>
        </p:nvGraphicFramePr>
        <p:xfrm>
          <a:off x="533400" y="1752600"/>
          <a:ext cx="8077200" cy="44805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4274232680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915898677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1009174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Descrição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  <a:p>
                      <a:pPr algn="ctr"/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32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Public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Serviço</a:t>
                      </a:r>
                      <a:r>
                        <a:rPr lang="en-US" dirty="0" smtClean="0"/>
                        <a:t> 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acesso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generalizado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Existem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também</a:t>
                      </a:r>
                      <a:r>
                        <a:rPr lang="en-US" dirty="0" smtClean="0"/>
                        <a:t> </a:t>
                      </a:r>
                      <a:r>
                        <a:rPr lang="en-US" i="1" dirty="0" smtClean="0"/>
                        <a:t>Community Clouds </a:t>
                      </a:r>
                      <a:r>
                        <a:rPr lang="en-US" dirty="0" err="1" smtClean="0"/>
                        <a:t>acessíveis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comunidades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específicas</a:t>
                      </a:r>
                      <a:r>
                        <a:rPr lang="en-US" dirty="0" smtClean="0"/>
                        <a:t>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14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Private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Serviço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exclusivo</a:t>
                      </a:r>
                      <a:r>
                        <a:rPr lang="en-US" baseline="0" dirty="0" smtClean="0"/>
                        <a:t> para </a:t>
                      </a:r>
                      <a:r>
                        <a:rPr lang="en-US" baseline="0" dirty="0" err="1" smtClean="0"/>
                        <a:t>uma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organização</a:t>
                      </a:r>
                      <a:r>
                        <a:rPr lang="en-US" baseline="0" dirty="0" smtClean="0"/>
                        <a:t>.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1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Hybrid</a:t>
                      </a:r>
                      <a:endParaRPr lang="pt-P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Combinação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duas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mais</a:t>
                      </a:r>
                      <a:r>
                        <a:rPr lang="en-US" baseline="0" dirty="0" smtClean="0"/>
                        <a:t> clouds </a:t>
                      </a:r>
                      <a:r>
                        <a:rPr lang="en-US" baseline="0" dirty="0" err="1" smtClean="0"/>
                        <a:t>interconectadas</a:t>
                      </a:r>
                      <a:r>
                        <a:rPr lang="en-US" baseline="0" dirty="0" smtClean="0"/>
                        <a:t>.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83287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 bwMode="ltGray">
          <a:xfrm>
            <a:off x="911167" y="2514243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Oval 21"/>
          <p:cNvSpPr/>
          <p:nvPr/>
        </p:nvSpPr>
        <p:spPr bwMode="ltGray">
          <a:xfrm>
            <a:off x="911167" y="5030056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1116202" y="2703502"/>
            <a:ext cx="454025" cy="468313"/>
          </a:xfrm>
          <a:custGeom>
            <a:avLst/>
            <a:gdLst/>
            <a:ahLst/>
            <a:cxnLst>
              <a:cxn ang="0">
                <a:pos x="231" y="141"/>
              </a:cxn>
              <a:cxn ang="0">
                <a:pos x="206" y="82"/>
              </a:cxn>
              <a:cxn ang="0">
                <a:pos x="217" y="156"/>
              </a:cxn>
              <a:cxn ang="0">
                <a:pos x="210" y="168"/>
              </a:cxn>
              <a:cxn ang="0">
                <a:pos x="208" y="165"/>
              </a:cxn>
              <a:cxn ang="0">
                <a:pos x="157" y="137"/>
              </a:cxn>
              <a:cxn ang="0">
                <a:pos x="141" y="71"/>
              </a:cxn>
              <a:cxn ang="0">
                <a:pos x="144" y="62"/>
              </a:cxn>
              <a:cxn ang="0">
                <a:pos x="201" y="48"/>
              </a:cxn>
              <a:cxn ang="0">
                <a:pos x="219" y="62"/>
              </a:cxn>
              <a:cxn ang="0">
                <a:pos x="234" y="141"/>
              </a:cxn>
              <a:cxn ang="0">
                <a:pos x="170" y="198"/>
              </a:cxn>
              <a:cxn ang="0">
                <a:pos x="164" y="242"/>
              </a:cxn>
              <a:cxn ang="0">
                <a:pos x="81" y="242"/>
              </a:cxn>
              <a:cxn ang="0">
                <a:pos x="75" y="198"/>
              </a:cxn>
              <a:cxn ang="0">
                <a:pos x="40" y="219"/>
              </a:cxn>
              <a:cxn ang="0">
                <a:pos x="48" y="169"/>
              </a:cxn>
              <a:cxn ang="0">
                <a:pos x="104" y="149"/>
              </a:cxn>
              <a:cxn ang="0">
                <a:pos x="141" y="149"/>
              </a:cxn>
              <a:cxn ang="0">
                <a:pos x="196" y="169"/>
              </a:cxn>
              <a:cxn ang="0">
                <a:pos x="204" y="219"/>
              </a:cxn>
              <a:cxn ang="0">
                <a:pos x="35" y="169"/>
              </a:cxn>
              <a:cxn ang="0">
                <a:pos x="36" y="80"/>
              </a:cxn>
              <a:cxn ang="0">
                <a:pos x="21" y="131"/>
              </a:cxn>
              <a:cxn ang="0">
                <a:pos x="9" y="140"/>
              </a:cxn>
              <a:cxn ang="0">
                <a:pos x="12" y="61"/>
              </a:cxn>
              <a:cxn ang="0">
                <a:pos x="31" y="47"/>
              </a:cxn>
              <a:cxn ang="0">
                <a:pos x="62" y="69"/>
              </a:cxn>
              <a:cxn ang="0">
                <a:pos x="94" y="47"/>
              </a:cxn>
              <a:cxn ang="0">
                <a:pos x="113" y="61"/>
              </a:cxn>
              <a:cxn ang="0">
                <a:pos x="91" y="80"/>
              </a:cxn>
              <a:cxn ang="0">
                <a:pos x="90" y="81"/>
              </a:cxn>
              <a:cxn ang="0">
                <a:pos x="87" y="137"/>
              </a:cxn>
              <a:cxn ang="0">
                <a:pos x="36" y="165"/>
              </a:cxn>
              <a:cxn ang="0">
                <a:pos x="62" y="0"/>
              </a:cxn>
              <a:cxn ang="0">
                <a:pos x="62" y="40"/>
              </a:cxn>
              <a:cxn ang="0">
                <a:pos x="62" y="0"/>
              </a:cxn>
              <a:cxn ang="0">
                <a:pos x="154" y="110"/>
              </a:cxn>
              <a:cxn ang="0">
                <a:pos x="91" y="110"/>
              </a:cxn>
              <a:cxn ang="0">
                <a:pos x="182" y="0"/>
              </a:cxn>
              <a:cxn ang="0">
                <a:pos x="182" y="40"/>
              </a:cxn>
              <a:cxn ang="0">
                <a:pos x="182" y="0"/>
              </a:cxn>
            </a:cxnLst>
            <a:rect l="0" t="0" r="r" b="b"/>
            <a:pathLst>
              <a:path w="241" h="248">
                <a:moveTo>
                  <a:pt x="234" y="141"/>
                </a:moveTo>
                <a:cubicBezTo>
                  <a:pt x="233" y="141"/>
                  <a:pt x="232" y="141"/>
                  <a:pt x="231" y="141"/>
                </a:cubicBezTo>
                <a:cubicBezTo>
                  <a:pt x="227" y="141"/>
                  <a:pt x="223" y="139"/>
                  <a:pt x="222" y="134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217" y="156"/>
                  <a:pt x="217" y="156"/>
                  <a:pt x="217" y="156"/>
                </a:cubicBezTo>
                <a:cubicBezTo>
                  <a:pt x="218" y="157"/>
                  <a:pt x="218" y="158"/>
                  <a:pt x="218" y="160"/>
                </a:cubicBezTo>
                <a:cubicBezTo>
                  <a:pt x="218" y="164"/>
                  <a:pt x="214" y="168"/>
                  <a:pt x="210" y="168"/>
                </a:cubicBezTo>
                <a:cubicBezTo>
                  <a:pt x="209" y="168"/>
                  <a:pt x="209" y="168"/>
                  <a:pt x="209" y="168"/>
                </a:cubicBezTo>
                <a:cubicBezTo>
                  <a:pt x="208" y="167"/>
                  <a:pt x="208" y="166"/>
                  <a:pt x="208" y="165"/>
                </a:cubicBezTo>
                <a:cubicBezTo>
                  <a:pt x="203" y="148"/>
                  <a:pt x="186" y="137"/>
                  <a:pt x="168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3" y="129"/>
                  <a:pt x="166" y="120"/>
                  <a:pt x="166" y="110"/>
                </a:cubicBezTo>
                <a:cubicBezTo>
                  <a:pt x="166" y="93"/>
                  <a:pt x="156" y="78"/>
                  <a:pt x="141" y="71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7" y="53"/>
                  <a:pt x="154" y="48"/>
                  <a:pt x="162" y="48"/>
                </a:cubicBezTo>
                <a:cubicBezTo>
                  <a:pt x="201" y="48"/>
                  <a:pt x="201" y="48"/>
                  <a:pt x="201" y="48"/>
                </a:cubicBezTo>
                <a:cubicBezTo>
                  <a:pt x="209" y="48"/>
                  <a:pt x="216" y="53"/>
                  <a:pt x="219" y="62"/>
                </a:cubicBezTo>
                <a:cubicBezTo>
                  <a:pt x="219" y="62"/>
                  <a:pt x="219" y="62"/>
                  <a:pt x="219" y="62"/>
                </a:cubicBezTo>
                <a:cubicBezTo>
                  <a:pt x="240" y="129"/>
                  <a:pt x="240" y="129"/>
                  <a:pt x="240" y="129"/>
                </a:cubicBezTo>
                <a:cubicBezTo>
                  <a:pt x="241" y="134"/>
                  <a:pt x="238" y="139"/>
                  <a:pt x="234" y="141"/>
                </a:cubicBezTo>
                <a:close/>
                <a:moveTo>
                  <a:pt x="176" y="237"/>
                </a:moveTo>
                <a:cubicBezTo>
                  <a:pt x="170" y="198"/>
                  <a:pt x="170" y="198"/>
                  <a:pt x="170" y="198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164" y="242"/>
                  <a:pt x="164" y="242"/>
                  <a:pt x="164" y="242"/>
                </a:cubicBezTo>
                <a:cubicBezTo>
                  <a:pt x="151" y="246"/>
                  <a:pt x="137" y="248"/>
                  <a:pt x="122" y="248"/>
                </a:cubicBezTo>
                <a:cubicBezTo>
                  <a:pt x="108" y="248"/>
                  <a:pt x="94" y="246"/>
                  <a:pt x="81" y="242"/>
                </a:cubicBezTo>
                <a:cubicBezTo>
                  <a:pt x="83" y="198"/>
                  <a:pt x="83" y="198"/>
                  <a:pt x="83" y="198"/>
                </a:cubicBezTo>
                <a:cubicBezTo>
                  <a:pt x="75" y="198"/>
                  <a:pt x="75" y="198"/>
                  <a:pt x="75" y="198"/>
                </a:cubicBezTo>
                <a:cubicBezTo>
                  <a:pt x="67" y="237"/>
                  <a:pt x="67" y="237"/>
                  <a:pt x="67" y="237"/>
                </a:cubicBezTo>
                <a:cubicBezTo>
                  <a:pt x="57" y="232"/>
                  <a:pt x="48" y="226"/>
                  <a:pt x="40" y="219"/>
                </a:cubicBezTo>
                <a:cubicBezTo>
                  <a:pt x="48" y="171"/>
                  <a:pt x="48" y="171"/>
                  <a:pt x="48" y="171"/>
                </a:cubicBezTo>
                <a:cubicBezTo>
                  <a:pt x="48" y="170"/>
                  <a:pt x="48" y="169"/>
                  <a:pt x="48" y="169"/>
                </a:cubicBezTo>
                <a:cubicBezTo>
                  <a:pt x="52" y="157"/>
                  <a:pt x="63" y="149"/>
                  <a:pt x="77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23" y="182"/>
                  <a:pt x="123" y="182"/>
                  <a:pt x="123" y="182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168" y="149"/>
                  <a:pt x="168" y="149"/>
                  <a:pt x="168" y="149"/>
                </a:cubicBezTo>
                <a:cubicBezTo>
                  <a:pt x="181" y="149"/>
                  <a:pt x="192" y="157"/>
                  <a:pt x="196" y="169"/>
                </a:cubicBezTo>
                <a:cubicBezTo>
                  <a:pt x="196" y="169"/>
                  <a:pt x="196" y="170"/>
                  <a:pt x="196" y="171"/>
                </a:cubicBezTo>
                <a:cubicBezTo>
                  <a:pt x="204" y="219"/>
                  <a:pt x="204" y="219"/>
                  <a:pt x="204" y="219"/>
                </a:cubicBezTo>
                <a:cubicBezTo>
                  <a:pt x="196" y="226"/>
                  <a:pt x="186" y="232"/>
                  <a:pt x="176" y="237"/>
                </a:cubicBezTo>
                <a:close/>
                <a:moveTo>
                  <a:pt x="35" y="169"/>
                </a:moveTo>
                <a:cubicBezTo>
                  <a:pt x="34" y="174"/>
                  <a:pt x="34" y="174"/>
                  <a:pt x="34" y="174"/>
                </a:cubicBezTo>
                <a:cubicBezTo>
                  <a:pt x="36" y="80"/>
                  <a:pt x="36" y="80"/>
                  <a:pt x="36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20" y="136"/>
                  <a:pt x="16" y="140"/>
                  <a:pt x="11" y="140"/>
                </a:cubicBezTo>
                <a:cubicBezTo>
                  <a:pt x="11" y="140"/>
                  <a:pt x="10" y="140"/>
                  <a:pt x="9" y="140"/>
                </a:cubicBezTo>
                <a:cubicBezTo>
                  <a:pt x="4" y="139"/>
                  <a:pt x="0" y="133"/>
                  <a:pt x="1" y="128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0"/>
                  <a:pt x="12" y="60"/>
                  <a:pt x="12" y="60"/>
                </a:cubicBezTo>
                <a:cubicBezTo>
                  <a:pt x="15" y="52"/>
                  <a:pt x="23" y="47"/>
                  <a:pt x="31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62" y="69"/>
                  <a:pt x="62" y="69"/>
                  <a:pt x="62" y="69"/>
                </a:cubicBezTo>
                <a:cubicBezTo>
                  <a:pt x="76" y="47"/>
                  <a:pt x="76" y="47"/>
                  <a:pt x="76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103" y="47"/>
                  <a:pt x="110" y="52"/>
                  <a:pt x="113" y="60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4" y="67"/>
                  <a:pt x="114" y="67"/>
                  <a:pt x="114" y="67"/>
                </a:cubicBezTo>
                <a:cubicBezTo>
                  <a:pt x="105" y="69"/>
                  <a:pt x="97" y="73"/>
                  <a:pt x="91" y="80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81"/>
                  <a:pt x="90" y="81"/>
                  <a:pt x="90" y="81"/>
                </a:cubicBezTo>
                <a:cubicBezTo>
                  <a:pt x="83" y="88"/>
                  <a:pt x="79" y="99"/>
                  <a:pt x="79" y="110"/>
                </a:cubicBezTo>
                <a:cubicBezTo>
                  <a:pt x="79" y="120"/>
                  <a:pt x="82" y="129"/>
                  <a:pt x="87" y="137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58" y="137"/>
                  <a:pt x="41" y="148"/>
                  <a:pt x="36" y="165"/>
                </a:cubicBezTo>
                <a:cubicBezTo>
                  <a:pt x="36" y="166"/>
                  <a:pt x="35" y="167"/>
                  <a:pt x="35" y="169"/>
                </a:cubicBezTo>
                <a:close/>
                <a:moveTo>
                  <a:pt x="62" y="0"/>
                </a:moveTo>
                <a:cubicBezTo>
                  <a:pt x="74" y="0"/>
                  <a:pt x="83" y="9"/>
                  <a:pt x="83" y="20"/>
                </a:cubicBezTo>
                <a:cubicBezTo>
                  <a:pt x="83" y="31"/>
                  <a:pt x="74" y="40"/>
                  <a:pt x="62" y="40"/>
                </a:cubicBezTo>
                <a:cubicBezTo>
                  <a:pt x="51" y="40"/>
                  <a:pt x="42" y="31"/>
                  <a:pt x="42" y="20"/>
                </a:cubicBezTo>
                <a:cubicBezTo>
                  <a:pt x="42" y="9"/>
                  <a:pt x="51" y="0"/>
                  <a:pt x="62" y="0"/>
                </a:cubicBezTo>
                <a:close/>
                <a:moveTo>
                  <a:pt x="122" y="79"/>
                </a:moveTo>
                <a:cubicBezTo>
                  <a:pt x="140" y="79"/>
                  <a:pt x="154" y="93"/>
                  <a:pt x="154" y="110"/>
                </a:cubicBezTo>
                <a:cubicBezTo>
                  <a:pt x="154" y="127"/>
                  <a:pt x="140" y="141"/>
                  <a:pt x="122" y="141"/>
                </a:cubicBezTo>
                <a:cubicBezTo>
                  <a:pt x="105" y="141"/>
                  <a:pt x="91" y="127"/>
                  <a:pt x="91" y="110"/>
                </a:cubicBezTo>
                <a:cubicBezTo>
                  <a:pt x="91" y="93"/>
                  <a:pt x="105" y="79"/>
                  <a:pt x="122" y="79"/>
                </a:cubicBezTo>
                <a:close/>
                <a:moveTo>
                  <a:pt x="182" y="0"/>
                </a:moveTo>
                <a:cubicBezTo>
                  <a:pt x="193" y="0"/>
                  <a:pt x="201" y="9"/>
                  <a:pt x="201" y="20"/>
                </a:cubicBezTo>
                <a:cubicBezTo>
                  <a:pt x="201" y="31"/>
                  <a:pt x="193" y="40"/>
                  <a:pt x="182" y="40"/>
                </a:cubicBezTo>
                <a:cubicBezTo>
                  <a:pt x="171" y="40"/>
                  <a:pt x="162" y="31"/>
                  <a:pt x="162" y="20"/>
                </a:cubicBezTo>
                <a:cubicBezTo>
                  <a:pt x="162" y="9"/>
                  <a:pt x="171" y="0"/>
                  <a:pt x="182" y="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 bwMode="ltGray">
          <a:xfrm>
            <a:off x="906761" y="3764760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Freeform 34"/>
          <p:cNvSpPr>
            <a:spLocks noEditPoints="1"/>
          </p:cNvSpPr>
          <p:nvPr/>
        </p:nvSpPr>
        <p:spPr bwMode="auto">
          <a:xfrm>
            <a:off x="1166565" y="3920147"/>
            <a:ext cx="344488" cy="431800"/>
          </a:xfrm>
          <a:custGeom>
            <a:avLst/>
            <a:gdLst/>
            <a:ahLst/>
            <a:cxnLst>
              <a:cxn ang="0">
                <a:pos x="126" y="91"/>
              </a:cxn>
              <a:cxn ang="0">
                <a:pos x="57" y="91"/>
              </a:cxn>
              <a:cxn ang="0">
                <a:pos x="57" y="58"/>
              </a:cxn>
              <a:cxn ang="0">
                <a:pos x="92" y="23"/>
              </a:cxn>
              <a:cxn ang="0">
                <a:pos x="126" y="58"/>
              </a:cxn>
              <a:cxn ang="0">
                <a:pos x="126" y="91"/>
              </a:cxn>
              <a:cxn ang="0">
                <a:pos x="98" y="162"/>
              </a:cxn>
              <a:cxn ang="0">
                <a:pos x="98" y="190"/>
              </a:cxn>
              <a:cxn ang="0">
                <a:pos x="85" y="190"/>
              </a:cxn>
              <a:cxn ang="0">
                <a:pos x="85" y="162"/>
              </a:cxn>
              <a:cxn ang="0">
                <a:pos x="74" y="146"/>
              </a:cxn>
              <a:cxn ang="0">
                <a:pos x="92" y="129"/>
              </a:cxn>
              <a:cxn ang="0">
                <a:pos x="109" y="146"/>
              </a:cxn>
              <a:cxn ang="0">
                <a:pos x="98" y="162"/>
              </a:cxn>
              <a:cxn ang="0">
                <a:pos x="171" y="91"/>
              </a:cxn>
              <a:cxn ang="0">
                <a:pos x="150" y="91"/>
              </a:cxn>
              <a:cxn ang="0">
                <a:pos x="150" y="58"/>
              </a:cxn>
              <a:cxn ang="0">
                <a:pos x="92" y="0"/>
              </a:cxn>
              <a:cxn ang="0">
                <a:pos x="34" y="58"/>
              </a:cxn>
              <a:cxn ang="0">
                <a:pos x="34" y="91"/>
              </a:cxn>
              <a:cxn ang="0">
                <a:pos x="13" y="91"/>
              </a:cxn>
              <a:cxn ang="0">
                <a:pos x="0" y="104"/>
              </a:cxn>
              <a:cxn ang="0">
                <a:pos x="0" y="195"/>
              </a:cxn>
              <a:cxn ang="0">
                <a:pos x="0" y="195"/>
              </a:cxn>
              <a:cxn ang="0">
                <a:pos x="1" y="197"/>
              </a:cxn>
              <a:cxn ang="0">
                <a:pos x="1" y="198"/>
              </a:cxn>
              <a:cxn ang="0">
                <a:pos x="1" y="200"/>
              </a:cxn>
              <a:cxn ang="0">
                <a:pos x="1" y="200"/>
              </a:cxn>
              <a:cxn ang="0">
                <a:pos x="2" y="202"/>
              </a:cxn>
              <a:cxn ang="0">
                <a:pos x="3" y="202"/>
              </a:cxn>
              <a:cxn ang="0">
                <a:pos x="4" y="204"/>
              </a:cxn>
              <a:cxn ang="0">
                <a:pos x="4" y="204"/>
              </a:cxn>
              <a:cxn ang="0">
                <a:pos x="6" y="205"/>
              </a:cxn>
              <a:cxn ang="0">
                <a:pos x="6" y="206"/>
              </a:cxn>
              <a:cxn ang="0">
                <a:pos x="7" y="206"/>
              </a:cxn>
              <a:cxn ang="0">
                <a:pos x="92" y="229"/>
              </a:cxn>
              <a:cxn ang="0">
                <a:pos x="177" y="206"/>
              </a:cxn>
              <a:cxn ang="0">
                <a:pos x="177" y="206"/>
              </a:cxn>
              <a:cxn ang="0">
                <a:pos x="178" y="205"/>
              </a:cxn>
              <a:cxn ang="0">
                <a:pos x="179" y="204"/>
              </a:cxn>
              <a:cxn ang="0">
                <a:pos x="179" y="204"/>
              </a:cxn>
              <a:cxn ang="0">
                <a:pos x="183" y="194"/>
              </a:cxn>
              <a:cxn ang="0">
                <a:pos x="183" y="104"/>
              </a:cxn>
              <a:cxn ang="0">
                <a:pos x="171" y="91"/>
              </a:cxn>
            </a:cxnLst>
            <a:rect l="0" t="0" r="r" b="b"/>
            <a:pathLst>
              <a:path w="183" h="229">
                <a:moveTo>
                  <a:pt x="126" y="91"/>
                </a:moveTo>
                <a:cubicBezTo>
                  <a:pt x="57" y="91"/>
                  <a:pt x="57" y="91"/>
                  <a:pt x="57" y="91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39"/>
                  <a:pt x="73" y="23"/>
                  <a:pt x="92" y="23"/>
                </a:cubicBezTo>
                <a:cubicBezTo>
                  <a:pt x="111" y="23"/>
                  <a:pt x="126" y="39"/>
                  <a:pt x="126" y="58"/>
                </a:cubicBezTo>
                <a:lnTo>
                  <a:pt x="126" y="91"/>
                </a:lnTo>
                <a:close/>
                <a:moveTo>
                  <a:pt x="98" y="162"/>
                </a:moveTo>
                <a:cubicBezTo>
                  <a:pt x="98" y="190"/>
                  <a:pt x="98" y="190"/>
                  <a:pt x="98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5" y="162"/>
                  <a:pt x="85" y="162"/>
                  <a:pt x="85" y="162"/>
                </a:cubicBezTo>
                <a:cubicBezTo>
                  <a:pt x="79" y="160"/>
                  <a:pt x="74" y="153"/>
                  <a:pt x="74" y="146"/>
                </a:cubicBezTo>
                <a:cubicBezTo>
                  <a:pt x="74" y="137"/>
                  <a:pt x="82" y="129"/>
                  <a:pt x="92" y="129"/>
                </a:cubicBezTo>
                <a:cubicBezTo>
                  <a:pt x="101" y="129"/>
                  <a:pt x="109" y="137"/>
                  <a:pt x="109" y="146"/>
                </a:cubicBezTo>
                <a:cubicBezTo>
                  <a:pt x="109" y="153"/>
                  <a:pt x="105" y="160"/>
                  <a:pt x="98" y="162"/>
                </a:cubicBezTo>
                <a:close/>
                <a:moveTo>
                  <a:pt x="171" y="91"/>
                </a:moveTo>
                <a:cubicBezTo>
                  <a:pt x="150" y="91"/>
                  <a:pt x="150" y="91"/>
                  <a:pt x="150" y="91"/>
                </a:cubicBezTo>
                <a:cubicBezTo>
                  <a:pt x="150" y="58"/>
                  <a:pt x="150" y="58"/>
                  <a:pt x="150" y="58"/>
                </a:cubicBezTo>
                <a:cubicBezTo>
                  <a:pt x="150" y="26"/>
                  <a:pt x="123" y="0"/>
                  <a:pt x="92" y="0"/>
                </a:cubicBezTo>
                <a:cubicBezTo>
                  <a:pt x="60" y="0"/>
                  <a:pt x="34" y="26"/>
                  <a:pt x="34" y="58"/>
                </a:cubicBezTo>
                <a:cubicBezTo>
                  <a:pt x="34" y="91"/>
                  <a:pt x="34" y="91"/>
                  <a:pt x="34" y="91"/>
                </a:cubicBezTo>
                <a:cubicBezTo>
                  <a:pt x="13" y="91"/>
                  <a:pt x="13" y="91"/>
                  <a:pt x="13" y="91"/>
                </a:cubicBezTo>
                <a:cubicBezTo>
                  <a:pt x="6" y="91"/>
                  <a:pt x="0" y="97"/>
                  <a:pt x="0" y="104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6"/>
                  <a:pt x="0" y="196"/>
                  <a:pt x="1" y="197"/>
                </a:cubicBezTo>
                <a:cubicBezTo>
                  <a:pt x="1" y="197"/>
                  <a:pt x="1" y="197"/>
                  <a:pt x="1" y="198"/>
                </a:cubicBezTo>
                <a:cubicBezTo>
                  <a:pt x="1" y="198"/>
                  <a:pt x="1" y="199"/>
                  <a:pt x="1" y="200"/>
                </a:cubicBezTo>
                <a:cubicBezTo>
                  <a:pt x="1" y="200"/>
                  <a:pt x="1" y="200"/>
                  <a:pt x="1" y="200"/>
                </a:cubicBezTo>
                <a:cubicBezTo>
                  <a:pt x="2" y="201"/>
                  <a:pt x="2" y="201"/>
                  <a:pt x="2" y="202"/>
                </a:cubicBezTo>
                <a:cubicBezTo>
                  <a:pt x="2" y="202"/>
                  <a:pt x="3" y="202"/>
                  <a:pt x="3" y="202"/>
                </a:cubicBezTo>
                <a:cubicBezTo>
                  <a:pt x="3" y="203"/>
                  <a:pt x="4" y="203"/>
                  <a:pt x="4" y="204"/>
                </a:cubicBezTo>
                <a:cubicBezTo>
                  <a:pt x="4" y="204"/>
                  <a:pt x="4" y="204"/>
                  <a:pt x="4" y="204"/>
                </a:cubicBezTo>
                <a:cubicBezTo>
                  <a:pt x="5" y="204"/>
                  <a:pt x="5" y="205"/>
                  <a:pt x="6" y="205"/>
                </a:cubicBezTo>
                <a:cubicBezTo>
                  <a:pt x="6" y="205"/>
                  <a:pt x="6" y="206"/>
                  <a:pt x="6" y="206"/>
                </a:cubicBezTo>
                <a:cubicBezTo>
                  <a:pt x="7" y="206"/>
                  <a:pt x="7" y="206"/>
                  <a:pt x="7" y="206"/>
                </a:cubicBezTo>
                <a:cubicBezTo>
                  <a:pt x="32" y="221"/>
                  <a:pt x="62" y="229"/>
                  <a:pt x="92" y="229"/>
                </a:cubicBezTo>
                <a:cubicBezTo>
                  <a:pt x="122" y="229"/>
                  <a:pt x="151" y="221"/>
                  <a:pt x="177" y="206"/>
                </a:cubicBezTo>
                <a:cubicBezTo>
                  <a:pt x="177" y="206"/>
                  <a:pt x="177" y="206"/>
                  <a:pt x="177" y="206"/>
                </a:cubicBezTo>
                <a:cubicBezTo>
                  <a:pt x="178" y="206"/>
                  <a:pt x="178" y="205"/>
                  <a:pt x="178" y="205"/>
                </a:cubicBezTo>
                <a:cubicBezTo>
                  <a:pt x="178" y="205"/>
                  <a:pt x="179" y="204"/>
                  <a:pt x="179" y="204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82" y="201"/>
                  <a:pt x="183" y="198"/>
                  <a:pt x="183" y="194"/>
                </a:cubicBezTo>
                <a:cubicBezTo>
                  <a:pt x="183" y="104"/>
                  <a:pt x="183" y="104"/>
                  <a:pt x="183" y="104"/>
                </a:cubicBezTo>
                <a:cubicBezTo>
                  <a:pt x="183" y="97"/>
                  <a:pt x="177" y="91"/>
                  <a:pt x="171" y="91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3"/>
          <p:cNvSpPr>
            <a:spLocks noEditPoints="1"/>
          </p:cNvSpPr>
          <p:nvPr/>
        </p:nvSpPr>
        <p:spPr bwMode="auto">
          <a:xfrm>
            <a:off x="1164978" y="5209094"/>
            <a:ext cx="346075" cy="436562"/>
          </a:xfrm>
          <a:custGeom>
            <a:avLst/>
            <a:gdLst/>
            <a:ahLst/>
            <a:cxnLst>
              <a:cxn ang="0">
                <a:pos x="98" y="162"/>
              </a:cxn>
              <a:cxn ang="0">
                <a:pos x="98" y="190"/>
              </a:cxn>
              <a:cxn ang="0">
                <a:pos x="85" y="190"/>
              </a:cxn>
              <a:cxn ang="0">
                <a:pos x="85" y="162"/>
              </a:cxn>
              <a:cxn ang="0">
                <a:pos x="74" y="146"/>
              </a:cxn>
              <a:cxn ang="0">
                <a:pos x="91" y="129"/>
              </a:cxn>
              <a:cxn ang="0">
                <a:pos x="109" y="146"/>
              </a:cxn>
              <a:cxn ang="0">
                <a:pos x="98" y="162"/>
              </a:cxn>
              <a:cxn ang="0">
                <a:pos x="170" y="93"/>
              </a:cxn>
              <a:cxn ang="0">
                <a:pos x="57" y="93"/>
              </a:cxn>
              <a:cxn ang="0">
                <a:pos x="57" y="58"/>
              </a:cxn>
              <a:cxn ang="0">
                <a:pos x="91" y="23"/>
              </a:cxn>
              <a:cxn ang="0">
                <a:pos x="126" y="58"/>
              </a:cxn>
              <a:cxn ang="0">
                <a:pos x="126" y="68"/>
              </a:cxn>
              <a:cxn ang="0">
                <a:pos x="149" y="68"/>
              </a:cxn>
              <a:cxn ang="0">
                <a:pos x="149" y="58"/>
              </a:cxn>
              <a:cxn ang="0">
                <a:pos x="91" y="0"/>
              </a:cxn>
              <a:cxn ang="0">
                <a:pos x="34" y="58"/>
              </a:cxn>
              <a:cxn ang="0">
                <a:pos x="34" y="93"/>
              </a:cxn>
              <a:cxn ang="0">
                <a:pos x="13" y="93"/>
              </a:cxn>
              <a:cxn ang="0">
                <a:pos x="0" y="106"/>
              </a:cxn>
              <a:cxn ang="0">
                <a:pos x="0" y="196"/>
              </a:cxn>
              <a:cxn ang="0">
                <a:pos x="0" y="197"/>
              </a:cxn>
              <a:cxn ang="0">
                <a:pos x="0" y="198"/>
              </a:cxn>
              <a:cxn ang="0">
                <a:pos x="0" y="199"/>
              </a:cxn>
              <a:cxn ang="0">
                <a:pos x="1" y="201"/>
              </a:cxn>
              <a:cxn ang="0">
                <a:pos x="1" y="202"/>
              </a:cxn>
              <a:cxn ang="0">
                <a:pos x="2" y="204"/>
              </a:cxn>
              <a:cxn ang="0">
                <a:pos x="3" y="204"/>
              </a:cxn>
              <a:cxn ang="0">
                <a:pos x="3" y="205"/>
              </a:cxn>
              <a:cxn ang="0">
                <a:pos x="4" y="206"/>
              </a:cxn>
              <a:cxn ang="0">
                <a:pos x="5" y="207"/>
              </a:cxn>
              <a:cxn ang="0">
                <a:pos x="6" y="207"/>
              </a:cxn>
              <a:cxn ang="0">
                <a:pos x="6" y="208"/>
              </a:cxn>
              <a:cxn ang="0">
                <a:pos x="91" y="231"/>
              </a:cxn>
              <a:cxn ang="0">
                <a:pos x="177" y="208"/>
              </a:cxn>
              <a:cxn ang="0">
                <a:pos x="177" y="207"/>
              </a:cxn>
              <a:cxn ang="0">
                <a:pos x="177" y="207"/>
              </a:cxn>
              <a:cxn ang="0">
                <a:pos x="179" y="206"/>
              </a:cxn>
              <a:cxn ang="0">
                <a:pos x="179" y="206"/>
              </a:cxn>
              <a:cxn ang="0">
                <a:pos x="183" y="196"/>
              </a:cxn>
              <a:cxn ang="0">
                <a:pos x="183" y="106"/>
              </a:cxn>
              <a:cxn ang="0">
                <a:pos x="170" y="93"/>
              </a:cxn>
            </a:cxnLst>
            <a:rect l="0" t="0" r="r" b="b"/>
            <a:pathLst>
              <a:path w="183" h="231">
                <a:moveTo>
                  <a:pt x="98" y="162"/>
                </a:moveTo>
                <a:cubicBezTo>
                  <a:pt x="98" y="190"/>
                  <a:pt x="98" y="190"/>
                  <a:pt x="98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5" y="162"/>
                  <a:pt x="85" y="162"/>
                  <a:pt x="85" y="162"/>
                </a:cubicBezTo>
                <a:cubicBezTo>
                  <a:pt x="79" y="160"/>
                  <a:pt x="74" y="153"/>
                  <a:pt x="74" y="146"/>
                </a:cubicBezTo>
                <a:cubicBezTo>
                  <a:pt x="74" y="137"/>
                  <a:pt x="82" y="129"/>
                  <a:pt x="91" y="129"/>
                </a:cubicBezTo>
                <a:cubicBezTo>
                  <a:pt x="101" y="129"/>
                  <a:pt x="109" y="137"/>
                  <a:pt x="109" y="146"/>
                </a:cubicBezTo>
                <a:cubicBezTo>
                  <a:pt x="109" y="153"/>
                  <a:pt x="104" y="160"/>
                  <a:pt x="98" y="162"/>
                </a:cubicBezTo>
                <a:close/>
                <a:moveTo>
                  <a:pt x="170" y="93"/>
                </a:moveTo>
                <a:cubicBezTo>
                  <a:pt x="57" y="93"/>
                  <a:pt x="57" y="93"/>
                  <a:pt x="57" y="93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39"/>
                  <a:pt x="72" y="23"/>
                  <a:pt x="91" y="23"/>
                </a:cubicBezTo>
                <a:cubicBezTo>
                  <a:pt x="110" y="23"/>
                  <a:pt x="126" y="39"/>
                  <a:pt x="126" y="5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49" y="68"/>
                  <a:pt x="149" y="68"/>
                  <a:pt x="149" y="68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49" y="26"/>
                  <a:pt x="123" y="0"/>
                  <a:pt x="91" y="0"/>
                </a:cubicBezTo>
                <a:cubicBezTo>
                  <a:pt x="59" y="0"/>
                  <a:pt x="34" y="26"/>
                  <a:pt x="34" y="58"/>
                </a:cubicBezTo>
                <a:cubicBezTo>
                  <a:pt x="34" y="93"/>
                  <a:pt x="34" y="93"/>
                  <a:pt x="34" y="93"/>
                </a:cubicBezTo>
                <a:cubicBezTo>
                  <a:pt x="13" y="93"/>
                  <a:pt x="13" y="93"/>
                  <a:pt x="13" y="93"/>
                </a:cubicBezTo>
                <a:cubicBezTo>
                  <a:pt x="6" y="93"/>
                  <a:pt x="0" y="99"/>
                  <a:pt x="0" y="10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199"/>
                  <a:pt x="0" y="199"/>
                  <a:pt x="0" y="199"/>
                </a:cubicBezTo>
                <a:cubicBezTo>
                  <a:pt x="1" y="200"/>
                  <a:pt x="1" y="201"/>
                  <a:pt x="1" y="201"/>
                </a:cubicBezTo>
                <a:cubicBezTo>
                  <a:pt x="1" y="202"/>
                  <a:pt x="1" y="202"/>
                  <a:pt x="1" y="202"/>
                </a:cubicBezTo>
                <a:cubicBezTo>
                  <a:pt x="1" y="203"/>
                  <a:pt x="2" y="203"/>
                  <a:pt x="2" y="204"/>
                </a:cubicBezTo>
                <a:cubicBezTo>
                  <a:pt x="2" y="204"/>
                  <a:pt x="2" y="204"/>
                  <a:pt x="3" y="204"/>
                </a:cubicBezTo>
                <a:cubicBezTo>
                  <a:pt x="3" y="205"/>
                  <a:pt x="3" y="205"/>
                  <a:pt x="3" y="205"/>
                </a:cubicBezTo>
                <a:cubicBezTo>
                  <a:pt x="3" y="206"/>
                  <a:pt x="4" y="206"/>
                  <a:pt x="4" y="206"/>
                </a:cubicBezTo>
                <a:cubicBezTo>
                  <a:pt x="4" y="206"/>
                  <a:pt x="5" y="206"/>
                  <a:pt x="5" y="207"/>
                </a:cubicBezTo>
                <a:cubicBezTo>
                  <a:pt x="5" y="207"/>
                  <a:pt x="6" y="207"/>
                  <a:pt x="6" y="207"/>
                </a:cubicBezTo>
                <a:cubicBezTo>
                  <a:pt x="6" y="207"/>
                  <a:pt x="6" y="208"/>
                  <a:pt x="6" y="208"/>
                </a:cubicBezTo>
                <a:cubicBezTo>
                  <a:pt x="32" y="223"/>
                  <a:pt x="62" y="231"/>
                  <a:pt x="91" y="231"/>
                </a:cubicBezTo>
                <a:cubicBezTo>
                  <a:pt x="121" y="231"/>
                  <a:pt x="151" y="223"/>
                  <a:pt x="177" y="208"/>
                </a:cubicBezTo>
                <a:cubicBezTo>
                  <a:pt x="177" y="207"/>
                  <a:pt x="177" y="207"/>
                  <a:pt x="177" y="207"/>
                </a:cubicBezTo>
                <a:cubicBezTo>
                  <a:pt x="177" y="207"/>
                  <a:pt x="177" y="207"/>
                  <a:pt x="177" y="207"/>
                </a:cubicBezTo>
                <a:cubicBezTo>
                  <a:pt x="178" y="207"/>
                  <a:pt x="178" y="206"/>
                  <a:pt x="179" y="206"/>
                </a:cubicBezTo>
                <a:cubicBezTo>
                  <a:pt x="179" y="206"/>
                  <a:pt x="179" y="206"/>
                  <a:pt x="179" y="206"/>
                </a:cubicBezTo>
                <a:cubicBezTo>
                  <a:pt x="182" y="203"/>
                  <a:pt x="183" y="200"/>
                  <a:pt x="183" y="196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99"/>
                  <a:pt x="177" y="93"/>
                  <a:pt x="170" y="93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Major </a:t>
            </a:r>
            <a:r>
              <a:rPr lang="pt-PT" b="0" dirty="0" err="1" smtClean="0"/>
              <a:t>Players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17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46" y="1755651"/>
            <a:ext cx="6879307" cy="44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smtClean="0"/>
              <a:t>Benefícios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18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051720" y="1592560"/>
            <a:ext cx="4702182" cy="4695154"/>
            <a:chOff x="3547" y="1662"/>
            <a:chExt cx="968" cy="972"/>
          </a:xfrm>
        </p:grpSpPr>
        <p:sp>
          <p:nvSpPr>
            <p:cNvPr id="13" name="Freeform 25"/>
            <p:cNvSpPr>
              <a:spLocks/>
            </p:cNvSpPr>
            <p:nvPr/>
          </p:nvSpPr>
          <p:spPr bwMode="gray">
            <a:xfrm>
              <a:off x="3613" y="1662"/>
              <a:ext cx="522" cy="430"/>
            </a:xfrm>
            <a:custGeom>
              <a:avLst/>
              <a:gdLst>
                <a:gd name="T0" fmla="*/ 755 w 361"/>
                <a:gd name="T1" fmla="*/ 202 h 296"/>
                <a:gd name="T2" fmla="*/ 590 w 361"/>
                <a:gd name="T3" fmla="*/ 0 h 296"/>
                <a:gd name="T4" fmla="*/ 590 w 361"/>
                <a:gd name="T5" fmla="*/ 90 h 296"/>
                <a:gd name="T6" fmla="*/ 0 w 361"/>
                <a:gd name="T7" fmla="*/ 612 h 296"/>
                <a:gd name="T8" fmla="*/ 104 w 361"/>
                <a:gd name="T9" fmla="*/ 523 h 296"/>
                <a:gd name="T10" fmla="*/ 224 w 361"/>
                <a:gd name="T11" fmla="*/ 625 h 296"/>
                <a:gd name="T12" fmla="*/ 268 w 361"/>
                <a:gd name="T13" fmla="*/ 511 h 296"/>
                <a:gd name="T14" fmla="*/ 590 w 361"/>
                <a:gd name="T15" fmla="*/ 317 h 296"/>
                <a:gd name="T16" fmla="*/ 590 w 361"/>
                <a:gd name="T17" fmla="*/ 402 h 296"/>
                <a:gd name="T18" fmla="*/ 755 w 361"/>
                <a:gd name="T19" fmla="*/ 202 h 2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1"/>
                <a:gd name="T31" fmla="*/ 0 h 296"/>
                <a:gd name="T32" fmla="*/ 361 w 361"/>
                <a:gd name="T33" fmla="*/ 296 h 2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1" h="296">
                  <a:moveTo>
                    <a:pt x="361" y="96"/>
                  </a:moveTo>
                  <a:cubicBezTo>
                    <a:pt x="282" y="0"/>
                    <a:pt x="282" y="0"/>
                    <a:pt x="282" y="0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139" y="46"/>
                    <a:pt x="21" y="152"/>
                    <a:pt x="0" y="290"/>
                  </a:cubicBezTo>
                  <a:cubicBezTo>
                    <a:pt x="50" y="248"/>
                    <a:pt x="50" y="248"/>
                    <a:pt x="50" y="248"/>
                  </a:cubicBezTo>
                  <a:cubicBezTo>
                    <a:pt x="107" y="296"/>
                    <a:pt x="107" y="296"/>
                    <a:pt x="107" y="296"/>
                  </a:cubicBezTo>
                  <a:cubicBezTo>
                    <a:pt x="111" y="278"/>
                    <a:pt x="118" y="259"/>
                    <a:pt x="128" y="242"/>
                  </a:cubicBezTo>
                  <a:cubicBezTo>
                    <a:pt x="161" y="185"/>
                    <a:pt x="220" y="152"/>
                    <a:pt x="282" y="150"/>
                  </a:cubicBezTo>
                  <a:cubicBezTo>
                    <a:pt x="282" y="191"/>
                    <a:pt x="282" y="191"/>
                    <a:pt x="282" y="191"/>
                  </a:cubicBezTo>
                  <a:lnTo>
                    <a:pt x="361" y="96"/>
                  </a:lnTo>
                  <a:close/>
                </a:path>
              </a:pathLst>
            </a:custGeom>
            <a:solidFill>
              <a:srgbClr val="EB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gray">
            <a:xfrm>
              <a:off x="3927" y="2209"/>
              <a:ext cx="522" cy="425"/>
            </a:xfrm>
            <a:custGeom>
              <a:avLst/>
              <a:gdLst>
                <a:gd name="T0" fmla="*/ 755 w 361"/>
                <a:gd name="T1" fmla="*/ 17 h 293"/>
                <a:gd name="T2" fmla="*/ 652 w 361"/>
                <a:gd name="T3" fmla="*/ 102 h 293"/>
                <a:gd name="T4" fmla="*/ 529 w 361"/>
                <a:gd name="T5" fmla="*/ 0 h 293"/>
                <a:gd name="T6" fmla="*/ 487 w 361"/>
                <a:gd name="T7" fmla="*/ 107 h 293"/>
                <a:gd name="T8" fmla="*/ 165 w 361"/>
                <a:gd name="T9" fmla="*/ 303 h 293"/>
                <a:gd name="T10" fmla="*/ 165 w 361"/>
                <a:gd name="T11" fmla="*/ 215 h 293"/>
                <a:gd name="T12" fmla="*/ 0 w 361"/>
                <a:gd name="T13" fmla="*/ 416 h 293"/>
                <a:gd name="T14" fmla="*/ 165 w 361"/>
                <a:gd name="T15" fmla="*/ 616 h 293"/>
                <a:gd name="T16" fmla="*/ 165 w 361"/>
                <a:gd name="T17" fmla="*/ 528 h 293"/>
                <a:gd name="T18" fmla="*/ 755 w 361"/>
                <a:gd name="T19" fmla="*/ 17 h 2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1"/>
                <a:gd name="T31" fmla="*/ 0 h 293"/>
                <a:gd name="T32" fmla="*/ 361 w 361"/>
                <a:gd name="T33" fmla="*/ 293 h 2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1" h="293">
                  <a:moveTo>
                    <a:pt x="361" y="8"/>
                  </a:moveTo>
                  <a:cubicBezTo>
                    <a:pt x="312" y="48"/>
                    <a:pt x="312" y="48"/>
                    <a:pt x="312" y="48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49" y="18"/>
                    <a:pt x="243" y="35"/>
                    <a:pt x="233" y="51"/>
                  </a:cubicBezTo>
                  <a:cubicBezTo>
                    <a:pt x="200" y="109"/>
                    <a:pt x="141" y="142"/>
                    <a:pt x="79" y="144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79" y="293"/>
                    <a:pt x="79" y="293"/>
                    <a:pt x="79" y="293"/>
                  </a:cubicBezTo>
                  <a:cubicBezTo>
                    <a:pt x="79" y="251"/>
                    <a:pt x="79" y="251"/>
                    <a:pt x="79" y="251"/>
                  </a:cubicBezTo>
                  <a:cubicBezTo>
                    <a:pt x="221" y="248"/>
                    <a:pt x="338" y="144"/>
                    <a:pt x="361" y="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gray">
            <a:xfrm>
              <a:off x="4092" y="1731"/>
              <a:ext cx="423" cy="522"/>
            </a:xfrm>
            <a:custGeom>
              <a:avLst/>
              <a:gdLst>
                <a:gd name="T0" fmla="*/ 523 w 293"/>
                <a:gd name="T1" fmla="*/ 590 h 360"/>
                <a:gd name="T2" fmla="*/ 17 w 293"/>
                <a:gd name="T3" fmla="*/ 0 h 360"/>
                <a:gd name="T4" fmla="*/ 100 w 293"/>
                <a:gd name="T5" fmla="*/ 103 h 360"/>
                <a:gd name="T6" fmla="*/ 0 w 293"/>
                <a:gd name="T7" fmla="*/ 225 h 360"/>
                <a:gd name="T8" fmla="*/ 107 w 293"/>
                <a:gd name="T9" fmla="*/ 267 h 360"/>
                <a:gd name="T10" fmla="*/ 300 w 293"/>
                <a:gd name="T11" fmla="*/ 590 h 360"/>
                <a:gd name="T12" fmla="*/ 212 w 293"/>
                <a:gd name="T13" fmla="*/ 590 h 360"/>
                <a:gd name="T14" fmla="*/ 413 w 293"/>
                <a:gd name="T15" fmla="*/ 757 h 360"/>
                <a:gd name="T16" fmla="*/ 611 w 293"/>
                <a:gd name="T17" fmla="*/ 590 h 360"/>
                <a:gd name="T18" fmla="*/ 523 w 293"/>
                <a:gd name="T19" fmla="*/ 590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3"/>
                <a:gd name="T31" fmla="*/ 0 h 360"/>
                <a:gd name="T32" fmla="*/ 293 w 293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3" h="360">
                  <a:moveTo>
                    <a:pt x="251" y="281"/>
                  </a:moveTo>
                  <a:cubicBezTo>
                    <a:pt x="247" y="140"/>
                    <a:pt x="143" y="23"/>
                    <a:pt x="8" y="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7" y="111"/>
                    <a:pt x="35" y="118"/>
                    <a:pt x="51" y="127"/>
                  </a:cubicBezTo>
                  <a:cubicBezTo>
                    <a:pt x="108" y="160"/>
                    <a:pt x="141" y="219"/>
                    <a:pt x="144" y="281"/>
                  </a:cubicBezTo>
                  <a:cubicBezTo>
                    <a:pt x="102" y="281"/>
                    <a:pt x="102" y="281"/>
                    <a:pt x="102" y="281"/>
                  </a:cubicBezTo>
                  <a:cubicBezTo>
                    <a:pt x="198" y="360"/>
                    <a:pt x="198" y="360"/>
                    <a:pt x="198" y="360"/>
                  </a:cubicBezTo>
                  <a:cubicBezTo>
                    <a:pt x="293" y="281"/>
                    <a:pt x="293" y="281"/>
                    <a:pt x="293" y="281"/>
                  </a:cubicBezTo>
                  <a:lnTo>
                    <a:pt x="251" y="28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gray">
            <a:xfrm>
              <a:off x="3547" y="2043"/>
              <a:ext cx="426" cy="525"/>
            </a:xfrm>
            <a:custGeom>
              <a:avLst/>
              <a:gdLst>
                <a:gd name="T0" fmla="*/ 615 w 295"/>
                <a:gd name="T1" fmla="*/ 537 h 361"/>
                <a:gd name="T2" fmla="*/ 504 w 295"/>
                <a:gd name="T3" fmla="*/ 493 h 361"/>
                <a:gd name="T4" fmla="*/ 310 w 295"/>
                <a:gd name="T5" fmla="*/ 167 h 361"/>
                <a:gd name="T6" fmla="*/ 399 w 295"/>
                <a:gd name="T7" fmla="*/ 167 h 361"/>
                <a:gd name="T8" fmla="*/ 201 w 295"/>
                <a:gd name="T9" fmla="*/ 0 h 361"/>
                <a:gd name="T10" fmla="*/ 0 w 295"/>
                <a:gd name="T11" fmla="*/ 167 h 361"/>
                <a:gd name="T12" fmla="*/ 88 w 295"/>
                <a:gd name="T13" fmla="*/ 167 h 361"/>
                <a:gd name="T14" fmla="*/ 591 w 295"/>
                <a:gd name="T15" fmla="*/ 764 h 361"/>
                <a:gd name="T16" fmla="*/ 511 w 295"/>
                <a:gd name="T17" fmla="*/ 666 h 361"/>
                <a:gd name="T18" fmla="*/ 615 w 295"/>
                <a:gd name="T19" fmla="*/ 537 h 3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5"/>
                <a:gd name="T31" fmla="*/ 0 h 361"/>
                <a:gd name="T32" fmla="*/ 295 w 295"/>
                <a:gd name="T33" fmla="*/ 361 h 3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5" h="361">
                  <a:moveTo>
                    <a:pt x="295" y="254"/>
                  </a:moveTo>
                  <a:cubicBezTo>
                    <a:pt x="277" y="250"/>
                    <a:pt x="259" y="243"/>
                    <a:pt x="242" y="233"/>
                  </a:cubicBezTo>
                  <a:cubicBezTo>
                    <a:pt x="185" y="200"/>
                    <a:pt x="152" y="141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6" y="220"/>
                    <a:pt x="148" y="336"/>
                    <a:pt x="283" y="361"/>
                  </a:cubicBezTo>
                  <a:cubicBezTo>
                    <a:pt x="245" y="315"/>
                    <a:pt x="245" y="315"/>
                    <a:pt x="245" y="315"/>
                  </a:cubicBezTo>
                  <a:lnTo>
                    <a:pt x="295" y="25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66971" y="342592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kumimoji="0" lang="pt-P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Benefícios do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35526" y="381664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kumimoji="0" lang="pt-P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Cloud</a:t>
            </a:r>
            <a:r>
              <a:rPr kumimoji="0" lang="pt-P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Computing</a:t>
            </a:r>
            <a:endParaRPr kumimoji="0" lang="pt-PT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/>
          <p:cNvSpPr/>
          <p:nvPr/>
        </p:nvSpPr>
        <p:spPr>
          <a:xfrm rot="18943419">
            <a:off x="2876753" y="2335185"/>
            <a:ext cx="3194499" cy="3194843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2395280"/>
              </a:avLst>
            </a:prstTxWarp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Georgia" pitchFamily="18" charset="0"/>
              </a:rPr>
              <a:t>Rápido </a:t>
            </a:r>
            <a:br>
              <a:rPr lang="pt-PT" sz="1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t-PT" sz="1400" b="1" i="1" dirty="0" smtClean="0">
                <a:solidFill>
                  <a:schemeClr val="bg1"/>
                </a:solidFill>
                <a:latin typeface="Georgia" pitchFamily="18" charset="0"/>
              </a:rPr>
              <a:t>time-to-</a:t>
            </a:r>
            <a:r>
              <a:rPr lang="pt-PT" sz="1400" b="1" i="1" dirty="0" err="1" smtClean="0">
                <a:solidFill>
                  <a:schemeClr val="bg1"/>
                </a:solidFill>
                <a:latin typeface="Georgia" pitchFamily="18" charset="0"/>
              </a:rPr>
              <a:t>market</a:t>
            </a:r>
            <a:endParaRPr lang="pt-PT" sz="1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 rot="3328872">
            <a:off x="2820434" y="2401077"/>
            <a:ext cx="3194499" cy="3194843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2395280"/>
              </a:avLst>
            </a:prstTxWarp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Georgia" pitchFamily="18" charset="0"/>
              </a:rPr>
              <a:t>Inovação</a:t>
            </a:r>
            <a:endParaRPr lang="pt-PT" sz="1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9925488">
            <a:off x="2903808" y="2406649"/>
            <a:ext cx="3194499" cy="3194843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Georgia" pitchFamily="18" charset="0"/>
              </a:rPr>
              <a:t>Escalabilidade</a:t>
            </a:r>
            <a:endParaRPr lang="pt-PT" sz="1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3087055">
            <a:off x="2737231" y="2242125"/>
            <a:ext cx="3194499" cy="3194843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Georgia" pitchFamily="18" charset="0"/>
              </a:rPr>
              <a:t>Menor custo</a:t>
            </a:r>
            <a:br>
              <a:rPr lang="pt-PT" sz="1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t-PT" sz="1400" b="1" dirty="0" smtClean="0">
                <a:solidFill>
                  <a:schemeClr val="bg1"/>
                </a:solidFill>
                <a:latin typeface="Georgia" pitchFamily="18" charset="0"/>
              </a:rPr>
              <a:t>inicial</a:t>
            </a:r>
            <a:endParaRPr lang="pt-PT" sz="1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30" name="Elbow Connector 29"/>
          <p:cNvCxnSpPr/>
          <p:nvPr/>
        </p:nvCxnSpPr>
        <p:spPr>
          <a:xfrm rot="10800000">
            <a:off x="369280" y="3425928"/>
            <a:ext cx="1794166" cy="243706"/>
          </a:xfrm>
          <a:prstGeom prst="bentConnector3">
            <a:avLst>
              <a:gd name="adj1" fmla="val 98842"/>
            </a:avLst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V="1">
            <a:off x="381446" y="4077072"/>
            <a:ext cx="1770610" cy="212538"/>
          </a:xfrm>
          <a:prstGeom prst="bentConnector3">
            <a:avLst>
              <a:gd name="adj1" fmla="val 99491"/>
            </a:avLst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6786905" y="4340328"/>
            <a:ext cx="1794166" cy="243706"/>
          </a:xfrm>
          <a:prstGeom prst="bentConnector3">
            <a:avLst>
              <a:gd name="adj1" fmla="val -434"/>
            </a:avLst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 flipV="1">
            <a:off x="6824032" y="3710380"/>
            <a:ext cx="1770610" cy="212538"/>
          </a:xfrm>
          <a:prstGeom prst="bentConnector3">
            <a:avLst>
              <a:gd name="adj1" fmla="val -1106"/>
            </a:avLst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79153" y="2175946"/>
            <a:ext cx="2298411" cy="15681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t-PT" sz="12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Acesso imediato a recursos de processamento e armazenamento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pt-PT" sz="120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i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Provisionamento rápido de servidores virtuais para cargas variáveis</a:t>
            </a:r>
            <a:endParaRPr kumimoji="0" lang="pt-PT" sz="120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9280" y="4393037"/>
            <a:ext cx="2044250" cy="15681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t-PT" sz="12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Recursos agrupados para</a:t>
            </a:r>
            <a:r>
              <a:rPr kumimoji="0" lang="pt-PT" sz="120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120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optimizar</a:t>
            </a:r>
            <a:r>
              <a:rPr kumimoji="0" lang="pt-PT" sz="120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pt-PT" sz="1200" i="1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i="1" baseline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Baseado</a:t>
            </a:r>
            <a:r>
              <a:rPr lang="pt-PT" sz="1200" i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em </a:t>
            </a:r>
            <a:r>
              <a:rPr lang="pt-PT" sz="1200" i="1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pay</a:t>
            </a:r>
            <a:r>
              <a:rPr lang="pt-PT" sz="1200" i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-per-use ou ciclos de carga</a:t>
            </a:r>
            <a:endParaRPr kumimoji="0" lang="pt-PT" sz="120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16940" y="2006469"/>
            <a:ext cx="2044250" cy="15681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t-PT" sz="12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Menores barreiras para inovação em 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200" i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t-PT" sz="12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Infraestrutura de</a:t>
            </a:r>
            <a:r>
              <a:rPr kumimoji="0" lang="pt-PT" sz="120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 flexível alinhada com as </a:t>
            </a:r>
            <a:r>
              <a:rPr lang="pt-PT" sz="1200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necessidades variáveis do </a:t>
            </a:r>
            <a:r>
              <a:rPr kumimoji="0" lang="pt-PT" sz="120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negócio</a:t>
            </a:r>
            <a:endParaRPr kumimoji="0" lang="pt-PT" sz="120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41830" y="4565598"/>
            <a:ext cx="2044250" cy="15681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t-PT" sz="12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Aumentar ou diminuir serviços alinhados com a  carga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200" i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pt-PT" sz="12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Escalabilidade</a:t>
            </a:r>
            <a:r>
              <a:rPr kumimoji="0" lang="pt-PT" sz="120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automática comandada por níveis de serviço pré-definidos</a:t>
            </a:r>
            <a:endParaRPr kumimoji="0" lang="pt-PT" sz="120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80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err="1" smtClean="0"/>
              <a:t>Aspectos</a:t>
            </a:r>
            <a:r>
              <a:rPr lang="pt-PT" b="0" i="0" dirty="0" smtClean="0"/>
              <a:t> a ter em consideração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19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pSp>
        <p:nvGrpSpPr>
          <p:cNvPr id="19" name="Group 59"/>
          <p:cNvGrpSpPr/>
          <p:nvPr/>
        </p:nvGrpSpPr>
        <p:grpSpPr>
          <a:xfrm>
            <a:off x="4283968" y="1748550"/>
            <a:ext cx="4320480" cy="4272738"/>
            <a:chOff x="8379083" y="3604567"/>
            <a:chExt cx="1504120" cy="1439862"/>
          </a:xfrm>
        </p:grpSpPr>
        <p:sp>
          <p:nvSpPr>
            <p:cNvPr id="29" name="Oval 30"/>
            <p:cNvSpPr>
              <a:spLocks noChangeArrowheads="1"/>
            </p:cNvSpPr>
            <p:nvPr/>
          </p:nvSpPr>
          <p:spPr bwMode="gray">
            <a:xfrm>
              <a:off x="8615754" y="3946670"/>
              <a:ext cx="997647" cy="681037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77800" indent="-177800" algn="ctr" defTabSz="801688">
                <a:spcBef>
                  <a:spcPct val="20000"/>
                </a:spcBef>
              </a:pPr>
              <a:r>
                <a:rPr lang="de-DE" b="1" dirty="0" smtClean="0">
                  <a:latin typeface="+mj-lt"/>
                  <a:cs typeface="Arial" charset="0"/>
                </a:rPr>
                <a:t>Tipo</a:t>
              </a:r>
              <a:br>
                <a:rPr lang="de-DE" b="1" dirty="0" smtClean="0">
                  <a:latin typeface="+mj-lt"/>
                  <a:cs typeface="Arial" charset="0"/>
                </a:rPr>
              </a:br>
              <a:r>
                <a:rPr lang="de-DE" dirty="0" smtClean="0">
                  <a:latin typeface="+mj-lt"/>
                  <a:cs typeface="Arial" charset="0"/>
                </a:rPr>
                <a:t>Public, Private, Hybrid</a:t>
              </a:r>
              <a:br>
                <a:rPr lang="de-DE" dirty="0" smtClean="0">
                  <a:latin typeface="+mj-lt"/>
                  <a:cs typeface="Arial" charset="0"/>
                </a:rPr>
              </a:br>
              <a:endParaRPr lang="de-DE" dirty="0" smtClean="0">
                <a:latin typeface="+mj-lt"/>
                <a:cs typeface="Arial" charset="0"/>
              </a:endParaRPr>
            </a:p>
            <a:p>
              <a:pPr marL="177800" indent="-177800" algn="ctr" defTabSz="801688">
                <a:spcBef>
                  <a:spcPct val="20000"/>
                </a:spcBef>
              </a:pPr>
              <a:r>
                <a:rPr lang="de-DE" b="1" dirty="0" smtClean="0">
                  <a:latin typeface="+mj-lt"/>
                  <a:cs typeface="Arial" charset="0"/>
                </a:rPr>
                <a:t>Serviço</a:t>
              </a:r>
              <a:br>
                <a:rPr lang="de-DE" b="1" dirty="0" smtClean="0">
                  <a:latin typeface="+mj-lt"/>
                  <a:cs typeface="Arial" charset="0"/>
                </a:rPr>
              </a:br>
              <a:r>
                <a:rPr lang="de-DE" dirty="0" smtClean="0">
                  <a:latin typeface="+mj-lt"/>
                  <a:cs typeface="Arial" charset="0"/>
                </a:rPr>
                <a:t>IaaS, PaaS, SaaS</a:t>
              </a:r>
              <a:endParaRPr lang="de-DE" dirty="0">
                <a:latin typeface="+mj-lt"/>
                <a:cs typeface="Arial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gray">
            <a:xfrm>
              <a:off x="8490782" y="3604567"/>
              <a:ext cx="618174" cy="509587"/>
            </a:xfrm>
            <a:custGeom>
              <a:avLst/>
              <a:gdLst>
                <a:gd name="T0" fmla="*/ 1757819981 w 234"/>
                <a:gd name="T1" fmla="*/ 859148601 h 202"/>
                <a:gd name="T2" fmla="*/ 1757819981 w 234"/>
                <a:gd name="T3" fmla="*/ 0 h 202"/>
                <a:gd name="T4" fmla="*/ 0 w 234"/>
                <a:gd name="T5" fmla="*/ 859148601 h 202"/>
                <a:gd name="T6" fmla="*/ 886422554 w 234"/>
                <a:gd name="T7" fmla="*/ 1285539088 h 202"/>
                <a:gd name="T8" fmla="*/ 1757819981 w 234"/>
                <a:gd name="T9" fmla="*/ 859148601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202"/>
                <a:gd name="T17" fmla="*/ 234 w 234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202">
                  <a:moveTo>
                    <a:pt x="234" y="135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135" y="3"/>
                    <a:pt x="49" y="56"/>
                    <a:pt x="0" y="135"/>
                  </a:cubicBezTo>
                  <a:cubicBezTo>
                    <a:pt x="118" y="202"/>
                    <a:pt x="118" y="202"/>
                    <a:pt x="118" y="202"/>
                  </a:cubicBezTo>
                  <a:cubicBezTo>
                    <a:pt x="143" y="164"/>
                    <a:pt x="185" y="138"/>
                    <a:pt x="234" y="135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+mj-lt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gray">
            <a:xfrm>
              <a:off x="9153330" y="3604567"/>
              <a:ext cx="616643" cy="509587"/>
            </a:xfrm>
            <a:custGeom>
              <a:avLst/>
              <a:gdLst>
                <a:gd name="T0" fmla="*/ 867088146 w 234"/>
                <a:gd name="T1" fmla="*/ 1285539088 h 202"/>
                <a:gd name="T2" fmla="*/ 1749125939 w 234"/>
                <a:gd name="T3" fmla="*/ 859148601 h 202"/>
                <a:gd name="T4" fmla="*/ 0 w 234"/>
                <a:gd name="T5" fmla="*/ 0 h 202"/>
                <a:gd name="T6" fmla="*/ 0 w 234"/>
                <a:gd name="T7" fmla="*/ 859148601 h 202"/>
                <a:gd name="T8" fmla="*/ 867088146 w 234"/>
                <a:gd name="T9" fmla="*/ 1285539088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202"/>
                <a:gd name="T17" fmla="*/ 234 w 234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202">
                  <a:moveTo>
                    <a:pt x="116" y="202"/>
                  </a:moveTo>
                  <a:cubicBezTo>
                    <a:pt x="234" y="135"/>
                    <a:pt x="234" y="135"/>
                    <a:pt x="234" y="135"/>
                  </a:cubicBezTo>
                  <a:cubicBezTo>
                    <a:pt x="185" y="56"/>
                    <a:pt x="99" y="3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49" y="138"/>
                    <a:pt x="91" y="164"/>
                    <a:pt x="116" y="202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gray">
            <a:xfrm>
              <a:off x="8490782" y="4533254"/>
              <a:ext cx="618174" cy="511175"/>
            </a:xfrm>
            <a:custGeom>
              <a:avLst/>
              <a:gdLst>
                <a:gd name="T0" fmla="*/ 878909990 w 234"/>
                <a:gd name="T1" fmla="*/ 0 h 203"/>
                <a:gd name="T2" fmla="*/ 0 w 234"/>
                <a:gd name="T3" fmla="*/ 431177399 h 203"/>
                <a:gd name="T4" fmla="*/ 1757819981 w 234"/>
                <a:gd name="T5" fmla="*/ 1287191458 h 203"/>
                <a:gd name="T6" fmla="*/ 1757819981 w 234"/>
                <a:gd name="T7" fmla="*/ 431177399 h 203"/>
                <a:gd name="T8" fmla="*/ 878909990 w 23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203"/>
                <a:gd name="T17" fmla="*/ 234 w 234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203">
                  <a:moveTo>
                    <a:pt x="117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49" y="147"/>
                    <a:pt x="135" y="200"/>
                    <a:pt x="234" y="203"/>
                  </a:cubicBezTo>
                  <a:cubicBezTo>
                    <a:pt x="234" y="68"/>
                    <a:pt x="234" y="68"/>
                    <a:pt x="234" y="68"/>
                  </a:cubicBezTo>
                  <a:cubicBezTo>
                    <a:pt x="185" y="65"/>
                    <a:pt x="142" y="39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gray">
            <a:xfrm>
              <a:off x="9153330" y="4533254"/>
              <a:ext cx="616643" cy="511175"/>
            </a:xfrm>
            <a:custGeom>
              <a:avLst/>
              <a:gdLst>
                <a:gd name="T0" fmla="*/ 0 w 234"/>
                <a:gd name="T1" fmla="*/ 431177399 h 203"/>
                <a:gd name="T2" fmla="*/ 0 w 234"/>
                <a:gd name="T3" fmla="*/ 1287191458 h 203"/>
                <a:gd name="T4" fmla="*/ 1749125939 w 234"/>
                <a:gd name="T5" fmla="*/ 431177399 h 203"/>
                <a:gd name="T6" fmla="*/ 874562970 w 234"/>
                <a:gd name="T7" fmla="*/ 0 h 203"/>
                <a:gd name="T8" fmla="*/ 0 w 234"/>
                <a:gd name="T9" fmla="*/ 431177399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203"/>
                <a:gd name="T17" fmla="*/ 234 w 234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203">
                  <a:moveTo>
                    <a:pt x="0" y="68"/>
                  </a:moveTo>
                  <a:cubicBezTo>
                    <a:pt x="0" y="203"/>
                    <a:pt x="0" y="203"/>
                    <a:pt x="0" y="203"/>
                  </a:cubicBezTo>
                  <a:cubicBezTo>
                    <a:pt x="99" y="200"/>
                    <a:pt x="185" y="147"/>
                    <a:pt x="234" y="68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92" y="39"/>
                    <a:pt x="49" y="65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gray">
            <a:xfrm>
              <a:off x="9482308" y="3982392"/>
              <a:ext cx="400895" cy="684212"/>
            </a:xfrm>
            <a:custGeom>
              <a:avLst/>
              <a:gdLst>
                <a:gd name="T0" fmla="*/ 119802813 w 152"/>
                <a:gd name="T1" fmla="*/ 866937075 h 270"/>
                <a:gd name="T2" fmla="*/ 7486650 w 152"/>
                <a:gd name="T3" fmla="*/ 1297194727 h 270"/>
                <a:gd name="T4" fmla="*/ 883536878 w 152"/>
                <a:gd name="T5" fmla="*/ 1733874149 h 270"/>
                <a:gd name="T6" fmla="*/ 1138115712 w 152"/>
                <a:gd name="T7" fmla="*/ 866937075 h 270"/>
                <a:gd name="T8" fmla="*/ 883536878 w 152"/>
                <a:gd name="T9" fmla="*/ 0 h 270"/>
                <a:gd name="T10" fmla="*/ 0 w 152"/>
                <a:gd name="T11" fmla="*/ 436679264 h 270"/>
                <a:gd name="T12" fmla="*/ 119802813 w 152"/>
                <a:gd name="T13" fmla="*/ 866937075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270"/>
                <a:gd name="T23" fmla="*/ 152 w 152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270">
                  <a:moveTo>
                    <a:pt x="16" y="135"/>
                  </a:moveTo>
                  <a:cubicBezTo>
                    <a:pt x="16" y="159"/>
                    <a:pt x="11" y="182"/>
                    <a:pt x="1" y="202"/>
                  </a:cubicBezTo>
                  <a:cubicBezTo>
                    <a:pt x="118" y="270"/>
                    <a:pt x="118" y="270"/>
                    <a:pt x="118" y="270"/>
                  </a:cubicBezTo>
                  <a:cubicBezTo>
                    <a:pt x="139" y="230"/>
                    <a:pt x="152" y="184"/>
                    <a:pt x="152" y="135"/>
                  </a:cubicBezTo>
                  <a:cubicBezTo>
                    <a:pt x="152" y="86"/>
                    <a:pt x="139" y="40"/>
                    <a:pt x="118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0" y="88"/>
                    <a:pt x="16" y="111"/>
                    <a:pt x="16" y="13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gray">
            <a:xfrm>
              <a:off x="8379083" y="3982392"/>
              <a:ext cx="399364" cy="684212"/>
            </a:xfrm>
            <a:custGeom>
              <a:avLst/>
              <a:gdLst>
                <a:gd name="T0" fmla="*/ 1010554248 w 152"/>
                <a:gd name="T1" fmla="*/ 866937075 h 270"/>
                <a:gd name="T2" fmla="*/ 1129441661 w 152"/>
                <a:gd name="T3" fmla="*/ 436679264 h 270"/>
                <a:gd name="T4" fmla="*/ 252639244 w 152"/>
                <a:gd name="T5" fmla="*/ 0 h 270"/>
                <a:gd name="T6" fmla="*/ 0 w 152"/>
                <a:gd name="T7" fmla="*/ 866937075 h 270"/>
                <a:gd name="T8" fmla="*/ 252639244 w 152"/>
                <a:gd name="T9" fmla="*/ 1733874149 h 270"/>
                <a:gd name="T10" fmla="*/ 1122010857 w 152"/>
                <a:gd name="T11" fmla="*/ 1297194727 h 270"/>
                <a:gd name="T12" fmla="*/ 1010554248 w 152"/>
                <a:gd name="T13" fmla="*/ 866937075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270"/>
                <a:gd name="T23" fmla="*/ 152 w 152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270">
                  <a:moveTo>
                    <a:pt x="136" y="135"/>
                  </a:moveTo>
                  <a:cubicBezTo>
                    <a:pt x="136" y="111"/>
                    <a:pt x="141" y="88"/>
                    <a:pt x="152" y="6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3" y="40"/>
                    <a:pt x="0" y="86"/>
                    <a:pt x="0" y="135"/>
                  </a:cubicBezTo>
                  <a:cubicBezTo>
                    <a:pt x="0" y="184"/>
                    <a:pt x="13" y="230"/>
                    <a:pt x="34" y="270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41" y="182"/>
                    <a:pt x="136" y="159"/>
                    <a:pt x="136" y="13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 rot="19800000">
            <a:off x="5036332" y="2412914"/>
            <a:ext cx="1954087" cy="1387329"/>
          </a:xfrm>
          <a:prstGeom prst="rect">
            <a:avLst/>
          </a:prstGeom>
          <a:noFill/>
        </p:spPr>
        <p:txBody>
          <a:bodyPr wrap="square" lIns="0" tIns="0" rIns="0" bIns="0" rtlCol="0" anchor="ctr">
            <a:prstTxWarp prst="textArchUp">
              <a:avLst/>
            </a:prstTxWarp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dirty="0" err="1" smtClean="0">
                <a:solidFill>
                  <a:schemeClr val="bg2"/>
                </a:solidFill>
                <a:latin typeface="Georgia" pitchFamily="18" charset="0"/>
              </a:rPr>
              <a:t>Estratégia</a:t>
            </a:r>
            <a:endParaRPr lang="en-GB" dirty="0" smtClean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800000">
            <a:off x="5882710" y="2400037"/>
            <a:ext cx="1954087" cy="1387329"/>
          </a:xfrm>
          <a:prstGeom prst="rect">
            <a:avLst/>
          </a:prstGeom>
          <a:noFill/>
        </p:spPr>
        <p:txBody>
          <a:bodyPr wrap="square" lIns="0" tIns="0" rIns="0" bIns="0" rtlCol="0" anchor="ctr">
            <a:prstTxWarp prst="textArchUp">
              <a:avLst/>
            </a:prstTxWarp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dirty="0" smtClean="0">
                <a:solidFill>
                  <a:schemeClr val="bg2"/>
                </a:solidFill>
                <a:latin typeface="Georgia" pitchFamily="18" charset="0"/>
              </a:rPr>
              <a:t>Governance</a:t>
            </a:r>
            <a:endParaRPr lang="en-GB" dirty="0" smtClean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5400000">
            <a:off x="6331228" y="3219976"/>
            <a:ext cx="1954087" cy="1387329"/>
          </a:xfrm>
          <a:prstGeom prst="rect">
            <a:avLst/>
          </a:prstGeom>
          <a:noFill/>
        </p:spPr>
        <p:txBody>
          <a:bodyPr wrap="square" lIns="0" tIns="0" rIns="0" bIns="0" rtlCol="0" anchor="ctr">
            <a:prstTxWarp prst="textArchUp">
              <a:avLst/>
            </a:prstTxWarp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dirty="0" err="1" smtClean="0">
                <a:solidFill>
                  <a:schemeClr val="bg2"/>
                </a:solidFill>
                <a:latin typeface="Georgia" pitchFamily="18" charset="0"/>
              </a:rPr>
              <a:t>Mudança</a:t>
            </a:r>
            <a:endParaRPr lang="en-GB" dirty="0" smtClean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9000000">
            <a:off x="5935299" y="3973420"/>
            <a:ext cx="1954087" cy="1387329"/>
          </a:xfrm>
          <a:prstGeom prst="rect">
            <a:avLst/>
          </a:prstGeom>
          <a:noFill/>
        </p:spPr>
        <p:txBody>
          <a:bodyPr wrap="square" lIns="0" tIns="0" rIns="0" bIns="0" rtlCol="0" anchor="ctr">
            <a:prstTxWarp prst="textArchUp">
              <a:avLst/>
            </a:prstTxWarp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dirty="0" err="1" smtClean="0">
                <a:solidFill>
                  <a:schemeClr val="bg2"/>
                </a:solidFill>
                <a:latin typeface="Georgia" pitchFamily="18" charset="0"/>
              </a:rPr>
              <a:t>Risco</a:t>
            </a:r>
            <a:r>
              <a:rPr lang="en-GB" dirty="0" smtClean="0">
                <a:solidFill>
                  <a:schemeClr val="bg2"/>
                </a:solidFill>
                <a:latin typeface="Georgia" pitchFamily="18" charset="0"/>
              </a:rPr>
              <a:t> &amp;</a:t>
            </a:r>
            <a:br>
              <a:rPr lang="en-GB" dirty="0" smtClean="0">
                <a:solidFill>
                  <a:schemeClr val="bg2"/>
                </a:solidFill>
                <a:latin typeface="Georgia" pitchFamily="18" charset="0"/>
              </a:rPr>
            </a:br>
            <a:r>
              <a:rPr lang="en-GB" dirty="0" err="1" smtClean="0">
                <a:solidFill>
                  <a:schemeClr val="bg2"/>
                </a:solidFill>
                <a:latin typeface="Georgia" pitchFamily="18" charset="0"/>
              </a:rPr>
              <a:t>Conformidade</a:t>
            </a:r>
            <a:endParaRPr lang="en-GB" dirty="0" smtClean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2600000">
            <a:off x="5106198" y="3933299"/>
            <a:ext cx="1954087" cy="138732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prstTxWarp prst="textArchUp">
              <a:avLst/>
            </a:prstTxWarp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dirty="0" err="1" smtClean="0">
                <a:solidFill>
                  <a:schemeClr val="bg2"/>
                </a:solidFill>
                <a:latin typeface="Georgia" pitchFamily="18" charset="0"/>
              </a:rPr>
              <a:t>Operações</a:t>
            </a:r>
            <a:endParaRPr lang="en-GB" dirty="0" smtClean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4598196" y="3210461"/>
            <a:ext cx="1954087" cy="1387329"/>
          </a:xfrm>
          <a:prstGeom prst="rect">
            <a:avLst/>
          </a:prstGeom>
          <a:noFill/>
        </p:spPr>
        <p:txBody>
          <a:bodyPr wrap="square" lIns="0" tIns="0" rIns="0" bIns="0" rtlCol="0" anchor="ctr">
            <a:prstTxWarp prst="textArchUp">
              <a:avLst/>
            </a:prstTxWarp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dirty="0" err="1" smtClean="0">
                <a:solidFill>
                  <a:schemeClr val="bg2"/>
                </a:solidFill>
                <a:latin typeface="Georgia" pitchFamily="18" charset="0"/>
              </a:rPr>
              <a:t>Arquitectura</a:t>
            </a:r>
            <a:endParaRPr lang="en-GB" dirty="0" smtClean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605" y="2996952"/>
            <a:ext cx="3467660" cy="24664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kumimoji="0" lang="pt-PT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Conforme o modelo de serviço e tipo de </a:t>
            </a:r>
            <a:r>
              <a:rPr kumimoji="0" lang="pt-PT" sz="20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cloud</a:t>
            </a:r>
            <a:r>
              <a:rPr lang="pt-PT" sz="2000" i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, devemos ter preocupações diferentes</a:t>
            </a:r>
            <a:endParaRPr kumimoji="0" lang="pt-PT" sz="2000" i="1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84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Pedro Santinhos</a:t>
            </a:r>
            <a:br>
              <a:rPr lang="pt-PT" dirty="0" smtClean="0"/>
            </a:br>
            <a:r>
              <a:rPr lang="pt-PT" b="0" dirty="0" smtClean="0"/>
              <a:t>Manager @ </a:t>
            </a:r>
            <a:r>
              <a:rPr lang="pt-PT" b="0" dirty="0" err="1" smtClean="0"/>
              <a:t>PwC</a:t>
            </a:r>
            <a:endParaRPr lang="pt-PT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2</a:t>
            </a:fld>
            <a:endParaRPr lang="pt-PT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735" y="2680621"/>
            <a:ext cx="1457325" cy="5048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9240" y="2249746"/>
            <a:ext cx="8562978" cy="3395638"/>
            <a:chOff x="14068" y="1492581"/>
            <a:chExt cx="10013927" cy="397101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4068" y="4363790"/>
              <a:ext cx="2847975" cy="0"/>
            </a:xfrm>
            <a:prstGeom prst="line">
              <a:avLst/>
            </a:prstGeom>
            <a:noFill/>
            <a:ln w="165100" cap="flat" cmpd="sng" algn="ctr">
              <a:solidFill>
                <a:srgbClr val="EB8C00"/>
              </a:solidFill>
              <a:prstDash val="solid"/>
            </a:ln>
            <a:effectLst/>
          </p:spPr>
        </p:cxnSp>
        <p:sp>
          <p:nvSpPr>
            <p:cNvPr id="12" name="Arc 11"/>
            <p:cNvSpPr/>
            <p:nvPr/>
          </p:nvSpPr>
          <p:spPr>
            <a:xfrm rot="5400000">
              <a:off x="2433969" y="3556636"/>
              <a:ext cx="808953" cy="808953"/>
            </a:xfrm>
            <a:prstGeom prst="arc">
              <a:avLst/>
            </a:prstGeom>
            <a:noFill/>
            <a:ln w="165100" cap="flat" cmpd="sng" algn="ctr">
              <a:solidFill>
                <a:srgbClr val="EB8C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8862">
                <a:defRPr/>
              </a:pPr>
              <a:endParaRPr lang="en-GB" sz="770" kern="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242923" y="2686185"/>
              <a:ext cx="0" cy="1285200"/>
            </a:xfrm>
            <a:prstGeom prst="line">
              <a:avLst/>
            </a:prstGeom>
            <a:noFill/>
            <a:ln w="165100" cap="flat" cmpd="sng" algn="ctr">
              <a:solidFill>
                <a:schemeClr val="accent5"/>
              </a:solidFill>
              <a:prstDash val="solid"/>
            </a:ln>
            <a:effectLst/>
          </p:spPr>
        </p:cxnSp>
        <p:sp>
          <p:nvSpPr>
            <p:cNvPr id="14" name="Arc 13"/>
            <p:cNvSpPr/>
            <p:nvPr/>
          </p:nvSpPr>
          <p:spPr>
            <a:xfrm rot="16200000">
              <a:off x="3242923" y="1492581"/>
              <a:ext cx="2395878" cy="2395878"/>
            </a:xfrm>
            <a:prstGeom prst="arc">
              <a:avLst>
                <a:gd name="adj1" fmla="val 16200000"/>
                <a:gd name="adj2" fmla="val 87034"/>
              </a:avLst>
            </a:prstGeom>
            <a:noFill/>
            <a:ln w="1651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8862">
                <a:defRPr/>
              </a:pPr>
              <a:endParaRPr lang="en-GB" sz="77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Arc 14"/>
            <p:cNvSpPr/>
            <p:nvPr/>
          </p:nvSpPr>
          <p:spPr>
            <a:xfrm>
              <a:off x="3242923" y="1492581"/>
              <a:ext cx="2395878" cy="2395878"/>
            </a:xfrm>
            <a:prstGeom prst="arc">
              <a:avLst/>
            </a:prstGeom>
            <a:noFill/>
            <a:ln w="1651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8862">
                <a:defRPr/>
              </a:pPr>
              <a:endParaRPr lang="en-GB" sz="770" kern="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5618137" y="2673994"/>
              <a:ext cx="9526" cy="1075647"/>
            </a:xfrm>
            <a:prstGeom prst="line">
              <a:avLst/>
            </a:prstGeom>
            <a:noFill/>
            <a:ln w="165100" cap="flat" cmpd="sng" algn="ctr">
              <a:solidFill>
                <a:schemeClr val="accent5"/>
              </a:solidFill>
              <a:prstDash val="solid"/>
            </a:ln>
            <a:effectLst/>
          </p:spPr>
        </p:cxnSp>
        <p:sp>
          <p:nvSpPr>
            <p:cNvPr id="17" name="Arc 16"/>
            <p:cNvSpPr/>
            <p:nvPr/>
          </p:nvSpPr>
          <p:spPr>
            <a:xfrm rot="10800000">
              <a:off x="5629276" y="3332163"/>
              <a:ext cx="808953" cy="808953"/>
            </a:xfrm>
            <a:prstGeom prst="arc">
              <a:avLst/>
            </a:prstGeom>
            <a:noFill/>
            <a:ln w="165100" cap="flat" cmpd="sng" algn="ctr">
              <a:solidFill>
                <a:srgbClr val="D62E1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8862">
                <a:defRPr/>
              </a:pPr>
              <a:endParaRPr lang="en-GB" sz="77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Arc 17"/>
            <p:cNvSpPr/>
            <p:nvPr/>
          </p:nvSpPr>
          <p:spPr>
            <a:xfrm>
              <a:off x="6449278" y="4142425"/>
              <a:ext cx="557547" cy="557547"/>
            </a:xfrm>
            <a:prstGeom prst="arc">
              <a:avLst>
                <a:gd name="adj1" fmla="val 16200000"/>
                <a:gd name="adj2" fmla="val 229608"/>
              </a:avLst>
            </a:prstGeom>
            <a:noFill/>
            <a:ln w="1651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8862">
                <a:defRPr/>
              </a:pPr>
              <a:endParaRPr lang="en-GB" sz="770" kern="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6016613" y="4141116"/>
              <a:ext cx="730728" cy="1"/>
            </a:xfrm>
            <a:prstGeom prst="line">
              <a:avLst/>
            </a:prstGeom>
            <a:noFill/>
            <a:ln w="165100" cap="flat" cmpd="sng" algn="ctr">
              <a:solidFill>
                <a:srgbClr val="D62E1C"/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 flipH="1">
              <a:off x="6995774" y="4413263"/>
              <a:ext cx="9530" cy="481419"/>
            </a:xfrm>
            <a:prstGeom prst="line">
              <a:avLst/>
            </a:prstGeom>
            <a:noFill/>
            <a:ln w="165100" cap="flat" cmpd="sng" algn="ctr">
              <a:solidFill>
                <a:schemeClr val="accent3"/>
              </a:solidFill>
              <a:prstDash val="solid"/>
            </a:ln>
            <a:effectLst/>
          </p:spPr>
        </p:cxnSp>
        <p:grpSp>
          <p:nvGrpSpPr>
            <p:cNvPr id="21" name="Group 20"/>
            <p:cNvGrpSpPr/>
            <p:nvPr/>
          </p:nvGrpSpPr>
          <p:grpSpPr>
            <a:xfrm rot="10800000">
              <a:off x="6995774" y="4308438"/>
              <a:ext cx="1155153" cy="1155153"/>
              <a:chOff x="3233397" y="4638675"/>
              <a:chExt cx="2395878" cy="2395878"/>
            </a:xfrm>
          </p:grpSpPr>
          <p:sp>
            <p:nvSpPr>
              <p:cNvPr id="29" name="Arc 28"/>
              <p:cNvSpPr/>
              <p:nvPr/>
            </p:nvSpPr>
            <p:spPr>
              <a:xfrm rot="16200000">
                <a:off x="3233397" y="4638675"/>
                <a:ext cx="2395878" cy="2395878"/>
              </a:xfrm>
              <a:prstGeom prst="arc">
                <a:avLst/>
              </a:prstGeom>
              <a:noFill/>
              <a:ln w="165100" cap="flat" cmpd="sng" algn="ctr">
                <a:solidFill>
                  <a:srgbClr val="821A1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38862">
                  <a:defRPr/>
                </a:pPr>
                <a:endParaRPr lang="en-GB" sz="77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3233397" y="4638675"/>
                <a:ext cx="2395878" cy="2395878"/>
              </a:xfrm>
              <a:prstGeom prst="arc">
                <a:avLst>
                  <a:gd name="adj1" fmla="val 16071089"/>
                  <a:gd name="adj2" fmla="val 0"/>
                </a:avLst>
              </a:prstGeom>
              <a:noFill/>
              <a:ln w="1651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38862">
                  <a:defRPr/>
                </a:pPr>
                <a:endParaRPr lang="en-GB" sz="77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8150928" y="2422022"/>
              <a:ext cx="0" cy="2472661"/>
            </a:xfrm>
            <a:prstGeom prst="line">
              <a:avLst/>
            </a:prstGeom>
            <a:noFill/>
            <a:ln w="165100" cap="flat" cmpd="sng" algn="ctr">
              <a:solidFill>
                <a:schemeClr val="accent3"/>
              </a:solidFill>
              <a:prstDash val="solid"/>
            </a:ln>
            <a:effectLst/>
          </p:spPr>
        </p:cxnSp>
        <p:grpSp>
          <p:nvGrpSpPr>
            <p:cNvPr id="23" name="Group 22"/>
            <p:cNvGrpSpPr/>
            <p:nvPr/>
          </p:nvGrpSpPr>
          <p:grpSpPr>
            <a:xfrm>
              <a:off x="8150928" y="1892300"/>
              <a:ext cx="1068114" cy="1068114"/>
              <a:chOff x="3233397" y="4638675"/>
              <a:chExt cx="2395878" cy="2395878"/>
            </a:xfrm>
          </p:grpSpPr>
          <p:sp>
            <p:nvSpPr>
              <p:cNvPr id="27" name="Arc 26"/>
              <p:cNvSpPr/>
              <p:nvPr/>
            </p:nvSpPr>
            <p:spPr>
              <a:xfrm rot="16200000">
                <a:off x="3233397" y="4638675"/>
                <a:ext cx="2395878" cy="2395878"/>
              </a:xfrm>
              <a:prstGeom prst="arc">
                <a:avLst>
                  <a:gd name="adj1" fmla="val 16200000"/>
                  <a:gd name="adj2" fmla="val 165900"/>
                </a:avLst>
              </a:prstGeom>
              <a:noFill/>
              <a:ln w="1651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38862">
                  <a:defRPr/>
                </a:pPr>
                <a:endParaRPr lang="en-GB" sz="77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Arc 27"/>
              <p:cNvSpPr/>
              <p:nvPr/>
            </p:nvSpPr>
            <p:spPr>
              <a:xfrm>
                <a:off x="3233397" y="4638675"/>
                <a:ext cx="2395878" cy="2395878"/>
              </a:xfrm>
              <a:prstGeom prst="arc">
                <a:avLst/>
              </a:prstGeom>
              <a:noFill/>
              <a:ln w="1651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38862">
                  <a:defRPr/>
                </a:pPr>
                <a:endParaRPr lang="en-GB" sz="77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9219042" y="2413355"/>
              <a:ext cx="0" cy="724831"/>
            </a:xfrm>
            <a:prstGeom prst="line">
              <a:avLst/>
            </a:prstGeom>
            <a:noFill/>
            <a:ln w="165100" cap="flat" cmpd="sng" algn="ctr">
              <a:solidFill>
                <a:schemeClr val="accent3"/>
              </a:solidFill>
              <a:prstDash val="solid"/>
            </a:ln>
            <a:effectLst/>
          </p:spPr>
        </p:cxnSp>
        <p:sp>
          <p:nvSpPr>
            <p:cNvPr id="25" name="Arc 24"/>
            <p:cNvSpPr/>
            <p:nvPr/>
          </p:nvSpPr>
          <p:spPr>
            <a:xfrm rot="10800000">
              <a:off x="9219042" y="2680151"/>
              <a:ext cx="808953" cy="808953"/>
            </a:xfrm>
            <a:prstGeom prst="arc">
              <a:avLst/>
            </a:prstGeom>
            <a:noFill/>
            <a:ln w="1651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8862">
                <a:defRPr/>
              </a:pPr>
              <a:endParaRPr lang="en-GB" sz="770" kern="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9591675" y="3489104"/>
              <a:ext cx="327025" cy="0"/>
            </a:xfrm>
            <a:prstGeom prst="line">
              <a:avLst/>
            </a:prstGeom>
            <a:noFill/>
            <a:ln w="165100" cap="flat" cmpd="sng" algn="ctr">
              <a:solidFill>
                <a:srgbClr val="821A1A"/>
              </a:solidFill>
              <a:prstDash val="solid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375029" y="3932687"/>
            <a:ext cx="1161872" cy="436701"/>
            <a:chOff x="1553284" y="3480436"/>
            <a:chExt cx="1113716" cy="510698"/>
          </a:xfrm>
          <a:solidFill>
            <a:srgbClr val="EB8C00"/>
          </a:solidFill>
        </p:grpSpPr>
        <p:sp>
          <p:nvSpPr>
            <p:cNvPr id="32" name="Rectangle 31"/>
            <p:cNvSpPr/>
            <p:nvPr/>
          </p:nvSpPr>
          <p:spPr>
            <a:xfrm>
              <a:off x="1695450" y="3480436"/>
              <a:ext cx="971550" cy="474699"/>
            </a:xfrm>
            <a:prstGeom prst="rect">
              <a:avLst/>
            </a:prstGeom>
            <a:grpFill/>
            <a:ln w="6350">
              <a:noFill/>
            </a:ln>
          </p:spPr>
          <p:txBody>
            <a:bodyPr vert="horz" wrap="square" lIns="78191" tIns="39095" rIns="78191" bIns="39095" rtlCol="0" anchor="t">
              <a:noAutofit/>
            </a:bodyPr>
            <a:lstStyle/>
            <a:p>
              <a:pPr defTabSz="738862">
                <a:defRPr/>
              </a:pPr>
              <a:r>
                <a:rPr lang="en-GB" sz="1600" b="1" i="1" kern="0" dirty="0" smtClean="0">
                  <a:solidFill>
                    <a:srgbClr val="FFFFFF"/>
                  </a:solidFill>
                  <a:latin typeface="Georgia"/>
                </a:rPr>
                <a:t>Study!</a:t>
              </a:r>
              <a:endParaRPr lang="en-GB" sz="1600" b="1" i="1" kern="0" dirty="0">
                <a:solidFill>
                  <a:srgbClr val="FFFFFF"/>
                </a:solidFill>
                <a:latin typeface="Georgi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53284" y="3955134"/>
              <a:ext cx="144000" cy="36000"/>
            </a:xfrm>
            <a:prstGeom prst="rect">
              <a:avLst/>
            </a:prstGeom>
            <a:grpFill/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855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266426" y="3866501"/>
            <a:ext cx="953914" cy="431975"/>
            <a:chOff x="1551450" y="3631388"/>
            <a:chExt cx="1115550" cy="347074"/>
          </a:xfrm>
          <a:solidFill>
            <a:schemeClr val="accent4">
              <a:lumMod val="75000"/>
            </a:schemeClr>
          </a:solidFill>
        </p:grpSpPr>
        <p:sp>
          <p:nvSpPr>
            <p:cNvPr id="35" name="Rectangle 34"/>
            <p:cNvSpPr/>
            <p:nvPr/>
          </p:nvSpPr>
          <p:spPr>
            <a:xfrm>
              <a:off x="1695450" y="3631388"/>
              <a:ext cx="971550" cy="323746"/>
            </a:xfrm>
            <a:prstGeom prst="rect">
              <a:avLst/>
            </a:prstGeom>
            <a:solidFill>
              <a:schemeClr val="accent5"/>
            </a:solidFill>
            <a:ln w="6350">
              <a:noFill/>
            </a:ln>
          </p:spPr>
          <p:txBody>
            <a:bodyPr vert="horz" wrap="square" lIns="78191" tIns="39095" rIns="78191" bIns="39095" rtlCol="0" anchor="t">
              <a:noAutofit/>
            </a:bodyPr>
            <a:lstStyle/>
            <a:p>
              <a:pPr defTabSz="738862">
                <a:defRPr/>
              </a:pPr>
              <a:r>
                <a:rPr lang="en-GB" sz="1600" b="1" i="1" kern="0" dirty="0" smtClean="0">
                  <a:solidFill>
                    <a:srgbClr val="FFFFFF"/>
                  </a:solidFill>
                  <a:latin typeface="Georgia"/>
                </a:rPr>
                <a:t>Work!</a:t>
              </a:r>
              <a:endParaRPr lang="en-GB" sz="1600" b="1" i="1" kern="0" dirty="0">
                <a:solidFill>
                  <a:srgbClr val="FFFFFF"/>
                </a:solidFill>
                <a:latin typeface="Georgia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51450" y="3953728"/>
              <a:ext cx="144000" cy="24734"/>
            </a:xfrm>
            <a:prstGeom prst="rect">
              <a:avLst/>
            </a:prstGeom>
            <a:solidFill>
              <a:schemeClr val="accent5"/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855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41259" y="5646263"/>
            <a:ext cx="1621598" cy="487838"/>
            <a:chOff x="1557749" y="3642359"/>
            <a:chExt cx="1521148" cy="328907"/>
          </a:xfrm>
          <a:solidFill>
            <a:schemeClr val="accent3"/>
          </a:solidFill>
        </p:grpSpPr>
        <p:sp>
          <p:nvSpPr>
            <p:cNvPr id="38" name="Rectangle 37"/>
            <p:cNvSpPr/>
            <p:nvPr/>
          </p:nvSpPr>
          <p:spPr>
            <a:xfrm>
              <a:off x="1695450" y="3642359"/>
              <a:ext cx="1383447" cy="312776"/>
            </a:xfrm>
            <a:prstGeom prst="rect">
              <a:avLst/>
            </a:prstGeom>
            <a:grpFill/>
            <a:ln w="6350">
              <a:noFill/>
            </a:ln>
          </p:spPr>
          <p:txBody>
            <a:bodyPr vert="horz" wrap="square" lIns="78191" tIns="39095" rIns="78191" bIns="39095" rtlCol="0" anchor="t">
              <a:noAutofit/>
            </a:bodyPr>
            <a:lstStyle/>
            <a:p>
              <a:pPr defTabSz="738862">
                <a:defRPr/>
              </a:pPr>
              <a:r>
                <a:rPr lang="en-GB" sz="1600" b="1" i="1" kern="0" dirty="0" smtClean="0">
                  <a:solidFill>
                    <a:srgbClr val="FFFFFF"/>
                  </a:solidFill>
                  <a:latin typeface="Georgia"/>
                </a:rPr>
                <a:t>Experience!</a:t>
              </a:r>
              <a:endParaRPr lang="en-GB" sz="1600" b="1" i="1" kern="0" dirty="0">
                <a:solidFill>
                  <a:srgbClr val="FFFFFF"/>
                </a:solidFill>
                <a:latin typeface="Georgi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57749" y="3950511"/>
              <a:ext cx="144000" cy="20755"/>
            </a:xfrm>
            <a:prstGeom prst="rect">
              <a:avLst/>
            </a:prstGeom>
            <a:grpFill/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1600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6092" y="4474969"/>
            <a:ext cx="76960" cy="114926"/>
            <a:chOff x="5123470" y="3581195"/>
            <a:chExt cx="90000" cy="134400"/>
          </a:xfrm>
        </p:grpSpPr>
        <p:sp>
          <p:nvSpPr>
            <p:cNvPr id="43" name="Freeform 42"/>
            <p:cNvSpPr/>
            <p:nvPr/>
          </p:nvSpPr>
          <p:spPr>
            <a:xfrm>
              <a:off x="5144946" y="3645021"/>
              <a:ext cx="42958" cy="70574"/>
            </a:xfrm>
            <a:custGeom>
              <a:avLst/>
              <a:gdLst>
                <a:gd name="connsiteX0" fmla="*/ 18410 w 42958"/>
                <a:gd name="connsiteY0" fmla="*/ 70574 h 70574"/>
                <a:gd name="connsiteX1" fmla="*/ 0 w 42958"/>
                <a:gd name="connsiteY1" fmla="*/ 12273 h 70574"/>
                <a:gd name="connsiteX2" fmla="*/ 21479 w 42958"/>
                <a:gd name="connsiteY2" fmla="*/ 0 h 70574"/>
                <a:gd name="connsiteX3" fmla="*/ 42958 w 42958"/>
                <a:gd name="connsiteY3" fmla="*/ 18410 h 70574"/>
                <a:gd name="connsiteX4" fmla="*/ 18410 w 42958"/>
                <a:gd name="connsiteY4" fmla="*/ 70574 h 7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58" h="70574">
                  <a:moveTo>
                    <a:pt x="18410" y="70574"/>
                  </a:moveTo>
                  <a:lnTo>
                    <a:pt x="0" y="12273"/>
                  </a:lnTo>
                  <a:lnTo>
                    <a:pt x="21479" y="0"/>
                  </a:lnTo>
                  <a:lnTo>
                    <a:pt x="42958" y="18410"/>
                  </a:lnTo>
                  <a:lnTo>
                    <a:pt x="18410" y="70574"/>
                  </a:lnTo>
                  <a:close/>
                </a:path>
              </a:pathLst>
            </a:custGeom>
            <a:solidFill>
              <a:srgbClr val="EB8C00"/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rgbClr val="EB8C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123470" y="3581195"/>
              <a:ext cx="90000" cy="90000"/>
            </a:xfrm>
            <a:prstGeom prst="ellipse">
              <a:avLst/>
            </a:prstGeom>
            <a:solidFill>
              <a:srgbClr val="EB8C00"/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rgbClr val="EB8C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 flipV="1">
              <a:off x="5159470" y="3617195"/>
              <a:ext cx="18000" cy="18000"/>
            </a:xfrm>
            <a:prstGeom prst="ellipse">
              <a:avLst/>
            </a:prstGeom>
            <a:solidFill>
              <a:srgbClr val="FFFFFF"/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rgbClr val="EB8C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897403" y="2933034"/>
            <a:ext cx="76960" cy="114926"/>
            <a:chOff x="5123470" y="3581195"/>
            <a:chExt cx="90000" cy="134400"/>
          </a:xfrm>
        </p:grpSpPr>
        <p:sp>
          <p:nvSpPr>
            <p:cNvPr id="55" name="Freeform 54"/>
            <p:cNvSpPr/>
            <p:nvPr/>
          </p:nvSpPr>
          <p:spPr>
            <a:xfrm>
              <a:off x="5144946" y="3645021"/>
              <a:ext cx="42958" cy="70574"/>
            </a:xfrm>
            <a:custGeom>
              <a:avLst/>
              <a:gdLst>
                <a:gd name="connsiteX0" fmla="*/ 18410 w 42958"/>
                <a:gd name="connsiteY0" fmla="*/ 70574 h 70574"/>
                <a:gd name="connsiteX1" fmla="*/ 0 w 42958"/>
                <a:gd name="connsiteY1" fmla="*/ 12273 h 70574"/>
                <a:gd name="connsiteX2" fmla="*/ 21479 w 42958"/>
                <a:gd name="connsiteY2" fmla="*/ 0 h 70574"/>
                <a:gd name="connsiteX3" fmla="*/ 42958 w 42958"/>
                <a:gd name="connsiteY3" fmla="*/ 18410 h 70574"/>
                <a:gd name="connsiteX4" fmla="*/ 18410 w 42958"/>
                <a:gd name="connsiteY4" fmla="*/ 70574 h 7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58" h="70574">
                  <a:moveTo>
                    <a:pt x="18410" y="70574"/>
                  </a:moveTo>
                  <a:lnTo>
                    <a:pt x="0" y="12273"/>
                  </a:lnTo>
                  <a:lnTo>
                    <a:pt x="21479" y="0"/>
                  </a:lnTo>
                  <a:lnTo>
                    <a:pt x="42958" y="18410"/>
                  </a:lnTo>
                  <a:lnTo>
                    <a:pt x="18410" y="705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chemeClr val="accent5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123470" y="3581195"/>
              <a:ext cx="90000" cy="9000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chemeClr val="accent5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 flipV="1">
              <a:off x="5159470" y="3617195"/>
              <a:ext cx="18000" cy="18000"/>
            </a:xfrm>
            <a:prstGeom prst="ellipse">
              <a:avLst/>
            </a:prstGeom>
            <a:solidFill>
              <a:srgbClr val="FFFFFF"/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933258" y="2372627"/>
            <a:ext cx="76960" cy="114926"/>
            <a:chOff x="5123470" y="3581195"/>
            <a:chExt cx="90000" cy="134400"/>
          </a:xfrm>
        </p:grpSpPr>
        <p:sp>
          <p:nvSpPr>
            <p:cNvPr id="61" name="Freeform 60"/>
            <p:cNvSpPr/>
            <p:nvPr/>
          </p:nvSpPr>
          <p:spPr>
            <a:xfrm>
              <a:off x="5144946" y="3645021"/>
              <a:ext cx="42958" cy="70574"/>
            </a:xfrm>
            <a:custGeom>
              <a:avLst/>
              <a:gdLst>
                <a:gd name="connsiteX0" fmla="*/ 18410 w 42958"/>
                <a:gd name="connsiteY0" fmla="*/ 70574 h 70574"/>
                <a:gd name="connsiteX1" fmla="*/ 0 w 42958"/>
                <a:gd name="connsiteY1" fmla="*/ 12273 h 70574"/>
                <a:gd name="connsiteX2" fmla="*/ 21479 w 42958"/>
                <a:gd name="connsiteY2" fmla="*/ 0 h 70574"/>
                <a:gd name="connsiteX3" fmla="*/ 42958 w 42958"/>
                <a:gd name="connsiteY3" fmla="*/ 18410 h 70574"/>
                <a:gd name="connsiteX4" fmla="*/ 18410 w 42958"/>
                <a:gd name="connsiteY4" fmla="*/ 70574 h 7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58" h="70574">
                  <a:moveTo>
                    <a:pt x="18410" y="70574"/>
                  </a:moveTo>
                  <a:lnTo>
                    <a:pt x="0" y="12273"/>
                  </a:lnTo>
                  <a:lnTo>
                    <a:pt x="21479" y="0"/>
                  </a:lnTo>
                  <a:lnTo>
                    <a:pt x="42958" y="18410"/>
                  </a:lnTo>
                  <a:lnTo>
                    <a:pt x="18410" y="705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chemeClr val="accent5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123470" y="3581195"/>
              <a:ext cx="90000" cy="9000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chemeClr val="accent5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 flipV="1">
              <a:off x="5159470" y="3617195"/>
              <a:ext cx="18000" cy="18000"/>
            </a:xfrm>
            <a:prstGeom prst="ellipse">
              <a:avLst/>
            </a:prstGeom>
            <a:solidFill>
              <a:srgbClr val="FFFFFF"/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242714" y="5570077"/>
            <a:ext cx="76960" cy="114926"/>
            <a:chOff x="5123470" y="3581195"/>
            <a:chExt cx="90000" cy="134400"/>
          </a:xfrm>
        </p:grpSpPr>
        <p:sp>
          <p:nvSpPr>
            <p:cNvPr id="73" name="Freeform 72"/>
            <p:cNvSpPr/>
            <p:nvPr/>
          </p:nvSpPr>
          <p:spPr>
            <a:xfrm>
              <a:off x="5144946" y="3645021"/>
              <a:ext cx="42958" cy="70574"/>
            </a:xfrm>
            <a:custGeom>
              <a:avLst/>
              <a:gdLst>
                <a:gd name="connsiteX0" fmla="*/ 18410 w 42958"/>
                <a:gd name="connsiteY0" fmla="*/ 70574 h 70574"/>
                <a:gd name="connsiteX1" fmla="*/ 0 w 42958"/>
                <a:gd name="connsiteY1" fmla="*/ 12273 h 70574"/>
                <a:gd name="connsiteX2" fmla="*/ 21479 w 42958"/>
                <a:gd name="connsiteY2" fmla="*/ 0 h 70574"/>
                <a:gd name="connsiteX3" fmla="*/ 42958 w 42958"/>
                <a:gd name="connsiteY3" fmla="*/ 18410 h 70574"/>
                <a:gd name="connsiteX4" fmla="*/ 18410 w 42958"/>
                <a:gd name="connsiteY4" fmla="*/ 70574 h 7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58" h="70574">
                  <a:moveTo>
                    <a:pt x="18410" y="70574"/>
                  </a:moveTo>
                  <a:lnTo>
                    <a:pt x="0" y="12273"/>
                  </a:lnTo>
                  <a:lnTo>
                    <a:pt x="21479" y="0"/>
                  </a:lnTo>
                  <a:lnTo>
                    <a:pt x="42958" y="18410"/>
                  </a:lnTo>
                  <a:lnTo>
                    <a:pt x="18410" y="70574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chemeClr val="accent3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123470" y="3581195"/>
              <a:ext cx="90000" cy="90000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chemeClr val="accent3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 flipV="1">
              <a:off x="5159470" y="3617195"/>
              <a:ext cx="18000" cy="18000"/>
            </a:xfrm>
            <a:prstGeom prst="ellipse">
              <a:avLst/>
            </a:prstGeom>
            <a:solidFill>
              <a:srgbClr val="FFFFFF"/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7" name="Group 125"/>
          <p:cNvGrpSpPr/>
          <p:nvPr/>
        </p:nvGrpSpPr>
        <p:grpSpPr>
          <a:xfrm>
            <a:off x="7048120" y="2708980"/>
            <a:ext cx="76960" cy="114926"/>
            <a:chOff x="5123470" y="3581195"/>
            <a:chExt cx="90000" cy="134400"/>
          </a:xfrm>
        </p:grpSpPr>
        <p:sp>
          <p:nvSpPr>
            <p:cNvPr id="79" name="Freeform 78"/>
            <p:cNvSpPr/>
            <p:nvPr/>
          </p:nvSpPr>
          <p:spPr>
            <a:xfrm>
              <a:off x="5144946" y="3645021"/>
              <a:ext cx="42958" cy="70574"/>
            </a:xfrm>
            <a:custGeom>
              <a:avLst/>
              <a:gdLst>
                <a:gd name="connsiteX0" fmla="*/ 18410 w 42958"/>
                <a:gd name="connsiteY0" fmla="*/ 70574 h 70574"/>
                <a:gd name="connsiteX1" fmla="*/ 0 w 42958"/>
                <a:gd name="connsiteY1" fmla="*/ 12273 h 70574"/>
                <a:gd name="connsiteX2" fmla="*/ 21479 w 42958"/>
                <a:gd name="connsiteY2" fmla="*/ 0 h 70574"/>
                <a:gd name="connsiteX3" fmla="*/ 42958 w 42958"/>
                <a:gd name="connsiteY3" fmla="*/ 18410 h 70574"/>
                <a:gd name="connsiteX4" fmla="*/ 18410 w 42958"/>
                <a:gd name="connsiteY4" fmla="*/ 70574 h 7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58" h="70574">
                  <a:moveTo>
                    <a:pt x="18410" y="70574"/>
                  </a:moveTo>
                  <a:lnTo>
                    <a:pt x="0" y="12273"/>
                  </a:lnTo>
                  <a:lnTo>
                    <a:pt x="21479" y="0"/>
                  </a:lnTo>
                  <a:lnTo>
                    <a:pt x="42958" y="18410"/>
                  </a:lnTo>
                  <a:lnTo>
                    <a:pt x="18410" y="70574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chemeClr val="accent3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123470" y="3581195"/>
              <a:ext cx="90000" cy="90000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chemeClr val="accent3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 flipV="1">
              <a:off x="5159470" y="3617195"/>
              <a:ext cx="18000" cy="18000"/>
            </a:xfrm>
            <a:prstGeom prst="ellipse">
              <a:avLst/>
            </a:prstGeom>
            <a:solidFill>
              <a:srgbClr val="FFFFFF"/>
            </a:solidFill>
            <a:ln w="6350">
              <a:noFill/>
            </a:ln>
          </p:spPr>
          <p:txBody>
            <a:bodyPr vert="horz" wrap="square" lIns="78191" tIns="39095" rIns="78191" bIns="39095" rtlCol="0" anchor="ctr">
              <a:noAutofit/>
            </a:bodyPr>
            <a:lstStyle/>
            <a:p>
              <a:pPr algn="ctr" defTabSz="738862">
                <a:defRPr/>
              </a:pPr>
              <a:endParaRPr lang="en-GB" sz="770" kern="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82" name="Rectangle 81"/>
          <p:cNvSpPr/>
          <p:nvPr/>
        </p:nvSpPr>
        <p:spPr bwMode="ltGray">
          <a:xfrm>
            <a:off x="8360946" y="3099376"/>
            <a:ext cx="456113" cy="205211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09" y="4815720"/>
            <a:ext cx="1449412" cy="63582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32" y="1971169"/>
            <a:ext cx="1138841" cy="86448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7475" y="5299147"/>
            <a:ext cx="1457611" cy="651016"/>
          </a:xfrm>
          <a:prstGeom prst="rect">
            <a:avLst/>
          </a:prstGeom>
        </p:spPr>
      </p:pic>
      <p:pic>
        <p:nvPicPr>
          <p:cNvPr id="86" name="Picture Placeholder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-3511" r="8949" b="-24124"/>
          <a:stretch/>
        </p:blipFill>
        <p:spPr>
          <a:xfrm>
            <a:off x="8051918" y="3577207"/>
            <a:ext cx="9144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smtClean="0"/>
              <a:t>Principais desafios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20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3" name="Teardrop 2"/>
          <p:cNvSpPr/>
          <p:nvPr/>
        </p:nvSpPr>
        <p:spPr bwMode="ltGray">
          <a:xfrm rot="5400000">
            <a:off x="971600" y="2216746"/>
            <a:ext cx="1440160" cy="1440160"/>
          </a:xfrm>
          <a:prstGeom prst="teardrop">
            <a:avLst/>
          </a:prstGeom>
          <a:solidFill>
            <a:schemeClr val="tx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Teardrop 21"/>
          <p:cNvSpPr/>
          <p:nvPr/>
        </p:nvSpPr>
        <p:spPr bwMode="ltGray">
          <a:xfrm rot="5400000">
            <a:off x="2747797" y="2216746"/>
            <a:ext cx="1440160" cy="1440160"/>
          </a:xfrm>
          <a:prstGeom prst="teardrop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Teardrop 35"/>
          <p:cNvSpPr/>
          <p:nvPr/>
        </p:nvSpPr>
        <p:spPr bwMode="ltGray">
          <a:xfrm rot="5400000">
            <a:off x="4523994" y="2216746"/>
            <a:ext cx="1440160" cy="1440160"/>
          </a:xfrm>
          <a:prstGeom prst="teardrop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7" name="Teardrop 36"/>
          <p:cNvSpPr/>
          <p:nvPr/>
        </p:nvSpPr>
        <p:spPr bwMode="ltGray">
          <a:xfrm rot="5400000">
            <a:off x="6300192" y="2177258"/>
            <a:ext cx="1440160" cy="1440160"/>
          </a:xfrm>
          <a:prstGeom prst="teardrop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8" name="Teardrop 37"/>
          <p:cNvSpPr/>
          <p:nvPr/>
        </p:nvSpPr>
        <p:spPr bwMode="ltGray">
          <a:xfrm rot="5400000">
            <a:off x="971601" y="3935066"/>
            <a:ext cx="1440160" cy="1440160"/>
          </a:xfrm>
          <a:prstGeom prst="teardrop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9" name="Teardrop 38"/>
          <p:cNvSpPr/>
          <p:nvPr/>
        </p:nvSpPr>
        <p:spPr bwMode="ltGray">
          <a:xfrm rot="5400000">
            <a:off x="2747798" y="3935066"/>
            <a:ext cx="1440160" cy="144016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0" name="Teardrop 39"/>
          <p:cNvSpPr/>
          <p:nvPr/>
        </p:nvSpPr>
        <p:spPr bwMode="ltGray">
          <a:xfrm rot="5400000">
            <a:off x="4523995" y="3935066"/>
            <a:ext cx="1440160" cy="1440160"/>
          </a:xfrm>
          <a:prstGeom prst="teardrop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1" name="Teardrop 40"/>
          <p:cNvSpPr/>
          <p:nvPr/>
        </p:nvSpPr>
        <p:spPr bwMode="ltGray">
          <a:xfrm rot="5400000">
            <a:off x="6300193" y="3895578"/>
            <a:ext cx="1440160" cy="1440160"/>
          </a:xfrm>
          <a:prstGeom prst="teardrop">
            <a:avLst/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4955" y="3007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Regulatórios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34552" y="3007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Legais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52393" y="30646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Complexidade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74152" y="305457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Processos de </a:t>
            </a:r>
            <a:b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Negócio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49735" y="485946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Controlo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91669" y="482501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Pessoas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81228" y="486311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pt-PT" sz="1600" dirty="0" err="1" smtClean="0">
                <a:solidFill>
                  <a:schemeClr val="bg1"/>
                </a:solidFill>
                <a:latin typeface="Georgia" pitchFamily="18" charset="0"/>
              </a:rPr>
              <a:t>Arquitectura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08540" y="482768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Preocupações</a:t>
            </a:r>
            <a:b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de Clientes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0" name="Freeform 17"/>
          <p:cNvSpPr>
            <a:spLocks noEditPoints="1"/>
          </p:cNvSpPr>
          <p:nvPr/>
        </p:nvSpPr>
        <p:spPr bwMode="auto">
          <a:xfrm>
            <a:off x="1260169" y="2537499"/>
            <a:ext cx="588400" cy="310727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201" y="0"/>
              </a:cxn>
              <a:cxn ang="0">
                <a:pos x="160" y="75"/>
              </a:cxn>
              <a:cxn ang="0">
                <a:pos x="142" y="43"/>
              </a:cxn>
              <a:cxn ang="0">
                <a:pos x="118" y="43"/>
              </a:cxn>
              <a:cxn ang="0">
                <a:pos x="160" y="119"/>
              </a:cxn>
              <a:cxn ang="0">
                <a:pos x="225" y="0"/>
              </a:cxn>
              <a:cxn ang="0">
                <a:pos x="22" y="46"/>
              </a:cxn>
              <a:cxn ang="0">
                <a:pos x="7" y="46"/>
              </a:cxn>
              <a:cxn ang="0">
                <a:pos x="0" y="52"/>
              </a:cxn>
              <a:cxn ang="0">
                <a:pos x="0" y="67"/>
              </a:cxn>
              <a:cxn ang="0">
                <a:pos x="7" y="74"/>
              </a:cxn>
              <a:cxn ang="0">
                <a:pos x="22" y="74"/>
              </a:cxn>
              <a:cxn ang="0">
                <a:pos x="28" y="67"/>
              </a:cxn>
              <a:cxn ang="0">
                <a:pos x="28" y="52"/>
              </a:cxn>
              <a:cxn ang="0">
                <a:pos x="22" y="46"/>
              </a:cxn>
              <a:cxn ang="0">
                <a:pos x="121" y="91"/>
              </a:cxn>
              <a:cxn ang="0">
                <a:pos x="50" y="91"/>
              </a:cxn>
              <a:cxn ang="0">
                <a:pos x="44" y="97"/>
              </a:cxn>
              <a:cxn ang="0">
                <a:pos x="44" y="112"/>
              </a:cxn>
              <a:cxn ang="0">
                <a:pos x="50" y="119"/>
              </a:cxn>
              <a:cxn ang="0">
                <a:pos x="137" y="119"/>
              </a:cxn>
              <a:cxn ang="0">
                <a:pos x="121" y="91"/>
              </a:cxn>
              <a:cxn ang="0">
                <a:pos x="22" y="91"/>
              </a:cxn>
              <a:cxn ang="0">
                <a:pos x="7" y="91"/>
              </a:cxn>
              <a:cxn ang="0">
                <a:pos x="0" y="97"/>
              </a:cxn>
              <a:cxn ang="0">
                <a:pos x="0" y="112"/>
              </a:cxn>
              <a:cxn ang="0">
                <a:pos x="7" y="119"/>
              </a:cxn>
              <a:cxn ang="0">
                <a:pos x="22" y="119"/>
              </a:cxn>
              <a:cxn ang="0">
                <a:pos x="28" y="112"/>
              </a:cxn>
              <a:cxn ang="0">
                <a:pos x="28" y="97"/>
              </a:cxn>
              <a:cxn ang="0">
                <a:pos x="22" y="91"/>
              </a:cxn>
              <a:cxn ang="0">
                <a:pos x="50" y="74"/>
              </a:cxn>
              <a:cxn ang="0">
                <a:pos x="112" y="74"/>
              </a:cxn>
              <a:cxn ang="0">
                <a:pos x="100" y="53"/>
              </a:cxn>
              <a:cxn ang="0">
                <a:pos x="96" y="46"/>
              </a:cxn>
              <a:cxn ang="0">
                <a:pos x="50" y="46"/>
              </a:cxn>
              <a:cxn ang="0">
                <a:pos x="44" y="52"/>
              </a:cxn>
              <a:cxn ang="0">
                <a:pos x="44" y="67"/>
              </a:cxn>
              <a:cxn ang="0">
                <a:pos x="50" y="74"/>
              </a:cxn>
              <a:cxn ang="0">
                <a:pos x="22" y="0"/>
              </a:cxn>
              <a:cxn ang="0">
                <a:pos x="7" y="0"/>
              </a:cxn>
              <a:cxn ang="0">
                <a:pos x="0" y="7"/>
              </a:cxn>
              <a:cxn ang="0">
                <a:pos x="0" y="22"/>
              </a:cxn>
              <a:cxn ang="0">
                <a:pos x="7" y="28"/>
              </a:cxn>
              <a:cxn ang="0">
                <a:pos x="22" y="28"/>
              </a:cxn>
              <a:cxn ang="0">
                <a:pos x="28" y="22"/>
              </a:cxn>
              <a:cxn ang="0">
                <a:pos x="28" y="7"/>
              </a:cxn>
              <a:cxn ang="0">
                <a:pos x="22" y="0"/>
              </a:cxn>
              <a:cxn ang="0">
                <a:pos x="156" y="7"/>
              </a:cxn>
              <a:cxn ang="0">
                <a:pos x="156" y="22"/>
              </a:cxn>
              <a:cxn ang="0">
                <a:pos x="150" y="28"/>
              </a:cxn>
              <a:cxn ang="0">
                <a:pos x="50" y="28"/>
              </a:cxn>
              <a:cxn ang="0">
                <a:pos x="44" y="22"/>
              </a:cxn>
              <a:cxn ang="0">
                <a:pos x="44" y="7"/>
              </a:cxn>
              <a:cxn ang="0">
                <a:pos x="50" y="0"/>
              </a:cxn>
              <a:cxn ang="0">
                <a:pos x="150" y="0"/>
              </a:cxn>
              <a:cxn ang="0">
                <a:pos x="156" y="7"/>
              </a:cxn>
            </a:cxnLst>
            <a:rect l="0" t="0" r="r" b="b"/>
            <a:pathLst>
              <a:path w="225" h="119">
                <a:moveTo>
                  <a:pt x="225" y="0"/>
                </a:moveTo>
                <a:cubicBezTo>
                  <a:pt x="201" y="0"/>
                  <a:pt x="201" y="0"/>
                  <a:pt x="201" y="0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42" y="43"/>
                  <a:pt x="142" y="43"/>
                  <a:pt x="142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60" y="119"/>
                  <a:pt x="160" y="119"/>
                  <a:pt x="160" y="119"/>
                </a:cubicBezTo>
                <a:cubicBezTo>
                  <a:pt x="225" y="0"/>
                  <a:pt x="225" y="0"/>
                  <a:pt x="225" y="0"/>
                </a:cubicBezTo>
                <a:moveTo>
                  <a:pt x="22" y="46"/>
                </a:moveTo>
                <a:cubicBezTo>
                  <a:pt x="7" y="46"/>
                  <a:pt x="7" y="46"/>
                  <a:pt x="7" y="46"/>
                </a:cubicBezTo>
                <a:cubicBezTo>
                  <a:pt x="3" y="46"/>
                  <a:pt x="0" y="48"/>
                  <a:pt x="0" y="5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1"/>
                  <a:pt x="3" y="74"/>
                  <a:pt x="7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5" y="74"/>
                  <a:pt x="28" y="71"/>
                  <a:pt x="28" y="67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48"/>
                  <a:pt x="25" y="46"/>
                  <a:pt x="22" y="46"/>
                </a:cubicBezTo>
                <a:close/>
                <a:moveTo>
                  <a:pt x="121" y="91"/>
                </a:moveTo>
                <a:cubicBezTo>
                  <a:pt x="50" y="91"/>
                  <a:pt x="50" y="91"/>
                  <a:pt x="50" y="91"/>
                </a:cubicBezTo>
                <a:cubicBezTo>
                  <a:pt x="47" y="91"/>
                  <a:pt x="44" y="94"/>
                  <a:pt x="44" y="97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6"/>
                  <a:pt x="47" y="119"/>
                  <a:pt x="50" y="119"/>
                </a:cubicBezTo>
                <a:cubicBezTo>
                  <a:pt x="137" y="119"/>
                  <a:pt x="137" y="119"/>
                  <a:pt x="137" y="119"/>
                </a:cubicBezTo>
                <a:lnTo>
                  <a:pt x="121" y="91"/>
                </a:lnTo>
                <a:close/>
                <a:moveTo>
                  <a:pt x="22" y="91"/>
                </a:moveTo>
                <a:cubicBezTo>
                  <a:pt x="7" y="91"/>
                  <a:pt x="7" y="91"/>
                  <a:pt x="7" y="91"/>
                </a:cubicBezTo>
                <a:cubicBezTo>
                  <a:pt x="3" y="91"/>
                  <a:pt x="0" y="94"/>
                  <a:pt x="0" y="9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3" y="119"/>
                  <a:pt x="7" y="119"/>
                </a:cubicBezTo>
                <a:cubicBezTo>
                  <a:pt x="22" y="119"/>
                  <a:pt x="22" y="119"/>
                  <a:pt x="22" y="119"/>
                </a:cubicBezTo>
                <a:cubicBezTo>
                  <a:pt x="25" y="119"/>
                  <a:pt x="28" y="116"/>
                  <a:pt x="28" y="112"/>
                </a:cubicBezTo>
                <a:cubicBezTo>
                  <a:pt x="28" y="97"/>
                  <a:pt x="28" y="97"/>
                  <a:pt x="28" y="97"/>
                </a:cubicBezTo>
                <a:cubicBezTo>
                  <a:pt x="28" y="94"/>
                  <a:pt x="25" y="91"/>
                  <a:pt x="22" y="91"/>
                </a:cubicBezTo>
                <a:close/>
                <a:moveTo>
                  <a:pt x="50" y="74"/>
                </a:moveTo>
                <a:cubicBezTo>
                  <a:pt x="112" y="74"/>
                  <a:pt x="112" y="74"/>
                  <a:pt x="112" y="74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96" y="46"/>
                  <a:pt x="96" y="46"/>
                  <a:pt x="96" y="46"/>
                </a:cubicBezTo>
                <a:cubicBezTo>
                  <a:pt x="50" y="46"/>
                  <a:pt x="50" y="46"/>
                  <a:pt x="50" y="46"/>
                </a:cubicBezTo>
                <a:cubicBezTo>
                  <a:pt x="47" y="46"/>
                  <a:pt x="44" y="48"/>
                  <a:pt x="44" y="52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1"/>
                  <a:pt x="47" y="74"/>
                  <a:pt x="50" y="74"/>
                </a:cubicBezTo>
                <a:close/>
                <a:moveTo>
                  <a:pt x="22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5"/>
                  <a:pt x="3" y="28"/>
                  <a:pt x="7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5" y="28"/>
                  <a:pt x="28" y="25"/>
                  <a:pt x="28" y="22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3"/>
                  <a:pt x="25" y="0"/>
                  <a:pt x="22" y="0"/>
                </a:cubicBezTo>
                <a:close/>
                <a:moveTo>
                  <a:pt x="156" y="7"/>
                </a:moveTo>
                <a:cubicBezTo>
                  <a:pt x="156" y="22"/>
                  <a:pt x="156" y="22"/>
                  <a:pt x="156" y="22"/>
                </a:cubicBezTo>
                <a:cubicBezTo>
                  <a:pt x="156" y="25"/>
                  <a:pt x="153" y="28"/>
                  <a:pt x="1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47" y="28"/>
                  <a:pt x="44" y="25"/>
                  <a:pt x="44" y="22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3"/>
                  <a:pt x="47" y="0"/>
                  <a:pt x="50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3" y="0"/>
                  <a:pt x="156" y="3"/>
                  <a:pt x="156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5"/>
          <p:cNvSpPr>
            <a:spLocks noEditPoints="1"/>
          </p:cNvSpPr>
          <p:nvPr/>
        </p:nvSpPr>
        <p:spPr bwMode="auto">
          <a:xfrm>
            <a:off x="2917309" y="2451828"/>
            <a:ext cx="572765" cy="555668"/>
          </a:xfrm>
          <a:custGeom>
            <a:avLst/>
            <a:gdLst/>
            <a:ahLst/>
            <a:cxnLst>
              <a:cxn ang="0">
                <a:pos x="182" y="55"/>
              </a:cxn>
              <a:cxn ang="0">
                <a:pos x="161" y="125"/>
              </a:cxn>
              <a:cxn ang="0">
                <a:pos x="43" y="55"/>
              </a:cxn>
              <a:cxn ang="0">
                <a:pos x="22" y="125"/>
              </a:cxn>
              <a:cxn ang="0">
                <a:pos x="217" y="124"/>
              </a:cxn>
              <a:cxn ang="0">
                <a:pos x="188" y="30"/>
              </a:cxn>
              <a:cxn ang="0">
                <a:pos x="188" y="29"/>
              </a:cxn>
              <a:cxn ang="0">
                <a:pos x="187" y="28"/>
              </a:cxn>
              <a:cxn ang="0">
                <a:pos x="185" y="26"/>
              </a:cxn>
              <a:cxn ang="0">
                <a:pos x="184" y="26"/>
              </a:cxn>
              <a:cxn ang="0">
                <a:pos x="183" y="26"/>
              </a:cxn>
              <a:cxn ang="0">
                <a:pos x="130" y="26"/>
              </a:cxn>
              <a:cxn ang="0">
                <a:pos x="119" y="6"/>
              </a:cxn>
              <a:cxn ang="0">
                <a:pos x="106" y="6"/>
              </a:cxn>
              <a:cxn ang="0">
                <a:pos x="96" y="26"/>
              </a:cxn>
              <a:cxn ang="0">
                <a:pos x="43" y="26"/>
              </a:cxn>
              <a:cxn ang="0">
                <a:pos x="42" y="26"/>
              </a:cxn>
              <a:cxn ang="0">
                <a:pos x="41" y="26"/>
              </a:cxn>
              <a:cxn ang="0">
                <a:pos x="39" y="28"/>
              </a:cxn>
              <a:cxn ang="0">
                <a:pos x="38" y="29"/>
              </a:cxn>
              <a:cxn ang="0">
                <a:pos x="38" y="30"/>
              </a:cxn>
              <a:cxn ang="0">
                <a:pos x="9" y="124"/>
              </a:cxn>
              <a:cxn ang="0">
                <a:pos x="0" y="125"/>
              </a:cxn>
              <a:cxn ang="0">
                <a:pos x="87" y="125"/>
              </a:cxn>
              <a:cxn ang="0">
                <a:pos x="78" y="124"/>
              </a:cxn>
              <a:cxn ang="0">
                <a:pos x="96" y="39"/>
              </a:cxn>
              <a:cxn ang="0">
                <a:pos x="106" y="197"/>
              </a:cxn>
              <a:cxn ang="0">
                <a:pos x="68" y="207"/>
              </a:cxn>
              <a:cxn ang="0">
                <a:pos x="148" y="218"/>
              </a:cxn>
              <a:cxn ang="0">
                <a:pos x="148" y="197"/>
              </a:cxn>
              <a:cxn ang="0">
                <a:pos x="119" y="50"/>
              </a:cxn>
              <a:cxn ang="0">
                <a:pos x="174" y="39"/>
              </a:cxn>
              <a:cxn ang="0">
                <a:pos x="148" y="125"/>
              </a:cxn>
              <a:cxn ang="0">
                <a:pos x="182" y="154"/>
              </a:cxn>
              <a:cxn ang="0">
                <a:pos x="217" y="125"/>
              </a:cxn>
            </a:cxnLst>
            <a:rect l="0" t="0" r="r" b="b"/>
            <a:pathLst>
              <a:path w="225" h="218">
                <a:moveTo>
                  <a:pt x="161" y="125"/>
                </a:moveTo>
                <a:cubicBezTo>
                  <a:pt x="182" y="55"/>
                  <a:pt x="182" y="55"/>
                  <a:pt x="182" y="55"/>
                </a:cubicBezTo>
                <a:cubicBezTo>
                  <a:pt x="203" y="125"/>
                  <a:pt x="203" y="125"/>
                  <a:pt x="203" y="125"/>
                </a:cubicBezTo>
                <a:lnTo>
                  <a:pt x="161" y="125"/>
                </a:lnTo>
                <a:close/>
                <a:moveTo>
                  <a:pt x="22" y="125"/>
                </a:moveTo>
                <a:cubicBezTo>
                  <a:pt x="43" y="55"/>
                  <a:pt x="43" y="55"/>
                  <a:pt x="43" y="55"/>
                </a:cubicBezTo>
                <a:cubicBezTo>
                  <a:pt x="65" y="125"/>
                  <a:pt x="65" y="125"/>
                  <a:pt x="65" y="125"/>
                </a:cubicBezTo>
                <a:lnTo>
                  <a:pt x="22" y="125"/>
                </a:lnTo>
                <a:close/>
                <a:moveTo>
                  <a:pt x="217" y="125"/>
                </a:moveTo>
                <a:cubicBezTo>
                  <a:pt x="217" y="125"/>
                  <a:pt x="217" y="124"/>
                  <a:pt x="217" y="124"/>
                </a:cubicBezTo>
                <a:cubicBezTo>
                  <a:pt x="189" y="31"/>
                  <a:pt x="189" y="31"/>
                  <a:pt x="189" y="31"/>
                </a:cubicBezTo>
                <a:cubicBezTo>
                  <a:pt x="189" y="30"/>
                  <a:pt x="188" y="30"/>
                  <a:pt x="188" y="30"/>
                </a:cubicBezTo>
                <a:cubicBezTo>
                  <a:pt x="188" y="30"/>
                  <a:pt x="188" y="30"/>
                  <a:pt x="188" y="29"/>
                </a:cubicBezTo>
                <a:cubicBezTo>
                  <a:pt x="188" y="29"/>
                  <a:pt x="188" y="29"/>
                  <a:pt x="188" y="29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187" y="27"/>
                  <a:pt x="186" y="27"/>
                  <a:pt x="186" y="27"/>
                </a:cubicBezTo>
                <a:cubicBezTo>
                  <a:pt x="186" y="27"/>
                  <a:pt x="185" y="27"/>
                  <a:pt x="185" y="26"/>
                </a:cubicBezTo>
                <a:cubicBezTo>
                  <a:pt x="185" y="26"/>
                  <a:pt x="185" y="26"/>
                  <a:pt x="184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83" y="26"/>
                  <a:pt x="183" y="26"/>
                  <a:pt x="183" y="26"/>
                </a:cubicBezTo>
                <a:cubicBezTo>
                  <a:pt x="182" y="26"/>
                  <a:pt x="182" y="26"/>
                  <a:pt x="182" y="2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28" y="21"/>
                  <a:pt x="124" y="17"/>
                  <a:pt x="119" y="15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3"/>
                  <a:pt x="116" y="0"/>
                  <a:pt x="113" y="0"/>
                </a:cubicBezTo>
                <a:cubicBezTo>
                  <a:pt x="109" y="0"/>
                  <a:pt x="106" y="3"/>
                  <a:pt x="106" y="6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01" y="17"/>
                  <a:pt x="97" y="21"/>
                  <a:pt x="96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39" y="27"/>
                  <a:pt x="39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7" y="30"/>
                  <a:pt x="37" y="31"/>
                </a:cubicBezTo>
                <a:cubicBezTo>
                  <a:pt x="9" y="124"/>
                  <a:pt x="9" y="124"/>
                  <a:pt x="9" y="124"/>
                </a:cubicBezTo>
                <a:cubicBezTo>
                  <a:pt x="9" y="124"/>
                  <a:pt x="9" y="125"/>
                  <a:pt x="9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7" y="142"/>
                  <a:pt x="24" y="154"/>
                  <a:pt x="43" y="154"/>
                </a:cubicBezTo>
                <a:cubicBezTo>
                  <a:pt x="63" y="154"/>
                  <a:pt x="80" y="142"/>
                  <a:pt x="87" y="125"/>
                </a:cubicBezTo>
                <a:cubicBezTo>
                  <a:pt x="78" y="125"/>
                  <a:pt x="78" y="125"/>
                  <a:pt x="78" y="125"/>
                </a:cubicBezTo>
                <a:cubicBezTo>
                  <a:pt x="78" y="125"/>
                  <a:pt x="78" y="124"/>
                  <a:pt x="78" y="124"/>
                </a:cubicBezTo>
                <a:cubicBezTo>
                  <a:pt x="52" y="39"/>
                  <a:pt x="52" y="39"/>
                  <a:pt x="52" y="39"/>
                </a:cubicBezTo>
                <a:cubicBezTo>
                  <a:pt x="96" y="39"/>
                  <a:pt x="96" y="39"/>
                  <a:pt x="96" y="39"/>
                </a:cubicBezTo>
                <a:cubicBezTo>
                  <a:pt x="97" y="44"/>
                  <a:pt x="101" y="48"/>
                  <a:pt x="106" y="50"/>
                </a:cubicBezTo>
                <a:cubicBezTo>
                  <a:pt x="106" y="197"/>
                  <a:pt x="106" y="197"/>
                  <a:pt x="106" y="197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3" y="197"/>
                  <a:pt x="68" y="202"/>
                  <a:pt x="68" y="207"/>
                </a:cubicBezTo>
                <a:cubicBezTo>
                  <a:pt x="68" y="213"/>
                  <a:pt x="73" y="218"/>
                  <a:pt x="78" y="218"/>
                </a:cubicBezTo>
                <a:cubicBezTo>
                  <a:pt x="148" y="218"/>
                  <a:pt x="148" y="218"/>
                  <a:pt x="148" y="218"/>
                </a:cubicBezTo>
                <a:cubicBezTo>
                  <a:pt x="153" y="218"/>
                  <a:pt x="158" y="213"/>
                  <a:pt x="158" y="207"/>
                </a:cubicBezTo>
                <a:cubicBezTo>
                  <a:pt x="158" y="202"/>
                  <a:pt x="153" y="197"/>
                  <a:pt x="148" y="197"/>
                </a:cubicBezTo>
                <a:cubicBezTo>
                  <a:pt x="119" y="197"/>
                  <a:pt x="119" y="197"/>
                  <a:pt x="119" y="19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4" y="48"/>
                  <a:pt x="128" y="44"/>
                  <a:pt x="130" y="39"/>
                </a:cubicBezTo>
                <a:cubicBezTo>
                  <a:pt x="174" y="39"/>
                  <a:pt x="174" y="39"/>
                  <a:pt x="174" y="39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8" y="124"/>
                  <a:pt x="148" y="125"/>
                  <a:pt x="148" y="125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46" y="142"/>
                  <a:pt x="163" y="154"/>
                  <a:pt x="182" y="154"/>
                </a:cubicBezTo>
                <a:cubicBezTo>
                  <a:pt x="202" y="154"/>
                  <a:pt x="219" y="142"/>
                  <a:pt x="225" y="125"/>
                </a:cubicBezTo>
                <a:lnTo>
                  <a:pt x="217" y="1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1"/>
          <p:cNvSpPr>
            <a:spLocks noEditPoints="1"/>
          </p:cNvSpPr>
          <p:nvPr/>
        </p:nvSpPr>
        <p:spPr bwMode="auto">
          <a:xfrm>
            <a:off x="4780600" y="2519226"/>
            <a:ext cx="506038" cy="496430"/>
          </a:xfrm>
          <a:custGeom>
            <a:avLst/>
            <a:gdLst/>
            <a:ahLst/>
            <a:cxnLst>
              <a:cxn ang="0">
                <a:pos x="35" y="18"/>
              </a:cxn>
              <a:cxn ang="0">
                <a:pos x="1" y="16"/>
              </a:cxn>
              <a:cxn ang="0">
                <a:pos x="26" y="3"/>
              </a:cxn>
              <a:cxn ang="0">
                <a:pos x="26" y="7"/>
              </a:cxn>
              <a:cxn ang="0">
                <a:pos x="26" y="3"/>
              </a:cxn>
              <a:cxn ang="0">
                <a:pos x="25" y="13"/>
              </a:cxn>
              <a:cxn ang="0">
                <a:pos x="27" y="9"/>
              </a:cxn>
              <a:cxn ang="0">
                <a:pos x="26" y="0"/>
              </a:cxn>
              <a:cxn ang="0">
                <a:pos x="25" y="9"/>
              </a:cxn>
              <a:cxn ang="0">
                <a:pos x="27" y="21"/>
              </a:cxn>
              <a:cxn ang="0">
                <a:pos x="25" y="26"/>
              </a:cxn>
              <a:cxn ang="0">
                <a:pos x="5" y="37"/>
              </a:cxn>
              <a:cxn ang="0">
                <a:pos x="14" y="40"/>
              </a:cxn>
              <a:cxn ang="0">
                <a:pos x="13" y="25"/>
              </a:cxn>
              <a:cxn ang="0">
                <a:pos x="13" y="29"/>
              </a:cxn>
              <a:cxn ang="0">
                <a:pos x="13" y="25"/>
              </a:cxn>
              <a:cxn ang="0">
                <a:pos x="2" y="39"/>
              </a:cxn>
              <a:cxn ang="0">
                <a:pos x="13" y="32"/>
              </a:cxn>
              <a:cxn ang="0">
                <a:pos x="17" y="29"/>
              </a:cxn>
              <a:cxn ang="0">
                <a:pos x="22" y="26"/>
              </a:cxn>
              <a:cxn ang="0">
                <a:pos x="17" y="26"/>
              </a:cxn>
              <a:cxn ang="0">
                <a:pos x="13" y="23"/>
              </a:cxn>
              <a:cxn ang="0">
                <a:pos x="0" y="36"/>
              </a:cxn>
              <a:cxn ang="0">
                <a:pos x="43" y="18"/>
              </a:cxn>
              <a:cxn ang="0">
                <a:pos x="50" y="16"/>
              </a:cxn>
              <a:cxn ang="0">
                <a:pos x="43" y="18"/>
              </a:cxn>
              <a:cxn ang="0">
                <a:pos x="24" y="45"/>
              </a:cxn>
              <a:cxn ang="0">
                <a:pos x="28" y="45"/>
              </a:cxn>
              <a:cxn ang="0">
                <a:pos x="40" y="23"/>
              </a:cxn>
              <a:cxn ang="0">
                <a:pos x="38" y="3"/>
              </a:cxn>
              <a:cxn ang="0">
                <a:pos x="35" y="26"/>
              </a:cxn>
              <a:cxn ang="0">
                <a:pos x="30" y="26"/>
              </a:cxn>
              <a:cxn ang="0">
                <a:pos x="35" y="29"/>
              </a:cxn>
              <a:cxn ang="0">
                <a:pos x="38" y="37"/>
              </a:cxn>
              <a:cxn ang="0">
                <a:pos x="30" y="44"/>
              </a:cxn>
              <a:cxn ang="0">
                <a:pos x="21" y="44"/>
              </a:cxn>
              <a:cxn ang="0">
                <a:pos x="15" y="52"/>
              </a:cxn>
              <a:cxn ang="0">
                <a:pos x="26" y="50"/>
              </a:cxn>
              <a:cxn ang="0">
                <a:pos x="31" y="47"/>
              </a:cxn>
              <a:cxn ang="0">
                <a:pos x="40" y="37"/>
              </a:cxn>
              <a:cxn ang="0">
                <a:pos x="44" y="29"/>
              </a:cxn>
              <a:cxn ang="0">
                <a:pos x="53" y="27"/>
              </a:cxn>
              <a:cxn ang="0">
                <a:pos x="44" y="26"/>
              </a:cxn>
            </a:cxnLst>
            <a:rect l="0" t="0" r="r" b="b"/>
            <a:pathLst>
              <a:path w="53" h="52">
                <a:moveTo>
                  <a:pt x="0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5" y="16"/>
                  <a:pt x="35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0" y="18"/>
                </a:cubicBezTo>
                <a:close/>
                <a:moveTo>
                  <a:pt x="26" y="3"/>
                </a:moveTo>
                <a:cubicBezTo>
                  <a:pt x="27" y="3"/>
                  <a:pt x="28" y="4"/>
                  <a:pt x="28" y="5"/>
                </a:cubicBezTo>
                <a:cubicBezTo>
                  <a:pt x="28" y="6"/>
                  <a:pt x="27" y="7"/>
                  <a:pt x="26" y="7"/>
                </a:cubicBezTo>
                <a:cubicBezTo>
                  <a:pt x="25" y="7"/>
                  <a:pt x="24" y="6"/>
                  <a:pt x="24" y="5"/>
                </a:cubicBezTo>
                <a:cubicBezTo>
                  <a:pt x="24" y="4"/>
                  <a:pt x="25" y="3"/>
                  <a:pt x="26" y="3"/>
                </a:cubicBezTo>
                <a:close/>
                <a:moveTo>
                  <a:pt x="25" y="9"/>
                </a:moveTo>
                <a:cubicBezTo>
                  <a:pt x="25" y="13"/>
                  <a:pt x="25" y="13"/>
                  <a:pt x="25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9"/>
                  <a:pt x="27" y="9"/>
                  <a:pt x="27" y="9"/>
                </a:cubicBezTo>
                <a:cubicBezTo>
                  <a:pt x="29" y="9"/>
                  <a:pt x="30" y="7"/>
                  <a:pt x="30" y="5"/>
                </a:cubicBezTo>
                <a:cubicBezTo>
                  <a:pt x="30" y="2"/>
                  <a:pt x="28" y="0"/>
                  <a:pt x="26" y="0"/>
                </a:cubicBezTo>
                <a:cubicBezTo>
                  <a:pt x="23" y="0"/>
                  <a:pt x="21" y="2"/>
                  <a:pt x="21" y="5"/>
                </a:cubicBezTo>
                <a:cubicBezTo>
                  <a:pt x="21" y="7"/>
                  <a:pt x="23" y="9"/>
                  <a:pt x="25" y="9"/>
                </a:cubicBezTo>
                <a:close/>
                <a:moveTo>
                  <a:pt x="27" y="26"/>
                </a:moveTo>
                <a:cubicBezTo>
                  <a:pt x="27" y="21"/>
                  <a:pt x="27" y="21"/>
                  <a:pt x="27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32"/>
                  <a:pt x="20" y="37"/>
                  <a:pt x="1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40"/>
                  <a:pt x="5" y="40"/>
                  <a:pt x="5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21" y="40"/>
                  <a:pt x="27" y="34"/>
                  <a:pt x="27" y="26"/>
                </a:cubicBezTo>
                <a:close/>
                <a:moveTo>
                  <a:pt x="13" y="25"/>
                </a:moveTo>
                <a:cubicBezTo>
                  <a:pt x="14" y="25"/>
                  <a:pt x="15" y="26"/>
                  <a:pt x="15" y="27"/>
                </a:cubicBezTo>
                <a:cubicBezTo>
                  <a:pt x="15" y="29"/>
                  <a:pt x="14" y="29"/>
                  <a:pt x="13" y="29"/>
                </a:cubicBezTo>
                <a:cubicBezTo>
                  <a:pt x="12" y="29"/>
                  <a:pt x="11" y="29"/>
                  <a:pt x="11" y="27"/>
                </a:cubicBezTo>
                <a:cubicBezTo>
                  <a:pt x="11" y="26"/>
                  <a:pt x="12" y="25"/>
                  <a:pt x="13" y="25"/>
                </a:cubicBezTo>
                <a:close/>
                <a:moveTo>
                  <a:pt x="2" y="40"/>
                </a:moveTo>
                <a:cubicBezTo>
                  <a:pt x="2" y="39"/>
                  <a:pt x="2" y="39"/>
                  <a:pt x="2" y="39"/>
                </a:cubicBezTo>
                <a:cubicBezTo>
                  <a:pt x="2" y="35"/>
                  <a:pt x="5" y="31"/>
                  <a:pt x="9" y="30"/>
                </a:cubicBezTo>
                <a:cubicBezTo>
                  <a:pt x="9" y="31"/>
                  <a:pt x="11" y="32"/>
                  <a:pt x="13" y="32"/>
                </a:cubicBezTo>
                <a:cubicBezTo>
                  <a:pt x="15" y="32"/>
                  <a:pt x="16" y="31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8"/>
                  <a:pt x="22" y="27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4"/>
                  <a:pt x="15" y="23"/>
                  <a:pt x="13" y="23"/>
                </a:cubicBezTo>
                <a:cubicBezTo>
                  <a:pt x="10" y="23"/>
                  <a:pt x="8" y="25"/>
                  <a:pt x="8" y="27"/>
                </a:cubicBezTo>
                <a:cubicBezTo>
                  <a:pt x="4" y="28"/>
                  <a:pt x="1" y="32"/>
                  <a:pt x="0" y="36"/>
                </a:cubicBezTo>
                <a:cubicBezTo>
                  <a:pt x="1" y="37"/>
                  <a:pt x="1" y="39"/>
                  <a:pt x="2" y="40"/>
                </a:cubicBezTo>
                <a:close/>
                <a:moveTo>
                  <a:pt x="43" y="18"/>
                </a:moveTo>
                <a:cubicBezTo>
                  <a:pt x="52" y="18"/>
                  <a:pt x="52" y="18"/>
                  <a:pt x="52" y="18"/>
                </a:cubicBezTo>
                <a:cubicBezTo>
                  <a:pt x="51" y="17"/>
                  <a:pt x="51" y="17"/>
                  <a:pt x="50" y="16"/>
                </a:cubicBezTo>
                <a:cubicBezTo>
                  <a:pt x="43" y="16"/>
                  <a:pt x="43" y="16"/>
                  <a:pt x="43" y="16"/>
                </a:cubicBezTo>
                <a:lnTo>
                  <a:pt x="43" y="18"/>
                </a:lnTo>
                <a:close/>
                <a:moveTo>
                  <a:pt x="26" y="47"/>
                </a:moveTo>
                <a:cubicBezTo>
                  <a:pt x="25" y="47"/>
                  <a:pt x="24" y="46"/>
                  <a:pt x="24" y="45"/>
                </a:cubicBezTo>
                <a:cubicBezTo>
                  <a:pt x="24" y="44"/>
                  <a:pt x="25" y="43"/>
                  <a:pt x="26" y="43"/>
                </a:cubicBezTo>
                <a:cubicBezTo>
                  <a:pt x="27" y="43"/>
                  <a:pt x="28" y="44"/>
                  <a:pt x="28" y="45"/>
                </a:cubicBezTo>
                <a:cubicBezTo>
                  <a:pt x="28" y="46"/>
                  <a:pt x="27" y="47"/>
                  <a:pt x="26" y="47"/>
                </a:cubicBezTo>
                <a:close/>
                <a:moveTo>
                  <a:pt x="40" y="23"/>
                </a:move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39" y="3"/>
                  <a:pt x="38" y="3"/>
                </a:cubicBezTo>
                <a:cubicBezTo>
                  <a:pt x="38" y="23"/>
                  <a:pt x="38" y="23"/>
                  <a:pt x="38" y="23"/>
                </a:cubicBezTo>
                <a:cubicBezTo>
                  <a:pt x="36" y="24"/>
                  <a:pt x="35" y="25"/>
                  <a:pt x="35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7"/>
                  <a:pt x="30" y="28"/>
                  <a:pt x="30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30"/>
                  <a:pt x="36" y="31"/>
                  <a:pt x="38" y="32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41"/>
                  <a:pt x="35" y="44"/>
                  <a:pt x="31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2"/>
                  <a:pt x="28" y="41"/>
                  <a:pt x="26" y="41"/>
                </a:cubicBezTo>
                <a:cubicBezTo>
                  <a:pt x="24" y="41"/>
                  <a:pt x="22" y="42"/>
                  <a:pt x="21" y="44"/>
                </a:cubicBezTo>
                <a:cubicBezTo>
                  <a:pt x="18" y="45"/>
                  <a:pt x="15" y="48"/>
                  <a:pt x="13" y="51"/>
                </a:cubicBezTo>
                <a:cubicBezTo>
                  <a:pt x="14" y="52"/>
                  <a:pt x="14" y="52"/>
                  <a:pt x="15" y="52"/>
                </a:cubicBezTo>
                <a:cubicBezTo>
                  <a:pt x="17" y="50"/>
                  <a:pt x="19" y="48"/>
                  <a:pt x="22" y="47"/>
                </a:cubicBezTo>
                <a:cubicBezTo>
                  <a:pt x="22" y="49"/>
                  <a:pt x="24" y="50"/>
                  <a:pt x="26" y="50"/>
                </a:cubicBezTo>
                <a:cubicBezTo>
                  <a:pt x="28" y="50"/>
                  <a:pt x="30" y="48"/>
                  <a:pt x="30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6" y="47"/>
                  <a:pt x="40" y="42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42" y="31"/>
                  <a:pt x="43" y="30"/>
                  <a:pt x="44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8"/>
                  <a:pt x="53" y="28"/>
                  <a:pt x="53" y="27"/>
                </a:cubicBezTo>
                <a:cubicBezTo>
                  <a:pt x="53" y="27"/>
                  <a:pt x="53" y="27"/>
                  <a:pt x="5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3" y="25"/>
                  <a:pt x="42" y="24"/>
                  <a:pt x="40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1"/>
          <p:cNvSpPr>
            <a:spLocks noEditPoints="1"/>
          </p:cNvSpPr>
          <p:nvPr/>
        </p:nvSpPr>
        <p:spPr bwMode="auto">
          <a:xfrm>
            <a:off x="6493242" y="2438726"/>
            <a:ext cx="487391" cy="559525"/>
          </a:xfrm>
          <a:custGeom>
            <a:avLst/>
            <a:gdLst/>
            <a:ahLst/>
            <a:cxnLst>
              <a:cxn ang="0">
                <a:pos x="31" y="35"/>
              </a:cxn>
              <a:cxn ang="0">
                <a:pos x="25" y="40"/>
              </a:cxn>
              <a:cxn ang="0">
                <a:pos x="26" y="47"/>
              </a:cxn>
              <a:cxn ang="0">
                <a:pos x="37" y="39"/>
              </a:cxn>
              <a:cxn ang="0">
                <a:pos x="31" y="35"/>
              </a:cxn>
              <a:cxn ang="0">
                <a:pos x="22" y="40"/>
              </a:cxn>
              <a:cxn ang="0">
                <a:pos x="21" y="40"/>
              </a:cxn>
              <a:cxn ang="0">
                <a:pos x="12" y="37"/>
              </a:cxn>
              <a:cxn ang="0">
                <a:pos x="7" y="42"/>
              </a:cxn>
              <a:cxn ang="0">
                <a:pos x="21" y="48"/>
              </a:cxn>
              <a:cxn ang="0">
                <a:pos x="23" y="47"/>
              </a:cxn>
              <a:cxn ang="0">
                <a:pos x="22" y="40"/>
              </a:cxn>
              <a:cxn ang="0">
                <a:pos x="10" y="35"/>
              </a:cxn>
              <a:cxn ang="0">
                <a:pos x="7" y="27"/>
              </a:cxn>
              <a:cxn ang="0">
                <a:pos x="21" y="13"/>
              </a:cxn>
              <a:cxn ang="0">
                <a:pos x="21" y="19"/>
              </a:cxn>
              <a:cxn ang="0">
                <a:pos x="32" y="9"/>
              </a:cxn>
              <a:cxn ang="0">
                <a:pos x="21" y="0"/>
              </a:cxn>
              <a:cxn ang="0">
                <a:pos x="21" y="6"/>
              </a:cxn>
              <a:cxn ang="0">
                <a:pos x="0" y="27"/>
              </a:cxn>
              <a:cxn ang="0">
                <a:pos x="5" y="40"/>
              </a:cxn>
              <a:cxn ang="0">
                <a:pos x="10" y="35"/>
              </a:cxn>
              <a:cxn ang="0">
                <a:pos x="34" y="23"/>
              </a:cxn>
              <a:cxn ang="0">
                <a:pos x="34" y="25"/>
              </a:cxn>
              <a:cxn ang="0">
                <a:pos x="42" y="25"/>
              </a:cxn>
              <a:cxn ang="0">
                <a:pos x="41" y="20"/>
              </a:cxn>
              <a:cxn ang="0">
                <a:pos x="34" y="23"/>
              </a:cxn>
              <a:cxn ang="0">
                <a:pos x="33" y="33"/>
              </a:cxn>
              <a:cxn ang="0">
                <a:pos x="39" y="37"/>
              </a:cxn>
              <a:cxn ang="0">
                <a:pos x="42" y="28"/>
              </a:cxn>
              <a:cxn ang="0">
                <a:pos x="34" y="28"/>
              </a:cxn>
              <a:cxn ang="0">
                <a:pos x="33" y="33"/>
              </a:cxn>
              <a:cxn ang="0">
                <a:pos x="32" y="19"/>
              </a:cxn>
              <a:cxn ang="0">
                <a:pos x="33" y="20"/>
              </a:cxn>
              <a:cxn ang="0">
                <a:pos x="39" y="17"/>
              </a:cxn>
              <a:cxn ang="0">
                <a:pos x="38" y="14"/>
              </a:cxn>
              <a:cxn ang="0">
                <a:pos x="37" y="13"/>
              </a:cxn>
              <a:cxn ang="0">
                <a:pos x="37" y="13"/>
              </a:cxn>
              <a:cxn ang="0">
                <a:pos x="32" y="18"/>
              </a:cxn>
              <a:cxn ang="0">
                <a:pos x="32" y="19"/>
              </a:cxn>
            </a:cxnLst>
            <a:rect l="0" t="0" r="r" b="b"/>
            <a:pathLst>
              <a:path w="42" h="48">
                <a:moveTo>
                  <a:pt x="31" y="35"/>
                </a:moveTo>
                <a:cubicBezTo>
                  <a:pt x="30" y="37"/>
                  <a:pt x="27" y="39"/>
                  <a:pt x="25" y="40"/>
                </a:cubicBezTo>
                <a:cubicBezTo>
                  <a:pt x="26" y="47"/>
                  <a:pt x="26" y="47"/>
                  <a:pt x="26" y="47"/>
                </a:cubicBezTo>
                <a:cubicBezTo>
                  <a:pt x="31" y="46"/>
                  <a:pt x="35" y="43"/>
                  <a:pt x="37" y="39"/>
                </a:cubicBezTo>
                <a:lnTo>
                  <a:pt x="31" y="35"/>
                </a:lnTo>
                <a:close/>
                <a:moveTo>
                  <a:pt x="22" y="40"/>
                </a:moveTo>
                <a:cubicBezTo>
                  <a:pt x="22" y="40"/>
                  <a:pt x="21" y="40"/>
                  <a:pt x="21" y="40"/>
                </a:cubicBezTo>
                <a:cubicBezTo>
                  <a:pt x="17" y="40"/>
                  <a:pt x="14" y="39"/>
                  <a:pt x="12" y="37"/>
                </a:cubicBezTo>
                <a:cubicBezTo>
                  <a:pt x="7" y="42"/>
                  <a:pt x="7" y="42"/>
                  <a:pt x="7" y="42"/>
                </a:cubicBezTo>
                <a:cubicBezTo>
                  <a:pt x="10" y="46"/>
                  <a:pt x="15" y="48"/>
                  <a:pt x="21" y="48"/>
                </a:cubicBezTo>
                <a:cubicBezTo>
                  <a:pt x="22" y="48"/>
                  <a:pt x="22" y="48"/>
                  <a:pt x="23" y="47"/>
                </a:cubicBezTo>
                <a:lnTo>
                  <a:pt x="22" y="40"/>
                </a:lnTo>
                <a:close/>
                <a:moveTo>
                  <a:pt x="10" y="35"/>
                </a:moveTo>
                <a:cubicBezTo>
                  <a:pt x="8" y="33"/>
                  <a:pt x="7" y="30"/>
                  <a:pt x="7" y="27"/>
                </a:cubicBezTo>
                <a:cubicBezTo>
                  <a:pt x="7" y="19"/>
                  <a:pt x="13" y="13"/>
                  <a:pt x="21" y="13"/>
                </a:cubicBezTo>
                <a:cubicBezTo>
                  <a:pt x="21" y="19"/>
                  <a:pt x="21" y="19"/>
                  <a:pt x="21" y="19"/>
                </a:cubicBezTo>
                <a:cubicBezTo>
                  <a:pt x="32" y="9"/>
                  <a:pt x="32" y="9"/>
                  <a:pt x="32" y="9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6"/>
                  <a:pt x="21" y="6"/>
                  <a:pt x="21" y="6"/>
                </a:cubicBezTo>
                <a:cubicBezTo>
                  <a:pt x="9" y="6"/>
                  <a:pt x="0" y="15"/>
                  <a:pt x="0" y="27"/>
                </a:cubicBezTo>
                <a:cubicBezTo>
                  <a:pt x="0" y="32"/>
                  <a:pt x="2" y="36"/>
                  <a:pt x="5" y="40"/>
                </a:cubicBezTo>
                <a:lnTo>
                  <a:pt x="10" y="35"/>
                </a:lnTo>
                <a:close/>
                <a:moveTo>
                  <a:pt x="34" y="23"/>
                </a:moveTo>
                <a:cubicBezTo>
                  <a:pt x="34" y="23"/>
                  <a:pt x="34" y="24"/>
                  <a:pt x="34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1" y="23"/>
                  <a:pt x="41" y="21"/>
                  <a:pt x="41" y="20"/>
                </a:cubicBezTo>
                <a:lnTo>
                  <a:pt x="34" y="23"/>
                </a:lnTo>
                <a:close/>
                <a:moveTo>
                  <a:pt x="33" y="33"/>
                </a:moveTo>
                <a:cubicBezTo>
                  <a:pt x="39" y="37"/>
                  <a:pt x="39" y="37"/>
                  <a:pt x="39" y="37"/>
                </a:cubicBezTo>
                <a:cubicBezTo>
                  <a:pt x="40" y="34"/>
                  <a:pt x="41" y="31"/>
                  <a:pt x="42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30"/>
                  <a:pt x="34" y="31"/>
                  <a:pt x="33" y="33"/>
                </a:cubicBezTo>
                <a:close/>
                <a:moveTo>
                  <a:pt x="32" y="19"/>
                </a:moveTo>
                <a:cubicBezTo>
                  <a:pt x="32" y="19"/>
                  <a:pt x="32" y="19"/>
                  <a:pt x="33" y="20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6"/>
                  <a:pt x="38" y="15"/>
                  <a:pt x="38" y="14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2" y="18"/>
                  <a:pt x="32" y="18"/>
                  <a:pt x="32" y="18"/>
                </a:cubicBezTo>
                <a:lnTo>
                  <a:pt x="32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Freeform 30"/>
          <p:cNvSpPr>
            <a:spLocks noEditPoints="1"/>
          </p:cNvSpPr>
          <p:nvPr/>
        </p:nvSpPr>
        <p:spPr bwMode="auto">
          <a:xfrm>
            <a:off x="1216673" y="4238450"/>
            <a:ext cx="495148" cy="493244"/>
          </a:xfrm>
          <a:custGeom>
            <a:avLst/>
            <a:gdLst/>
            <a:ahLst/>
            <a:cxnLst>
              <a:cxn ang="0">
                <a:pos x="123" y="15"/>
              </a:cxn>
              <a:cxn ang="0">
                <a:pos x="123" y="15"/>
              </a:cxn>
              <a:cxn ang="0">
                <a:pos x="109" y="0"/>
              </a:cxn>
              <a:cxn ang="0">
                <a:pos x="94" y="15"/>
              </a:cxn>
              <a:cxn ang="0">
                <a:pos x="94" y="34"/>
              </a:cxn>
              <a:cxn ang="0">
                <a:pos x="123" y="34"/>
              </a:cxn>
              <a:cxn ang="0">
                <a:pos x="123" y="15"/>
              </a:cxn>
              <a:cxn ang="0">
                <a:pos x="109" y="41"/>
              </a:cxn>
              <a:cxn ang="0">
                <a:pos x="53" y="98"/>
              </a:cxn>
              <a:cxn ang="0">
                <a:pos x="165" y="98"/>
              </a:cxn>
              <a:cxn ang="0">
                <a:pos x="109" y="41"/>
              </a:cxn>
              <a:cxn ang="0">
                <a:pos x="207" y="196"/>
              </a:cxn>
              <a:cxn ang="0">
                <a:pos x="10" y="196"/>
              </a:cxn>
              <a:cxn ang="0">
                <a:pos x="0" y="207"/>
              </a:cxn>
              <a:cxn ang="0">
                <a:pos x="10" y="217"/>
              </a:cxn>
              <a:cxn ang="0">
                <a:pos x="207" y="217"/>
              </a:cxn>
              <a:cxn ang="0">
                <a:pos x="218" y="207"/>
              </a:cxn>
              <a:cxn ang="0">
                <a:pos x="207" y="196"/>
              </a:cxn>
              <a:cxn ang="0">
                <a:pos x="70" y="171"/>
              </a:cxn>
              <a:cxn ang="0">
                <a:pos x="59" y="171"/>
              </a:cxn>
              <a:cxn ang="0">
                <a:pos x="59" y="123"/>
              </a:cxn>
              <a:cxn ang="0">
                <a:pos x="70" y="123"/>
              </a:cxn>
              <a:cxn ang="0">
                <a:pos x="70" y="171"/>
              </a:cxn>
              <a:cxn ang="0">
                <a:pos x="114" y="171"/>
              </a:cxn>
              <a:cxn ang="0">
                <a:pos x="103" y="171"/>
              </a:cxn>
              <a:cxn ang="0">
                <a:pos x="103" y="123"/>
              </a:cxn>
              <a:cxn ang="0">
                <a:pos x="114" y="123"/>
              </a:cxn>
              <a:cxn ang="0">
                <a:pos x="114" y="171"/>
              </a:cxn>
              <a:cxn ang="0">
                <a:pos x="159" y="171"/>
              </a:cxn>
              <a:cxn ang="0">
                <a:pos x="147" y="171"/>
              </a:cxn>
              <a:cxn ang="0">
                <a:pos x="147" y="123"/>
              </a:cxn>
              <a:cxn ang="0">
                <a:pos x="159" y="123"/>
              </a:cxn>
              <a:cxn ang="0">
                <a:pos x="159" y="171"/>
              </a:cxn>
              <a:cxn ang="0">
                <a:pos x="16" y="171"/>
              </a:cxn>
              <a:cxn ang="0">
                <a:pos x="9" y="177"/>
              </a:cxn>
              <a:cxn ang="0">
                <a:pos x="16" y="184"/>
              </a:cxn>
              <a:cxn ang="0">
                <a:pos x="202" y="184"/>
              </a:cxn>
              <a:cxn ang="0">
                <a:pos x="209" y="177"/>
              </a:cxn>
              <a:cxn ang="0">
                <a:pos x="202" y="171"/>
              </a:cxn>
              <a:cxn ang="0">
                <a:pos x="191" y="171"/>
              </a:cxn>
              <a:cxn ang="0">
                <a:pos x="191" y="123"/>
              </a:cxn>
              <a:cxn ang="0">
                <a:pos x="202" y="123"/>
              </a:cxn>
              <a:cxn ang="0">
                <a:pos x="209" y="116"/>
              </a:cxn>
              <a:cxn ang="0">
                <a:pos x="202" y="110"/>
              </a:cxn>
              <a:cxn ang="0">
                <a:pos x="16" y="110"/>
              </a:cxn>
              <a:cxn ang="0">
                <a:pos x="9" y="116"/>
              </a:cxn>
              <a:cxn ang="0">
                <a:pos x="16" y="123"/>
              </a:cxn>
              <a:cxn ang="0">
                <a:pos x="26" y="123"/>
              </a:cxn>
              <a:cxn ang="0">
                <a:pos x="26" y="171"/>
              </a:cxn>
              <a:cxn ang="0">
                <a:pos x="16" y="171"/>
              </a:cxn>
            </a:cxnLst>
            <a:rect l="0" t="0" r="r" b="b"/>
            <a:pathLst>
              <a:path w="218" h="217">
                <a:moveTo>
                  <a:pt x="123" y="15"/>
                </a:moveTo>
                <a:cubicBezTo>
                  <a:pt x="123" y="15"/>
                  <a:pt x="123" y="15"/>
                  <a:pt x="123" y="15"/>
                </a:cubicBezTo>
                <a:cubicBezTo>
                  <a:pt x="109" y="0"/>
                  <a:pt x="109" y="0"/>
                  <a:pt x="109" y="0"/>
                </a:cubicBezTo>
                <a:cubicBezTo>
                  <a:pt x="94" y="15"/>
                  <a:pt x="94" y="15"/>
                  <a:pt x="94" y="15"/>
                </a:cubicBezTo>
                <a:cubicBezTo>
                  <a:pt x="94" y="34"/>
                  <a:pt x="94" y="34"/>
                  <a:pt x="94" y="34"/>
                </a:cubicBezTo>
                <a:cubicBezTo>
                  <a:pt x="123" y="34"/>
                  <a:pt x="123" y="34"/>
                  <a:pt x="123" y="34"/>
                </a:cubicBezTo>
                <a:lnTo>
                  <a:pt x="123" y="15"/>
                </a:lnTo>
                <a:close/>
                <a:moveTo>
                  <a:pt x="109" y="41"/>
                </a:moveTo>
                <a:cubicBezTo>
                  <a:pt x="78" y="41"/>
                  <a:pt x="53" y="66"/>
                  <a:pt x="53" y="98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66"/>
                  <a:pt x="140" y="41"/>
                  <a:pt x="109" y="41"/>
                </a:cubicBezTo>
                <a:close/>
                <a:moveTo>
                  <a:pt x="207" y="196"/>
                </a:moveTo>
                <a:cubicBezTo>
                  <a:pt x="10" y="196"/>
                  <a:pt x="10" y="196"/>
                  <a:pt x="10" y="196"/>
                </a:cubicBezTo>
                <a:cubicBezTo>
                  <a:pt x="5" y="196"/>
                  <a:pt x="0" y="201"/>
                  <a:pt x="0" y="207"/>
                </a:cubicBezTo>
                <a:cubicBezTo>
                  <a:pt x="0" y="212"/>
                  <a:pt x="5" y="217"/>
                  <a:pt x="10" y="217"/>
                </a:cubicBezTo>
                <a:cubicBezTo>
                  <a:pt x="207" y="217"/>
                  <a:pt x="207" y="217"/>
                  <a:pt x="207" y="217"/>
                </a:cubicBezTo>
                <a:cubicBezTo>
                  <a:pt x="213" y="217"/>
                  <a:pt x="218" y="212"/>
                  <a:pt x="218" y="207"/>
                </a:cubicBezTo>
                <a:cubicBezTo>
                  <a:pt x="218" y="201"/>
                  <a:pt x="213" y="196"/>
                  <a:pt x="207" y="196"/>
                </a:cubicBezTo>
                <a:close/>
                <a:moveTo>
                  <a:pt x="70" y="171"/>
                </a:moveTo>
                <a:cubicBezTo>
                  <a:pt x="59" y="171"/>
                  <a:pt x="59" y="171"/>
                  <a:pt x="59" y="171"/>
                </a:cubicBezTo>
                <a:cubicBezTo>
                  <a:pt x="59" y="123"/>
                  <a:pt x="59" y="123"/>
                  <a:pt x="59" y="123"/>
                </a:cubicBezTo>
                <a:cubicBezTo>
                  <a:pt x="70" y="123"/>
                  <a:pt x="70" y="123"/>
                  <a:pt x="70" y="123"/>
                </a:cubicBezTo>
                <a:lnTo>
                  <a:pt x="70" y="171"/>
                </a:lnTo>
                <a:close/>
                <a:moveTo>
                  <a:pt x="114" y="171"/>
                </a:moveTo>
                <a:cubicBezTo>
                  <a:pt x="103" y="171"/>
                  <a:pt x="103" y="171"/>
                  <a:pt x="103" y="171"/>
                </a:cubicBezTo>
                <a:cubicBezTo>
                  <a:pt x="103" y="123"/>
                  <a:pt x="103" y="123"/>
                  <a:pt x="103" y="123"/>
                </a:cubicBezTo>
                <a:cubicBezTo>
                  <a:pt x="114" y="123"/>
                  <a:pt x="114" y="123"/>
                  <a:pt x="114" y="123"/>
                </a:cubicBezTo>
                <a:lnTo>
                  <a:pt x="114" y="171"/>
                </a:lnTo>
                <a:close/>
                <a:moveTo>
                  <a:pt x="159" y="171"/>
                </a:moveTo>
                <a:cubicBezTo>
                  <a:pt x="147" y="171"/>
                  <a:pt x="147" y="171"/>
                  <a:pt x="147" y="171"/>
                </a:cubicBezTo>
                <a:cubicBezTo>
                  <a:pt x="147" y="123"/>
                  <a:pt x="147" y="123"/>
                  <a:pt x="147" y="123"/>
                </a:cubicBezTo>
                <a:cubicBezTo>
                  <a:pt x="159" y="123"/>
                  <a:pt x="159" y="123"/>
                  <a:pt x="159" y="123"/>
                </a:cubicBezTo>
                <a:lnTo>
                  <a:pt x="159" y="171"/>
                </a:lnTo>
                <a:close/>
                <a:moveTo>
                  <a:pt x="16" y="171"/>
                </a:moveTo>
                <a:cubicBezTo>
                  <a:pt x="12" y="171"/>
                  <a:pt x="9" y="174"/>
                  <a:pt x="9" y="177"/>
                </a:cubicBezTo>
                <a:cubicBezTo>
                  <a:pt x="9" y="181"/>
                  <a:pt x="12" y="184"/>
                  <a:pt x="16" y="184"/>
                </a:cubicBezTo>
                <a:cubicBezTo>
                  <a:pt x="202" y="184"/>
                  <a:pt x="202" y="184"/>
                  <a:pt x="202" y="184"/>
                </a:cubicBezTo>
                <a:cubicBezTo>
                  <a:pt x="206" y="184"/>
                  <a:pt x="209" y="181"/>
                  <a:pt x="209" y="177"/>
                </a:cubicBezTo>
                <a:cubicBezTo>
                  <a:pt x="209" y="174"/>
                  <a:pt x="206" y="171"/>
                  <a:pt x="202" y="171"/>
                </a:cubicBezTo>
                <a:cubicBezTo>
                  <a:pt x="191" y="171"/>
                  <a:pt x="191" y="171"/>
                  <a:pt x="191" y="171"/>
                </a:cubicBezTo>
                <a:cubicBezTo>
                  <a:pt x="191" y="123"/>
                  <a:pt x="191" y="123"/>
                  <a:pt x="191" y="123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206" y="123"/>
                  <a:pt x="209" y="120"/>
                  <a:pt x="209" y="116"/>
                </a:cubicBezTo>
                <a:cubicBezTo>
                  <a:pt x="209" y="113"/>
                  <a:pt x="206" y="110"/>
                  <a:pt x="202" y="110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2" y="110"/>
                  <a:pt x="9" y="113"/>
                  <a:pt x="9" y="116"/>
                </a:cubicBezTo>
                <a:cubicBezTo>
                  <a:pt x="9" y="120"/>
                  <a:pt x="12" y="123"/>
                  <a:pt x="16" y="123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26" y="171"/>
                  <a:pt x="26" y="171"/>
                  <a:pt x="26" y="171"/>
                </a:cubicBezTo>
                <a:lnTo>
                  <a:pt x="16" y="17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24"/>
          <p:cNvSpPr>
            <a:spLocks noEditPoints="1"/>
          </p:cNvSpPr>
          <p:nvPr/>
        </p:nvSpPr>
        <p:spPr bwMode="auto">
          <a:xfrm>
            <a:off x="2935287" y="4224210"/>
            <a:ext cx="554787" cy="572246"/>
          </a:xfrm>
          <a:custGeom>
            <a:avLst/>
            <a:gdLst/>
            <a:ahLst/>
            <a:cxnLst>
              <a:cxn ang="0">
                <a:pos x="231" y="141"/>
              </a:cxn>
              <a:cxn ang="0">
                <a:pos x="206" y="82"/>
              </a:cxn>
              <a:cxn ang="0">
                <a:pos x="217" y="156"/>
              </a:cxn>
              <a:cxn ang="0">
                <a:pos x="210" y="168"/>
              </a:cxn>
              <a:cxn ang="0">
                <a:pos x="208" y="165"/>
              </a:cxn>
              <a:cxn ang="0">
                <a:pos x="157" y="137"/>
              </a:cxn>
              <a:cxn ang="0">
                <a:pos x="141" y="71"/>
              </a:cxn>
              <a:cxn ang="0">
                <a:pos x="144" y="62"/>
              </a:cxn>
              <a:cxn ang="0">
                <a:pos x="201" y="48"/>
              </a:cxn>
              <a:cxn ang="0">
                <a:pos x="219" y="62"/>
              </a:cxn>
              <a:cxn ang="0">
                <a:pos x="234" y="141"/>
              </a:cxn>
              <a:cxn ang="0">
                <a:pos x="170" y="198"/>
              </a:cxn>
              <a:cxn ang="0">
                <a:pos x="164" y="242"/>
              </a:cxn>
              <a:cxn ang="0">
                <a:pos x="81" y="242"/>
              </a:cxn>
              <a:cxn ang="0">
                <a:pos x="75" y="198"/>
              </a:cxn>
              <a:cxn ang="0">
                <a:pos x="40" y="219"/>
              </a:cxn>
              <a:cxn ang="0">
                <a:pos x="48" y="169"/>
              </a:cxn>
              <a:cxn ang="0">
                <a:pos x="104" y="149"/>
              </a:cxn>
              <a:cxn ang="0">
                <a:pos x="141" y="149"/>
              </a:cxn>
              <a:cxn ang="0">
                <a:pos x="196" y="169"/>
              </a:cxn>
              <a:cxn ang="0">
                <a:pos x="204" y="219"/>
              </a:cxn>
              <a:cxn ang="0">
                <a:pos x="35" y="169"/>
              </a:cxn>
              <a:cxn ang="0">
                <a:pos x="36" y="80"/>
              </a:cxn>
              <a:cxn ang="0">
                <a:pos x="21" y="131"/>
              </a:cxn>
              <a:cxn ang="0">
                <a:pos x="9" y="140"/>
              </a:cxn>
              <a:cxn ang="0">
                <a:pos x="12" y="61"/>
              </a:cxn>
              <a:cxn ang="0">
                <a:pos x="31" y="47"/>
              </a:cxn>
              <a:cxn ang="0">
                <a:pos x="62" y="69"/>
              </a:cxn>
              <a:cxn ang="0">
                <a:pos x="94" y="47"/>
              </a:cxn>
              <a:cxn ang="0">
                <a:pos x="113" y="61"/>
              </a:cxn>
              <a:cxn ang="0">
                <a:pos x="91" y="80"/>
              </a:cxn>
              <a:cxn ang="0">
                <a:pos x="90" y="81"/>
              </a:cxn>
              <a:cxn ang="0">
                <a:pos x="87" y="137"/>
              </a:cxn>
              <a:cxn ang="0">
                <a:pos x="36" y="165"/>
              </a:cxn>
              <a:cxn ang="0">
                <a:pos x="62" y="0"/>
              </a:cxn>
              <a:cxn ang="0">
                <a:pos x="62" y="40"/>
              </a:cxn>
              <a:cxn ang="0">
                <a:pos x="62" y="0"/>
              </a:cxn>
              <a:cxn ang="0">
                <a:pos x="154" y="110"/>
              </a:cxn>
              <a:cxn ang="0">
                <a:pos x="91" y="110"/>
              </a:cxn>
              <a:cxn ang="0">
                <a:pos x="182" y="0"/>
              </a:cxn>
              <a:cxn ang="0">
                <a:pos x="182" y="40"/>
              </a:cxn>
              <a:cxn ang="0">
                <a:pos x="182" y="0"/>
              </a:cxn>
            </a:cxnLst>
            <a:rect l="0" t="0" r="r" b="b"/>
            <a:pathLst>
              <a:path w="241" h="248">
                <a:moveTo>
                  <a:pt x="234" y="141"/>
                </a:moveTo>
                <a:cubicBezTo>
                  <a:pt x="233" y="141"/>
                  <a:pt x="232" y="141"/>
                  <a:pt x="231" y="141"/>
                </a:cubicBezTo>
                <a:cubicBezTo>
                  <a:pt x="227" y="141"/>
                  <a:pt x="223" y="139"/>
                  <a:pt x="222" y="134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217" y="156"/>
                  <a:pt x="217" y="156"/>
                  <a:pt x="217" y="156"/>
                </a:cubicBezTo>
                <a:cubicBezTo>
                  <a:pt x="218" y="157"/>
                  <a:pt x="218" y="158"/>
                  <a:pt x="218" y="160"/>
                </a:cubicBezTo>
                <a:cubicBezTo>
                  <a:pt x="218" y="164"/>
                  <a:pt x="214" y="168"/>
                  <a:pt x="210" y="168"/>
                </a:cubicBezTo>
                <a:cubicBezTo>
                  <a:pt x="209" y="168"/>
                  <a:pt x="209" y="168"/>
                  <a:pt x="209" y="168"/>
                </a:cubicBezTo>
                <a:cubicBezTo>
                  <a:pt x="208" y="167"/>
                  <a:pt x="208" y="166"/>
                  <a:pt x="208" y="165"/>
                </a:cubicBezTo>
                <a:cubicBezTo>
                  <a:pt x="203" y="148"/>
                  <a:pt x="186" y="137"/>
                  <a:pt x="168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3" y="129"/>
                  <a:pt x="166" y="120"/>
                  <a:pt x="166" y="110"/>
                </a:cubicBezTo>
                <a:cubicBezTo>
                  <a:pt x="166" y="93"/>
                  <a:pt x="156" y="78"/>
                  <a:pt x="141" y="71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7" y="53"/>
                  <a:pt x="154" y="48"/>
                  <a:pt x="162" y="48"/>
                </a:cubicBezTo>
                <a:cubicBezTo>
                  <a:pt x="201" y="48"/>
                  <a:pt x="201" y="48"/>
                  <a:pt x="201" y="48"/>
                </a:cubicBezTo>
                <a:cubicBezTo>
                  <a:pt x="209" y="48"/>
                  <a:pt x="216" y="53"/>
                  <a:pt x="219" y="62"/>
                </a:cubicBezTo>
                <a:cubicBezTo>
                  <a:pt x="219" y="62"/>
                  <a:pt x="219" y="62"/>
                  <a:pt x="219" y="62"/>
                </a:cubicBezTo>
                <a:cubicBezTo>
                  <a:pt x="240" y="129"/>
                  <a:pt x="240" y="129"/>
                  <a:pt x="240" y="129"/>
                </a:cubicBezTo>
                <a:cubicBezTo>
                  <a:pt x="241" y="134"/>
                  <a:pt x="238" y="139"/>
                  <a:pt x="234" y="141"/>
                </a:cubicBezTo>
                <a:close/>
                <a:moveTo>
                  <a:pt x="176" y="237"/>
                </a:moveTo>
                <a:cubicBezTo>
                  <a:pt x="170" y="198"/>
                  <a:pt x="170" y="198"/>
                  <a:pt x="170" y="198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164" y="242"/>
                  <a:pt x="164" y="242"/>
                  <a:pt x="164" y="242"/>
                </a:cubicBezTo>
                <a:cubicBezTo>
                  <a:pt x="151" y="246"/>
                  <a:pt x="137" y="248"/>
                  <a:pt x="122" y="248"/>
                </a:cubicBezTo>
                <a:cubicBezTo>
                  <a:pt x="108" y="248"/>
                  <a:pt x="94" y="246"/>
                  <a:pt x="81" y="242"/>
                </a:cubicBezTo>
                <a:cubicBezTo>
                  <a:pt x="83" y="198"/>
                  <a:pt x="83" y="198"/>
                  <a:pt x="83" y="198"/>
                </a:cubicBezTo>
                <a:cubicBezTo>
                  <a:pt x="75" y="198"/>
                  <a:pt x="75" y="198"/>
                  <a:pt x="75" y="198"/>
                </a:cubicBezTo>
                <a:cubicBezTo>
                  <a:pt x="67" y="237"/>
                  <a:pt x="67" y="237"/>
                  <a:pt x="67" y="237"/>
                </a:cubicBezTo>
                <a:cubicBezTo>
                  <a:pt x="57" y="232"/>
                  <a:pt x="48" y="226"/>
                  <a:pt x="40" y="219"/>
                </a:cubicBezTo>
                <a:cubicBezTo>
                  <a:pt x="48" y="171"/>
                  <a:pt x="48" y="171"/>
                  <a:pt x="48" y="171"/>
                </a:cubicBezTo>
                <a:cubicBezTo>
                  <a:pt x="48" y="170"/>
                  <a:pt x="48" y="169"/>
                  <a:pt x="48" y="169"/>
                </a:cubicBezTo>
                <a:cubicBezTo>
                  <a:pt x="52" y="157"/>
                  <a:pt x="63" y="149"/>
                  <a:pt x="77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23" y="182"/>
                  <a:pt x="123" y="182"/>
                  <a:pt x="123" y="182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168" y="149"/>
                  <a:pt x="168" y="149"/>
                  <a:pt x="168" y="149"/>
                </a:cubicBezTo>
                <a:cubicBezTo>
                  <a:pt x="181" y="149"/>
                  <a:pt x="192" y="157"/>
                  <a:pt x="196" y="169"/>
                </a:cubicBezTo>
                <a:cubicBezTo>
                  <a:pt x="196" y="169"/>
                  <a:pt x="196" y="170"/>
                  <a:pt x="196" y="171"/>
                </a:cubicBezTo>
                <a:cubicBezTo>
                  <a:pt x="204" y="219"/>
                  <a:pt x="204" y="219"/>
                  <a:pt x="204" y="219"/>
                </a:cubicBezTo>
                <a:cubicBezTo>
                  <a:pt x="196" y="226"/>
                  <a:pt x="186" y="232"/>
                  <a:pt x="176" y="237"/>
                </a:cubicBezTo>
                <a:close/>
                <a:moveTo>
                  <a:pt x="35" y="169"/>
                </a:moveTo>
                <a:cubicBezTo>
                  <a:pt x="34" y="174"/>
                  <a:pt x="34" y="174"/>
                  <a:pt x="34" y="174"/>
                </a:cubicBezTo>
                <a:cubicBezTo>
                  <a:pt x="36" y="80"/>
                  <a:pt x="36" y="80"/>
                  <a:pt x="36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20" y="136"/>
                  <a:pt x="16" y="140"/>
                  <a:pt x="11" y="140"/>
                </a:cubicBezTo>
                <a:cubicBezTo>
                  <a:pt x="11" y="140"/>
                  <a:pt x="10" y="140"/>
                  <a:pt x="9" y="140"/>
                </a:cubicBezTo>
                <a:cubicBezTo>
                  <a:pt x="4" y="139"/>
                  <a:pt x="0" y="133"/>
                  <a:pt x="1" y="128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0"/>
                  <a:pt x="12" y="60"/>
                  <a:pt x="12" y="60"/>
                </a:cubicBezTo>
                <a:cubicBezTo>
                  <a:pt x="15" y="52"/>
                  <a:pt x="23" y="47"/>
                  <a:pt x="31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62" y="69"/>
                  <a:pt x="62" y="69"/>
                  <a:pt x="62" y="69"/>
                </a:cubicBezTo>
                <a:cubicBezTo>
                  <a:pt x="76" y="47"/>
                  <a:pt x="76" y="47"/>
                  <a:pt x="76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103" y="47"/>
                  <a:pt x="110" y="52"/>
                  <a:pt x="113" y="60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4" y="67"/>
                  <a:pt x="114" y="67"/>
                  <a:pt x="114" y="67"/>
                </a:cubicBezTo>
                <a:cubicBezTo>
                  <a:pt x="105" y="69"/>
                  <a:pt x="97" y="73"/>
                  <a:pt x="91" y="80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81"/>
                  <a:pt x="90" y="81"/>
                  <a:pt x="90" y="81"/>
                </a:cubicBezTo>
                <a:cubicBezTo>
                  <a:pt x="83" y="88"/>
                  <a:pt x="79" y="99"/>
                  <a:pt x="79" y="110"/>
                </a:cubicBezTo>
                <a:cubicBezTo>
                  <a:pt x="79" y="120"/>
                  <a:pt x="82" y="129"/>
                  <a:pt x="87" y="137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58" y="137"/>
                  <a:pt x="41" y="148"/>
                  <a:pt x="36" y="165"/>
                </a:cubicBezTo>
                <a:cubicBezTo>
                  <a:pt x="36" y="166"/>
                  <a:pt x="35" y="167"/>
                  <a:pt x="35" y="169"/>
                </a:cubicBezTo>
                <a:close/>
                <a:moveTo>
                  <a:pt x="62" y="0"/>
                </a:moveTo>
                <a:cubicBezTo>
                  <a:pt x="74" y="0"/>
                  <a:pt x="83" y="9"/>
                  <a:pt x="83" y="20"/>
                </a:cubicBezTo>
                <a:cubicBezTo>
                  <a:pt x="83" y="31"/>
                  <a:pt x="74" y="40"/>
                  <a:pt x="62" y="40"/>
                </a:cubicBezTo>
                <a:cubicBezTo>
                  <a:pt x="51" y="40"/>
                  <a:pt x="42" y="31"/>
                  <a:pt x="42" y="20"/>
                </a:cubicBezTo>
                <a:cubicBezTo>
                  <a:pt x="42" y="9"/>
                  <a:pt x="51" y="0"/>
                  <a:pt x="62" y="0"/>
                </a:cubicBezTo>
                <a:close/>
                <a:moveTo>
                  <a:pt x="122" y="79"/>
                </a:moveTo>
                <a:cubicBezTo>
                  <a:pt x="140" y="79"/>
                  <a:pt x="154" y="93"/>
                  <a:pt x="154" y="110"/>
                </a:cubicBezTo>
                <a:cubicBezTo>
                  <a:pt x="154" y="127"/>
                  <a:pt x="140" y="141"/>
                  <a:pt x="122" y="141"/>
                </a:cubicBezTo>
                <a:cubicBezTo>
                  <a:pt x="105" y="141"/>
                  <a:pt x="91" y="127"/>
                  <a:pt x="91" y="110"/>
                </a:cubicBezTo>
                <a:cubicBezTo>
                  <a:pt x="91" y="93"/>
                  <a:pt x="105" y="79"/>
                  <a:pt x="122" y="79"/>
                </a:cubicBezTo>
                <a:close/>
                <a:moveTo>
                  <a:pt x="182" y="0"/>
                </a:moveTo>
                <a:cubicBezTo>
                  <a:pt x="193" y="0"/>
                  <a:pt x="201" y="9"/>
                  <a:pt x="201" y="20"/>
                </a:cubicBezTo>
                <a:cubicBezTo>
                  <a:pt x="201" y="31"/>
                  <a:pt x="193" y="40"/>
                  <a:pt x="182" y="40"/>
                </a:cubicBezTo>
                <a:cubicBezTo>
                  <a:pt x="171" y="40"/>
                  <a:pt x="162" y="31"/>
                  <a:pt x="162" y="20"/>
                </a:cubicBezTo>
                <a:cubicBezTo>
                  <a:pt x="162" y="9"/>
                  <a:pt x="171" y="0"/>
                  <a:pt x="18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7"/>
          <p:cNvSpPr>
            <a:spLocks noEditPoints="1"/>
          </p:cNvSpPr>
          <p:nvPr/>
        </p:nvSpPr>
        <p:spPr bwMode="auto">
          <a:xfrm>
            <a:off x="4652549" y="4201285"/>
            <a:ext cx="657357" cy="607142"/>
          </a:xfrm>
          <a:custGeom>
            <a:avLst/>
            <a:gdLst/>
            <a:ahLst/>
            <a:cxnLst>
              <a:cxn ang="0">
                <a:pos x="125" y="142"/>
              </a:cxn>
              <a:cxn ang="0">
                <a:pos x="119" y="142"/>
              </a:cxn>
              <a:cxn ang="0">
                <a:pos x="112" y="201"/>
              </a:cxn>
              <a:cxn ang="0">
                <a:pos x="203" y="124"/>
              </a:cxn>
              <a:cxn ang="0">
                <a:pos x="243" y="149"/>
              </a:cxn>
              <a:cxn ang="0">
                <a:pos x="125" y="223"/>
              </a:cxn>
              <a:cxn ang="0">
                <a:pos x="124" y="223"/>
              </a:cxn>
              <a:cxn ang="0">
                <a:pos x="122" y="224"/>
              </a:cxn>
              <a:cxn ang="0">
                <a:pos x="110" y="218"/>
              </a:cxn>
              <a:cxn ang="0">
                <a:pos x="99" y="212"/>
              </a:cxn>
              <a:cxn ang="0">
                <a:pos x="78" y="201"/>
              </a:cxn>
              <a:cxn ang="0">
                <a:pos x="76" y="199"/>
              </a:cxn>
              <a:cxn ang="0">
                <a:pos x="75" y="198"/>
              </a:cxn>
              <a:cxn ang="0">
                <a:pos x="75" y="195"/>
              </a:cxn>
              <a:cxn ang="0">
                <a:pos x="75" y="193"/>
              </a:cxn>
              <a:cxn ang="0">
                <a:pos x="76" y="193"/>
              </a:cxn>
              <a:cxn ang="0">
                <a:pos x="78" y="190"/>
              </a:cxn>
              <a:cxn ang="0">
                <a:pos x="91" y="182"/>
              </a:cxn>
              <a:cxn ang="0">
                <a:pos x="91" y="128"/>
              </a:cxn>
              <a:cxn ang="0">
                <a:pos x="75" y="115"/>
              </a:cxn>
              <a:cxn ang="0">
                <a:pos x="193" y="41"/>
              </a:cxn>
              <a:cxn ang="0">
                <a:pos x="240" y="63"/>
              </a:cxn>
              <a:cxn ang="0">
                <a:pos x="240" y="74"/>
              </a:cxn>
              <a:cxn ang="0">
                <a:pos x="211" y="128"/>
              </a:cxn>
              <a:cxn ang="0">
                <a:pos x="219" y="133"/>
              </a:cxn>
              <a:cxn ang="0">
                <a:pos x="240" y="144"/>
              </a:cxn>
              <a:cxn ang="0">
                <a:pos x="83" y="163"/>
              </a:cxn>
              <a:cxn ang="0">
                <a:pos x="50" y="183"/>
              </a:cxn>
              <a:cxn ang="0">
                <a:pos x="48" y="183"/>
              </a:cxn>
              <a:cxn ang="0">
                <a:pos x="44" y="183"/>
              </a:cxn>
              <a:cxn ang="0">
                <a:pos x="24" y="172"/>
              </a:cxn>
              <a:cxn ang="0">
                <a:pos x="4" y="161"/>
              </a:cxn>
              <a:cxn ang="0">
                <a:pos x="2" y="160"/>
              </a:cxn>
              <a:cxn ang="0">
                <a:pos x="1" y="158"/>
              </a:cxn>
              <a:cxn ang="0">
                <a:pos x="0" y="156"/>
              </a:cxn>
              <a:cxn ang="0">
                <a:pos x="0" y="155"/>
              </a:cxn>
              <a:cxn ang="0">
                <a:pos x="1" y="152"/>
              </a:cxn>
              <a:cxn ang="0">
                <a:pos x="3" y="150"/>
              </a:cxn>
              <a:cxn ang="0">
                <a:pos x="17" y="142"/>
              </a:cxn>
              <a:cxn ang="0">
                <a:pos x="17" y="87"/>
              </a:cxn>
              <a:cxn ang="0">
                <a:pos x="0" y="75"/>
              </a:cxn>
              <a:cxn ang="0">
                <a:pos x="118" y="1"/>
              </a:cxn>
              <a:cxn ang="0">
                <a:pos x="165" y="23"/>
              </a:cxn>
              <a:cxn ang="0">
                <a:pos x="165" y="34"/>
              </a:cxn>
              <a:cxn ang="0">
                <a:pos x="136" y="65"/>
              </a:cxn>
              <a:cxn ang="0">
                <a:pos x="128" y="56"/>
              </a:cxn>
              <a:cxn ang="0">
                <a:pos x="47" y="103"/>
              </a:cxn>
              <a:cxn ang="0">
                <a:pos x="37" y="98"/>
              </a:cxn>
              <a:cxn ang="0">
                <a:pos x="83" y="133"/>
              </a:cxn>
            </a:cxnLst>
            <a:rect l="0" t="0" r="r" b="b"/>
            <a:pathLst>
              <a:path w="243" h="224">
                <a:moveTo>
                  <a:pt x="203" y="96"/>
                </a:moveTo>
                <a:cubicBezTo>
                  <a:pt x="125" y="142"/>
                  <a:pt x="125" y="142"/>
                  <a:pt x="125" y="142"/>
                </a:cubicBezTo>
                <a:cubicBezTo>
                  <a:pt x="124" y="142"/>
                  <a:pt x="123" y="143"/>
                  <a:pt x="122" y="143"/>
                </a:cubicBezTo>
                <a:cubicBezTo>
                  <a:pt x="121" y="143"/>
                  <a:pt x="120" y="142"/>
                  <a:pt x="119" y="142"/>
                </a:cubicBezTo>
                <a:cubicBezTo>
                  <a:pt x="112" y="138"/>
                  <a:pt x="112" y="138"/>
                  <a:pt x="112" y="138"/>
                </a:cubicBezTo>
                <a:cubicBezTo>
                  <a:pt x="112" y="201"/>
                  <a:pt x="112" y="201"/>
                  <a:pt x="112" y="201"/>
                </a:cubicBezTo>
                <a:cubicBezTo>
                  <a:pt x="203" y="147"/>
                  <a:pt x="203" y="147"/>
                  <a:pt x="203" y="147"/>
                </a:cubicBezTo>
                <a:cubicBezTo>
                  <a:pt x="203" y="124"/>
                  <a:pt x="203" y="124"/>
                  <a:pt x="203" y="124"/>
                </a:cubicBezTo>
                <a:lnTo>
                  <a:pt x="203" y="96"/>
                </a:lnTo>
                <a:close/>
                <a:moveTo>
                  <a:pt x="243" y="149"/>
                </a:moveTo>
                <a:cubicBezTo>
                  <a:pt x="243" y="152"/>
                  <a:pt x="242" y="154"/>
                  <a:pt x="240" y="155"/>
                </a:cubicBezTo>
                <a:cubicBezTo>
                  <a:pt x="125" y="223"/>
                  <a:pt x="125" y="223"/>
                  <a:pt x="125" y="223"/>
                </a:cubicBezTo>
                <a:cubicBezTo>
                  <a:pt x="125" y="223"/>
                  <a:pt x="125" y="223"/>
                  <a:pt x="124" y="223"/>
                </a:cubicBezTo>
                <a:cubicBezTo>
                  <a:pt x="124" y="223"/>
                  <a:pt x="124" y="223"/>
                  <a:pt x="124" y="223"/>
                </a:cubicBezTo>
                <a:cubicBezTo>
                  <a:pt x="123" y="223"/>
                  <a:pt x="123" y="223"/>
                  <a:pt x="123" y="224"/>
                </a:cubicBezTo>
                <a:cubicBezTo>
                  <a:pt x="123" y="224"/>
                  <a:pt x="122" y="224"/>
                  <a:pt x="122" y="224"/>
                </a:cubicBezTo>
                <a:cubicBezTo>
                  <a:pt x="121" y="224"/>
                  <a:pt x="120" y="223"/>
                  <a:pt x="119" y="223"/>
                </a:cubicBezTo>
                <a:cubicBezTo>
                  <a:pt x="110" y="218"/>
                  <a:pt x="110" y="218"/>
                  <a:pt x="110" y="218"/>
                </a:cubicBezTo>
                <a:cubicBezTo>
                  <a:pt x="99" y="212"/>
                  <a:pt x="99" y="212"/>
                  <a:pt x="99" y="212"/>
                </a:cubicBezTo>
                <a:cubicBezTo>
                  <a:pt x="99" y="212"/>
                  <a:pt x="99" y="212"/>
                  <a:pt x="99" y="212"/>
                </a:cubicBezTo>
                <a:cubicBezTo>
                  <a:pt x="78" y="201"/>
                  <a:pt x="78" y="201"/>
                  <a:pt x="78" y="201"/>
                </a:cubicBezTo>
                <a:cubicBezTo>
                  <a:pt x="78" y="201"/>
                  <a:pt x="78" y="201"/>
                  <a:pt x="78" y="201"/>
                </a:cubicBezTo>
                <a:cubicBezTo>
                  <a:pt x="78" y="201"/>
                  <a:pt x="77" y="200"/>
                  <a:pt x="77" y="200"/>
                </a:cubicBezTo>
                <a:cubicBezTo>
                  <a:pt x="76" y="200"/>
                  <a:pt x="76" y="200"/>
                  <a:pt x="76" y="199"/>
                </a:cubicBezTo>
                <a:cubicBezTo>
                  <a:pt x="76" y="199"/>
                  <a:pt x="75" y="198"/>
                  <a:pt x="75" y="198"/>
                </a:cubicBezTo>
                <a:cubicBezTo>
                  <a:pt x="75" y="198"/>
                  <a:pt x="75" y="198"/>
                  <a:pt x="75" y="198"/>
                </a:cubicBezTo>
                <a:cubicBezTo>
                  <a:pt x="75" y="197"/>
                  <a:pt x="75" y="196"/>
                  <a:pt x="75" y="196"/>
                </a:cubicBezTo>
                <a:cubicBezTo>
                  <a:pt x="75" y="196"/>
                  <a:pt x="75" y="196"/>
                  <a:pt x="75" y="195"/>
                </a:cubicBezTo>
                <a:cubicBezTo>
                  <a:pt x="75" y="195"/>
                  <a:pt x="75" y="195"/>
                  <a:pt x="75" y="195"/>
                </a:cubicBezTo>
                <a:cubicBezTo>
                  <a:pt x="75" y="194"/>
                  <a:pt x="75" y="193"/>
                  <a:pt x="75" y="193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6" y="192"/>
                  <a:pt x="77" y="191"/>
                  <a:pt x="77" y="191"/>
                </a:cubicBezTo>
                <a:cubicBezTo>
                  <a:pt x="77" y="191"/>
                  <a:pt x="77" y="191"/>
                  <a:pt x="78" y="190"/>
                </a:cubicBezTo>
                <a:cubicBezTo>
                  <a:pt x="78" y="190"/>
                  <a:pt x="78" y="190"/>
                  <a:pt x="78" y="190"/>
                </a:cubicBezTo>
                <a:cubicBezTo>
                  <a:pt x="91" y="182"/>
                  <a:pt x="91" y="182"/>
                  <a:pt x="91" y="182"/>
                </a:cubicBezTo>
                <a:cubicBezTo>
                  <a:pt x="91" y="129"/>
                  <a:pt x="91" y="129"/>
                  <a:pt x="91" y="129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6" y="119"/>
                  <a:pt x="75" y="117"/>
                  <a:pt x="75" y="115"/>
                </a:cubicBezTo>
                <a:cubicBezTo>
                  <a:pt x="75" y="112"/>
                  <a:pt x="76" y="110"/>
                  <a:pt x="78" y="109"/>
                </a:cubicBezTo>
                <a:cubicBezTo>
                  <a:pt x="193" y="41"/>
                  <a:pt x="193" y="41"/>
                  <a:pt x="193" y="41"/>
                </a:cubicBezTo>
                <a:cubicBezTo>
                  <a:pt x="195" y="40"/>
                  <a:pt x="197" y="40"/>
                  <a:pt x="199" y="41"/>
                </a:cubicBezTo>
                <a:cubicBezTo>
                  <a:pt x="240" y="63"/>
                  <a:pt x="240" y="63"/>
                  <a:pt x="240" y="63"/>
                </a:cubicBezTo>
                <a:cubicBezTo>
                  <a:pt x="242" y="64"/>
                  <a:pt x="243" y="66"/>
                  <a:pt x="243" y="68"/>
                </a:cubicBezTo>
                <a:cubicBezTo>
                  <a:pt x="243" y="71"/>
                  <a:pt x="242" y="73"/>
                  <a:pt x="240" y="74"/>
                </a:cubicBezTo>
                <a:cubicBezTo>
                  <a:pt x="211" y="91"/>
                  <a:pt x="211" y="91"/>
                  <a:pt x="211" y="91"/>
                </a:cubicBezTo>
                <a:cubicBezTo>
                  <a:pt x="211" y="128"/>
                  <a:pt x="211" y="128"/>
                  <a:pt x="211" y="128"/>
                </a:cubicBezTo>
                <a:cubicBezTo>
                  <a:pt x="219" y="133"/>
                  <a:pt x="219" y="133"/>
                  <a:pt x="219" y="133"/>
                </a:cubicBezTo>
                <a:cubicBezTo>
                  <a:pt x="219" y="133"/>
                  <a:pt x="219" y="133"/>
                  <a:pt x="219" y="133"/>
                </a:cubicBezTo>
                <a:cubicBezTo>
                  <a:pt x="220" y="133"/>
                  <a:pt x="220" y="133"/>
                  <a:pt x="220" y="133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42" y="145"/>
                  <a:pt x="243" y="147"/>
                  <a:pt x="243" y="149"/>
                </a:cubicBezTo>
                <a:close/>
                <a:moveTo>
                  <a:pt x="83" y="163"/>
                </a:moveTo>
                <a:cubicBezTo>
                  <a:pt x="51" y="183"/>
                  <a:pt x="51" y="183"/>
                  <a:pt x="51" y="183"/>
                </a:cubicBezTo>
                <a:cubicBezTo>
                  <a:pt x="50" y="183"/>
                  <a:pt x="50" y="183"/>
                  <a:pt x="50" y="183"/>
                </a:cubicBezTo>
                <a:cubicBezTo>
                  <a:pt x="49" y="183"/>
                  <a:pt x="49" y="183"/>
                  <a:pt x="49" y="183"/>
                </a:cubicBezTo>
                <a:cubicBezTo>
                  <a:pt x="49" y="183"/>
                  <a:pt x="48" y="183"/>
                  <a:pt x="48" y="183"/>
                </a:cubicBezTo>
                <a:cubicBezTo>
                  <a:pt x="48" y="183"/>
                  <a:pt x="48" y="184"/>
                  <a:pt x="47" y="184"/>
                </a:cubicBezTo>
                <a:cubicBezTo>
                  <a:pt x="46" y="184"/>
                  <a:pt x="45" y="183"/>
                  <a:pt x="44" y="183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4" y="161"/>
                  <a:pt x="4" y="161"/>
                  <a:pt x="4" y="161"/>
                </a:cubicBezTo>
                <a:cubicBezTo>
                  <a:pt x="4" y="161"/>
                  <a:pt x="4" y="161"/>
                  <a:pt x="4" y="161"/>
                </a:cubicBezTo>
                <a:cubicBezTo>
                  <a:pt x="3" y="161"/>
                  <a:pt x="2" y="160"/>
                  <a:pt x="2" y="160"/>
                </a:cubicBezTo>
                <a:cubicBezTo>
                  <a:pt x="2" y="160"/>
                  <a:pt x="1" y="159"/>
                  <a:pt x="1" y="159"/>
                </a:cubicBezTo>
                <a:cubicBezTo>
                  <a:pt x="1" y="159"/>
                  <a:pt x="1" y="158"/>
                  <a:pt x="1" y="158"/>
                </a:cubicBezTo>
                <a:cubicBezTo>
                  <a:pt x="1" y="158"/>
                  <a:pt x="1" y="158"/>
                  <a:pt x="1" y="157"/>
                </a:cubicBezTo>
                <a:cubicBezTo>
                  <a:pt x="0" y="157"/>
                  <a:pt x="0" y="156"/>
                  <a:pt x="0" y="156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4"/>
                  <a:pt x="1" y="153"/>
                  <a:pt x="1" y="152"/>
                </a:cubicBezTo>
                <a:cubicBezTo>
                  <a:pt x="1" y="152"/>
                  <a:pt x="1" y="152"/>
                  <a:pt x="1" y="152"/>
                </a:cubicBezTo>
                <a:cubicBezTo>
                  <a:pt x="1" y="152"/>
                  <a:pt x="2" y="151"/>
                  <a:pt x="2" y="151"/>
                </a:cubicBezTo>
                <a:cubicBezTo>
                  <a:pt x="3" y="151"/>
                  <a:pt x="3" y="150"/>
                  <a:pt x="3" y="150"/>
                </a:cubicBezTo>
                <a:cubicBezTo>
                  <a:pt x="3" y="150"/>
                  <a:pt x="3" y="150"/>
                  <a:pt x="3" y="150"/>
                </a:cubicBezTo>
                <a:cubicBezTo>
                  <a:pt x="17" y="142"/>
                  <a:pt x="17" y="142"/>
                  <a:pt x="17" y="142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8"/>
                  <a:pt x="17" y="88"/>
                  <a:pt x="17" y="87"/>
                </a:cubicBezTo>
                <a:cubicBezTo>
                  <a:pt x="4" y="80"/>
                  <a:pt x="4" y="80"/>
                  <a:pt x="4" y="80"/>
                </a:cubicBezTo>
                <a:cubicBezTo>
                  <a:pt x="1" y="79"/>
                  <a:pt x="0" y="77"/>
                  <a:pt x="0" y="75"/>
                </a:cubicBezTo>
                <a:cubicBezTo>
                  <a:pt x="0" y="72"/>
                  <a:pt x="1" y="70"/>
                  <a:pt x="3" y="69"/>
                </a:cubicBezTo>
                <a:cubicBezTo>
                  <a:pt x="118" y="1"/>
                  <a:pt x="118" y="1"/>
                  <a:pt x="118" y="1"/>
                </a:cubicBezTo>
                <a:cubicBezTo>
                  <a:pt x="120" y="0"/>
                  <a:pt x="122" y="0"/>
                  <a:pt x="124" y="1"/>
                </a:cubicBezTo>
                <a:cubicBezTo>
                  <a:pt x="165" y="23"/>
                  <a:pt x="165" y="23"/>
                  <a:pt x="165" y="23"/>
                </a:cubicBezTo>
                <a:cubicBezTo>
                  <a:pt x="167" y="24"/>
                  <a:pt x="168" y="26"/>
                  <a:pt x="168" y="28"/>
                </a:cubicBezTo>
                <a:cubicBezTo>
                  <a:pt x="168" y="30"/>
                  <a:pt x="167" y="33"/>
                  <a:pt x="165" y="34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0" y="102"/>
                  <a:pt x="49" y="103"/>
                  <a:pt x="47" y="103"/>
                </a:cubicBezTo>
                <a:cubicBezTo>
                  <a:pt x="46" y="103"/>
                  <a:pt x="45" y="102"/>
                  <a:pt x="44" y="102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161"/>
                  <a:pt x="37" y="161"/>
                  <a:pt x="37" y="161"/>
                </a:cubicBezTo>
                <a:cubicBezTo>
                  <a:pt x="83" y="133"/>
                  <a:pt x="83" y="133"/>
                  <a:pt x="83" y="133"/>
                </a:cubicBezTo>
                <a:lnTo>
                  <a:pt x="83" y="16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2"/>
          <p:cNvSpPr>
            <a:spLocks noEditPoints="1"/>
          </p:cNvSpPr>
          <p:nvPr/>
        </p:nvSpPr>
        <p:spPr bwMode="auto">
          <a:xfrm>
            <a:off x="6509628" y="4153781"/>
            <a:ext cx="597824" cy="624394"/>
          </a:xfrm>
          <a:custGeom>
            <a:avLst/>
            <a:gdLst/>
            <a:ahLst/>
            <a:cxnLst>
              <a:cxn ang="0">
                <a:pos x="148" y="244"/>
              </a:cxn>
              <a:cxn ang="0">
                <a:pos x="119" y="225"/>
              </a:cxn>
              <a:cxn ang="0">
                <a:pos x="129" y="243"/>
              </a:cxn>
              <a:cxn ang="0">
                <a:pos x="18" y="118"/>
              </a:cxn>
              <a:cxn ang="0">
                <a:pos x="4" y="117"/>
              </a:cxn>
              <a:cxn ang="0">
                <a:pos x="128" y="257"/>
              </a:cxn>
              <a:cxn ang="0">
                <a:pos x="120" y="266"/>
              </a:cxn>
              <a:cxn ang="0">
                <a:pos x="125" y="277"/>
              </a:cxn>
              <a:cxn ang="0">
                <a:pos x="149" y="254"/>
              </a:cxn>
              <a:cxn ang="0">
                <a:pos x="149" y="245"/>
              </a:cxn>
              <a:cxn ang="0">
                <a:pos x="221" y="55"/>
              </a:cxn>
              <a:cxn ang="0">
                <a:pos x="219" y="55"/>
              </a:cxn>
              <a:cxn ang="0">
                <a:pos x="217" y="55"/>
              </a:cxn>
              <a:cxn ang="0">
                <a:pos x="216" y="56"/>
              </a:cxn>
              <a:cxn ang="0">
                <a:pos x="215" y="57"/>
              </a:cxn>
              <a:cxn ang="0">
                <a:pos x="213" y="59"/>
              </a:cxn>
              <a:cxn ang="0">
                <a:pos x="206" y="87"/>
              </a:cxn>
              <a:cxn ang="0">
                <a:pos x="213" y="95"/>
              </a:cxn>
              <a:cxn ang="0">
                <a:pos x="222" y="76"/>
              </a:cxn>
              <a:cxn ang="0">
                <a:pos x="169" y="235"/>
              </a:cxn>
              <a:cxn ang="0">
                <a:pos x="172" y="247"/>
              </a:cxn>
              <a:cxn ang="0">
                <a:pos x="203" y="230"/>
              </a:cxn>
              <a:cxn ang="0">
                <a:pos x="247" y="74"/>
              </a:cxn>
              <a:cxn ang="0">
                <a:pos x="249" y="61"/>
              </a:cxn>
              <a:cxn ang="0">
                <a:pos x="208" y="167"/>
              </a:cxn>
              <a:cxn ang="0">
                <a:pos x="205" y="146"/>
              </a:cxn>
              <a:cxn ang="0">
                <a:pos x="151" y="126"/>
              </a:cxn>
              <a:cxn ang="0">
                <a:pos x="104" y="126"/>
              </a:cxn>
              <a:cxn ang="0">
                <a:pos x="50" y="146"/>
              </a:cxn>
              <a:cxn ang="0">
                <a:pos x="46" y="167"/>
              </a:cxn>
              <a:cxn ang="0">
                <a:pos x="77" y="177"/>
              </a:cxn>
              <a:cxn ang="0">
                <a:pos x="85" y="210"/>
              </a:cxn>
              <a:cxn ang="0">
                <a:pos x="110" y="216"/>
              </a:cxn>
              <a:cxn ang="0">
                <a:pos x="141" y="220"/>
              </a:cxn>
              <a:cxn ang="0">
                <a:pos x="168" y="177"/>
              </a:cxn>
              <a:cxn ang="0">
                <a:pos x="182" y="202"/>
              </a:cxn>
              <a:cxn ang="0">
                <a:pos x="127" y="45"/>
              </a:cxn>
              <a:cxn ang="0">
                <a:pos x="127" y="115"/>
              </a:cxn>
              <a:cxn ang="0">
                <a:pos x="4" y="64"/>
              </a:cxn>
              <a:cxn ang="0">
                <a:pos x="17" y="60"/>
              </a:cxn>
              <a:cxn ang="0">
                <a:pos x="51" y="36"/>
              </a:cxn>
              <a:cxn ang="0">
                <a:pos x="204" y="44"/>
              </a:cxn>
              <a:cxn ang="0">
                <a:pos x="59" y="46"/>
              </a:cxn>
              <a:cxn ang="0">
                <a:pos x="44" y="75"/>
              </a:cxn>
              <a:cxn ang="0">
                <a:pos x="48" y="88"/>
              </a:cxn>
              <a:cxn ang="0">
                <a:pos x="19" y="96"/>
              </a:cxn>
              <a:cxn ang="0">
                <a:pos x="17" y="96"/>
              </a:cxn>
              <a:cxn ang="0">
                <a:pos x="15" y="95"/>
              </a:cxn>
              <a:cxn ang="0">
                <a:pos x="14" y="95"/>
              </a:cxn>
              <a:cxn ang="0">
                <a:pos x="13" y="93"/>
              </a:cxn>
              <a:cxn ang="0">
                <a:pos x="12" y="91"/>
              </a:cxn>
            </a:cxnLst>
            <a:rect l="0" t="0" r="r" b="b"/>
            <a:pathLst>
              <a:path w="265" h="277">
                <a:moveTo>
                  <a:pt x="149" y="245"/>
                </a:moveTo>
                <a:cubicBezTo>
                  <a:pt x="149" y="245"/>
                  <a:pt x="149" y="244"/>
                  <a:pt x="148" y="244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5" y="222"/>
                  <a:pt x="121" y="222"/>
                  <a:pt x="119" y="225"/>
                </a:cubicBezTo>
                <a:cubicBezTo>
                  <a:pt x="116" y="227"/>
                  <a:pt x="116" y="231"/>
                  <a:pt x="119" y="234"/>
                </a:cubicBezTo>
                <a:cubicBezTo>
                  <a:pt x="129" y="243"/>
                  <a:pt x="129" y="243"/>
                  <a:pt x="129" y="243"/>
                </a:cubicBezTo>
                <a:cubicBezTo>
                  <a:pt x="95" y="244"/>
                  <a:pt x="62" y="228"/>
                  <a:pt x="41" y="201"/>
                </a:cubicBezTo>
                <a:cubicBezTo>
                  <a:pt x="22" y="178"/>
                  <a:pt x="13" y="148"/>
                  <a:pt x="18" y="118"/>
                </a:cubicBezTo>
                <a:cubicBezTo>
                  <a:pt x="19" y="115"/>
                  <a:pt x="15" y="112"/>
                  <a:pt x="12" y="111"/>
                </a:cubicBezTo>
                <a:cubicBezTo>
                  <a:pt x="8" y="111"/>
                  <a:pt x="5" y="113"/>
                  <a:pt x="4" y="117"/>
                </a:cubicBezTo>
                <a:cubicBezTo>
                  <a:pt x="0" y="150"/>
                  <a:pt x="9" y="183"/>
                  <a:pt x="31" y="209"/>
                </a:cubicBezTo>
                <a:cubicBezTo>
                  <a:pt x="54" y="239"/>
                  <a:pt x="90" y="257"/>
                  <a:pt x="128" y="257"/>
                </a:cubicBezTo>
                <a:cubicBezTo>
                  <a:pt x="128" y="257"/>
                  <a:pt x="128" y="257"/>
                  <a:pt x="128" y="257"/>
                </a:cubicBezTo>
                <a:cubicBezTo>
                  <a:pt x="120" y="266"/>
                  <a:pt x="120" y="266"/>
                  <a:pt x="120" y="266"/>
                </a:cubicBezTo>
                <a:cubicBezTo>
                  <a:pt x="117" y="269"/>
                  <a:pt x="118" y="273"/>
                  <a:pt x="120" y="275"/>
                </a:cubicBezTo>
                <a:cubicBezTo>
                  <a:pt x="121" y="276"/>
                  <a:pt x="123" y="277"/>
                  <a:pt x="125" y="277"/>
                </a:cubicBezTo>
                <a:cubicBezTo>
                  <a:pt x="126" y="277"/>
                  <a:pt x="128" y="276"/>
                  <a:pt x="129" y="275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50" y="253"/>
                  <a:pt x="151" y="251"/>
                  <a:pt x="150" y="248"/>
                </a:cubicBezTo>
                <a:cubicBezTo>
                  <a:pt x="150" y="247"/>
                  <a:pt x="150" y="246"/>
                  <a:pt x="149" y="245"/>
                </a:cubicBezTo>
                <a:close/>
                <a:moveTo>
                  <a:pt x="249" y="61"/>
                </a:moveTo>
                <a:cubicBezTo>
                  <a:pt x="221" y="55"/>
                  <a:pt x="221" y="55"/>
                  <a:pt x="221" y="55"/>
                </a:cubicBezTo>
                <a:cubicBezTo>
                  <a:pt x="221" y="55"/>
                  <a:pt x="221" y="55"/>
                  <a:pt x="220" y="55"/>
                </a:cubicBezTo>
                <a:cubicBezTo>
                  <a:pt x="220" y="55"/>
                  <a:pt x="220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17" y="55"/>
                  <a:pt x="217" y="55"/>
                  <a:pt x="217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6" y="56"/>
                  <a:pt x="216" y="56"/>
                  <a:pt x="216" y="56"/>
                </a:cubicBezTo>
                <a:cubicBezTo>
                  <a:pt x="215" y="56"/>
                  <a:pt x="215" y="56"/>
                  <a:pt x="215" y="56"/>
                </a:cubicBezTo>
                <a:cubicBezTo>
                  <a:pt x="215" y="56"/>
                  <a:pt x="215" y="56"/>
                  <a:pt x="215" y="57"/>
                </a:cubicBezTo>
                <a:cubicBezTo>
                  <a:pt x="215" y="57"/>
                  <a:pt x="214" y="57"/>
                  <a:pt x="214" y="58"/>
                </a:cubicBezTo>
                <a:cubicBezTo>
                  <a:pt x="214" y="58"/>
                  <a:pt x="214" y="58"/>
                  <a:pt x="213" y="59"/>
                </a:cubicBezTo>
                <a:cubicBezTo>
                  <a:pt x="213" y="59"/>
                  <a:pt x="213" y="59"/>
                  <a:pt x="213" y="59"/>
                </a:cubicBezTo>
                <a:cubicBezTo>
                  <a:pt x="206" y="87"/>
                  <a:pt x="206" y="87"/>
                  <a:pt x="206" y="87"/>
                </a:cubicBezTo>
                <a:cubicBezTo>
                  <a:pt x="206" y="91"/>
                  <a:pt x="208" y="94"/>
                  <a:pt x="211" y="95"/>
                </a:cubicBezTo>
                <a:cubicBezTo>
                  <a:pt x="212" y="95"/>
                  <a:pt x="212" y="95"/>
                  <a:pt x="213" y="95"/>
                </a:cubicBezTo>
                <a:cubicBezTo>
                  <a:pt x="216" y="95"/>
                  <a:pt x="218" y="93"/>
                  <a:pt x="219" y="90"/>
                </a:cubicBezTo>
                <a:cubicBezTo>
                  <a:pt x="222" y="76"/>
                  <a:pt x="222" y="76"/>
                  <a:pt x="222" y="76"/>
                </a:cubicBezTo>
                <a:cubicBezTo>
                  <a:pt x="251" y="123"/>
                  <a:pt x="241" y="185"/>
                  <a:pt x="196" y="220"/>
                </a:cubicBezTo>
                <a:cubicBezTo>
                  <a:pt x="188" y="226"/>
                  <a:pt x="179" y="231"/>
                  <a:pt x="169" y="235"/>
                </a:cubicBezTo>
                <a:cubicBezTo>
                  <a:pt x="166" y="236"/>
                  <a:pt x="165" y="240"/>
                  <a:pt x="166" y="243"/>
                </a:cubicBezTo>
                <a:cubicBezTo>
                  <a:pt x="167" y="246"/>
                  <a:pt x="169" y="247"/>
                  <a:pt x="172" y="247"/>
                </a:cubicBezTo>
                <a:cubicBezTo>
                  <a:pt x="173" y="247"/>
                  <a:pt x="173" y="247"/>
                  <a:pt x="174" y="247"/>
                </a:cubicBezTo>
                <a:cubicBezTo>
                  <a:pt x="185" y="243"/>
                  <a:pt x="195" y="237"/>
                  <a:pt x="203" y="230"/>
                </a:cubicBezTo>
                <a:cubicBezTo>
                  <a:pt x="253" y="191"/>
                  <a:pt x="265" y="123"/>
                  <a:pt x="235" y="71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50" y="75"/>
                  <a:pt x="253" y="72"/>
                  <a:pt x="254" y="69"/>
                </a:cubicBezTo>
                <a:cubicBezTo>
                  <a:pt x="255" y="66"/>
                  <a:pt x="253" y="62"/>
                  <a:pt x="249" y="61"/>
                </a:cubicBezTo>
                <a:close/>
                <a:moveTo>
                  <a:pt x="182" y="202"/>
                </a:moveTo>
                <a:cubicBezTo>
                  <a:pt x="193" y="193"/>
                  <a:pt x="203" y="181"/>
                  <a:pt x="208" y="167"/>
                </a:cubicBezTo>
                <a:cubicBezTo>
                  <a:pt x="205" y="148"/>
                  <a:pt x="205" y="148"/>
                  <a:pt x="205" y="148"/>
                </a:cubicBezTo>
                <a:cubicBezTo>
                  <a:pt x="205" y="148"/>
                  <a:pt x="205" y="147"/>
                  <a:pt x="205" y="146"/>
                </a:cubicBezTo>
                <a:cubicBezTo>
                  <a:pt x="201" y="134"/>
                  <a:pt x="189" y="126"/>
                  <a:pt x="175" y="126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66" y="126"/>
                  <a:pt x="54" y="134"/>
                  <a:pt x="50" y="146"/>
                </a:cubicBezTo>
                <a:cubicBezTo>
                  <a:pt x="50" y="147"/>
                  <a:pt x="50" y="148"/>
                  <a:pt x="50" y="148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52" y="181"/>
                  <a:pt x="61" y="193"/>
                  <a:pt x="73" y="202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86" y="177"/>
                  <a:pt x="86" y="177"/>
                  <a:pt x="86" y="177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92" y="214"/>
                  <a:pt x="99" y="217"/>
                  <a:pt x="107" y="219"/>
                </a:cubicBezTo>
                <a:cubicBezTo>
                  <a:pt x="108" y="218"/>
                  <a:pt x="109" y="217"/>
                  <a:pt x="110" y="216"/>
                </a:cubicBezTo>
                <a:cubicBezTo>
                  <a:pt x="117" y="208"/>
                  <a:pt x="129" y="208"/>
                  <a:pt x="137" y="215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52" y="218"/>
                  <a:pt x="161" y="215"/>
                  <a:pt x="170" y="210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82" y="202"/>
                </a:lnTo>
                <a:close/>
                <a:moveTo>
                  <a:pt x="163" y="80"/>
                </a:moveTo>
                <a:cubicBezTo>
                  <a:pt x="163" y="61"/>
                  <a:pt x="147" y="45"/>
                  <a:pt x="127" y="45"/>
                </a:cubicBezTo>
                <a:cubicBezTo>
                  <a:pt x="108" y="45"/>
                  <a:pt x="92" y="61"/>
                  <a:pt x="92" y="80"/>
                </a:cubicBezTo>
                <a:cubicBezTo>
                  <a:pt x="92" y="100"/>
                  <a:pt x="108" y="115"/>
                  <a:pt x="127" y="115"/>
                </a:cubicBezTo>
                <a:cubicBezTo>
                  <a:pt x="147" y="115"/>
                  <a:pt x="163" y="100"/>
                  <a:pt x="163" y="80"/>
                </a:cubicBezTo>
                <a:close/>
                <a:moveTo>
                  <a:pt x="4" y="64"/>
                </a:moveTo>
                <a:cubicBezTo>
                  <a:pt x="3" y="61"/>
                  <a:pt x="5" y="57"/>
                  <a:pt x="8" y="56"/>
                </a:cubicBezTo>
                <a:cubicBezTo>
                  <a:pt x="11" y="55"/>
                  <a:pt x="15" y="57"/>
                  <a:pt x="17" y="60"/>
                </a:cubicBezTo>
                <a:cubicBezTo>
                  <a:pt x="20" y="72"/>
                  <a:pt x="20" y="72"/>
                  <a:pt x="20" y="72"/>
                </a:cubicBezTo>
                <a:cubicBezTo>
                  <a:pt x="28" y="58"/>
                  <a:pt x="39" y="46"/>
                  <a:pt x="51" y="36"/>
                </a:cubicBezTo>
                <a:cubicBezTo>
                  <a:pt x="96" y="0"/>
                  <a:pt x="158" y="0"/>
                  <a:pt x="203" y="35"/>
                </a:cubicBezTo>
                <a:cubicBezTo>
                  <a:pt x="205" y="38"/>
                  <a:pt x="206" y="42"/>
                  <a:pt x="204" y="44"/>
                </a:cubicBezTo>
                <a:cubicBezTo>
                  <a:pt x="202" y="47"/>
                  <a:pt x="198" y="48"/>
                  <a:pt x="195" y="46"/>
                </a:cubicBezTo>
                <a:cubicBezTo>
                  <a:pt x="155" y="15"/>
                  <a:pt x="99" y="15"/>
                  <a:pt x="59" y="46"/>
                </a:cubicBezTo>
                <a:cubicBezTo>
                  <a:pt x="48" y="55"/>
                  <a:pt x="38" y="67"/>
                  <a:pt x="31" y="79"/>
                </a:cubicBezTo>
                <a:cubicBezTo>
                  <a:pt x="44" y="75"/>
                  <a:pt x="44" y="75"/>
                  <a:pt x="44" y="75"/>
                </a:cubicBezTo>
                <a:cubicBezTo>
                  <a:pt x="48" y="74"/>
                  <a:pt x="51" y="76"/>
                  <a:pt x="52" y="80"/>
                </a:cubicBezTo>
                <a:cubicBezTo>
                  <a:pt x="53" y="83"/>
                  <a:pt x="51" y="87"/>
                  <a:pt x="48" y="88"/>
                </a:cubicBezTo>
                <a:cubicBezTo>
                  <a:pt x="21" y="96"/>
                  <a:pt x="21" y="96"/>
                  <a:pt x="21" y="96"/>
                </a:cubicBezTo>
                <a:cubicBezTo>
                  <a:pt x="21" y="96"/>
                  <a:pt x="20" y="96"/>
                  <a:pt x="19" y="96"/>
                </a:cubicBezTo>
                <a:cubicBezTo>
                  <a:pt x="19" y="96"/>
                  <a:pt x="19" y="96"/>
                  <a:pt x="18" y="96"/>
                </a:cubicBezTo>
                <a:cubicBezTo>
                  <a:pt x="18" y="96"/>
                  <a:pt x="18" y="96"/>
                  <a:pt x="17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5"/>
                  <a:pt x="15" y="95"/>
                  <a:pt x="15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15" y="95"/>
                  <a:pt x="15" y="95"/>
                  <a:pt x="14" y="95"/>
                </a:cubicBezTo>
                <a:cubicBezTo>
                  <a:pt x="14" y="94"/>
                  <a:pt x="14" y="94"/>
                  <a:pt x="13" y="94"/>
                </a:cubicBezTo>
                <a:cubicBezTo>
                  <a:pt x="13" y="93"/>
                  <a:pt x="13" y="93"/>
                  <a:pt x="13" y="93"/>
                </a:cubicBezTo>
                <a:cubicBezTo>
                  <a:pt x="12" y="92"/>
                  <a:pt x="12" y="92"/>
                  <a:pt x="12" y="92"/>
                </a:cubicBezTo>
                <a:cubicBezTo>
                  <a:pt x="12" y="92"/>
                  <a:pt x="12" y="92"/>
                  <a:pt x="12" y="91"/>
                </a:cubicBezTo>
                <a:lnTo>
                  <a:pt x="4" y="6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smtClean="0"/>
              <a:t>Principais desafios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21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3" name="Teardrop 2"/>
          <p:cNvSpPr/>
          <p:nvPr/>
        </p:nvSpPr>
        <p:spPr bwMode="ltGray">
          <a:xfrm rot="5400000">
            <a:off x="971600" y="2216746"/>
            <a:ext cx="1440160" cy="1440160"/>
          </a:xfrm>
          <a:prstGeom prst="teardrop">
            <a:avLst/>
          </a:prstGeom>
          <a:solidFill>
            <a:schemeClr val="tx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Teardrop 21"/>
          <p:cNvSpPr/>
          <p:nvPr/>
        </p:nvSpPr>
        <p:spPr bwMode="ltGray">
          <a:xfrm rot="5400000">
            <a:off x="2747797" y="2216746"/>
            <a:ext cx="1440160" cy="1440160"/>
          </a:xfrm>
          <a:prstGeom prst="teardrop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Teardrop 35"/>
          <p:cNvSpPr/>
          <p:nvPr/>
        </p:nvSpPr>
        <p:spPr bwMode="ltGray">
          <a:xfrm rot="5400000">
            <a:off x="4523994" y="2216746"/>
            <a:ext cx="1440160" cy="1440160"/>
          </a:xfrm>
          <a:prstGeom prst="teardrop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7" name="Teardrop 36"/>
          <p:cNvSpPr/>
          <p:nvPr/>
        </p:nvSpPr>
        <p:spPr bwMode="ltGray">
          <a:xfrm rot="5400000">
            <a:off x="6300192" y="2177258"/>
            <a:ext cx="1440160" cy="1440160"/>
          </a:xfrm>
          <a:prstGeom prst="teardrop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8" name="Teardrop 37"/>
          <p:cNvSpPr/>
          <p:nvPr/>
        </p:nvSpPr>
        <p:spPr bwMode="ltGray">
          <a:xfrm rot="5400000">
            <a:off x="971601" y="3935066"/>
            <a:ext cx="1440160" cy="1440160"/>
          </a:xfrm>
          <a:prstGeom prst="teardrop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9" name="Teardrop 38"/>
          <p:cNvSpPr/>
          <p:nvPr/>
        </p:nvSpPr>
        <p:spPr bwMode="ltGray">
          <a:xfrm rot="5400000">
            <a:off x="2747798" y="3935066"/>
            <a:ext cx="1440160" cy="144016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0" name="Teardrop 39"/>
          <p:cNvSpPr/>
          <p:nvPr/>
        </p:nvSpPr>
        <p:spPr bwMode="ltGray">
          <a:xfrm rot="5400000">
            <a:off x="4523995" y="3935066"/>
            <a:ext cx="1440160" cy="1440160"/>
          </a:xfrm>
          <a:prstGeom prst="teardrop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1" name="Teardrop 40"/>
          <p:cNvSpPr/>
          <p:nvPr/>
        </p:nvSpPr>
        <p:spPr bwMode="ltGray">
          <a:xfrm rot="5400000">
            <a:off x="6300193" y="3895578"/>
            <a:ext cx="1440160" cy="1440160"/>
          </a:xfrm>
          <a:prstGeom prst="teardrop">
            <a:avLst/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4955" y="3007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Regulatórios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34552" y="3007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Legais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52393" y="30646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Complexidade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74152" y="305457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Processos de </a:t>
            </a:r>
            <a:b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Negócio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49735" y="485946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Controlo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91669" y="482501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Pessoas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81228" y="486311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pt-PT" sz="1600" dirty="0" err="1" smtClean="0">
                <a:solidFill>
                  <a:schemeClr val="bg1"/>
                </a:solidFill>
                <a:latin typeface="Georgia" pitchFamily="18" charset="0"/>
              </a:rPr>
              <a:t>Arquitectura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08540" y="482768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Preocupações</a:t>
            </a:r>
            <a:b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de Clientes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0" name="Freeform 17"/>
          <p:cNvSpPr>
            <a:spLocks noEditPoints="1"/>
          </p:cNvSpPr>
          <p:nvPr/>
        </p:nvSpPr>
        <p:spPr bwMode="auto">
          <a:xfrm>
            <a:off x="1260169" y="2537499"/>
            <a:ext cx="588400" cy="310727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201" y="0"/>
              </a:cxn>
              <a:cxn ang="0">
                <a:pos x="160" y="75"/>
              </a:cxn>
              <a:cxn ang="0">
                <a:pos x="142" y="43"/>
              </a:cxn>
              <a:cxn ang="0">
                <a:pos x="118" y="43"/>
              </a:cxn>
              <a:cxn ang="0">
                <a:pos x="160" y="119"/>
              </a:cxn>
              <a:cxn ang="0">
                <a:pos x="225" y="0"/>
              </a:cxn>
              <a:cxn ang="0">
                <a:pos x="22" y="46"/>
              </a:cxn>
              <a:cxn ang="0">
                <a:pos x="7" y="46"/>
              </a:cxn>
              <a:cxn ang="0">
                <a:pos x="0" y="52"/>
              </a:cxn>
              <a:cxn ang="0">
                <a:pos x="0" y="67"/>
              </a:cxn>
              <a:cxn ang="0">
                <a:pos x="7" y="74"/>
              </a:cxn>
              <a:cxn ang="0">
                <a:pos x="22" y="74"/>
              </a:cxn>
              <a:cxn ang="0">
                <a:pos x="28" y="67"/>
              </a:cxn>
              <a:cxn ang="0">
                <a:pos x="28" y="52"/>
              </a:cxn>
              <a:cxn ang="0">
                <a:pos x="22" y="46"/>
              </a:cxn>
              <a:cxn ang="0">
                <a:pos x="121" y="91"/>
              </a:cxn>
              <a:cxn ang="0">
                <a:pos x="50" y="91"/>
              </a:cxn>
              <a:cxn ang="0">
                <a:pos x="44" y="97"/>
              </a:cxn>
              <a:cxn ang="0">
                <a:pos x="44" y="112"/>
              </a:cxn>
              <a:cxn ang="0">
                <a:pos x="50" y="119"/>
              </a:cxn>
              <a:cxn ang="0">
                <a:pos x="137" y="119"/>
              </a:cxn>
              <a:cxn ang="0">
                <a:pos x="121" y="91"/>
              </a:cxn>
              <a:cxn ang="0">
                <a:pos x="22" y="91"/>
              </a:cxn>
              <a:cxn ang="0">
                <a:pos x="7" y="91"/>
              </a:cxn>
              <a:cxn ang="0">
                <a:pos x="0" y="97"/>
              </a:cxn>
              <a:cxn ang="0">
                <a:pos x="0" y="112"/>
              </a:cxn>
              <a:cxn ang="0">
                <a:pos x="7" y="119"/>
              </a:cxn>
              <a:cxn ang="0">
                <a:pos x="22" y="119"/>
              </a:cxn>
              <a:cxn ang="0">
                <a:pos x="28" y="112"/>
              </a:cxn>
              <a:cxn ang="0">
                <a:pos x="28" y="97"/>
              </a:cxn>
              <a:cxn ang="0">
                <a:pos x="22" y="91"/>
              </a:cxn>
              <a:cxn ang="0">
                <a:pos x="50" y="74"/>
              </a:cxn>
              <a:cxn ang="0">
                <a:pos x="112" y="74"/>
              </a:cxn>
              <a:cxn ang="0">
                <a:pos x="100" y="53"/>
              </a:cxn>
              <a:cxn ang="0">
                <a:pos x="96" y="46"/>
              </a:cxn>
              <a:cxn ang="0">
                <a:pos x="50" y="46"/>
              </a:cxn>
              <a:cxn ang="0">
                <a:pos x="44" y="52"/>
              </a:cxn>
              <a:cxn ang="0">
                <a:pos x="44" y="67"/>
              </a:cxn>
              <a:cxn ang="0">
                <a:pos x="50" y="74"/>
              </a:cxn>
              <a:cxn ang="0">
                <a:pos x="22" y="0"/>
              </a:cxn>
              <a:cxn ang="0">
                <a:pos x="7" y="0"/>
              </a:cxn>
              <a:cxn ang="0">
                <a:pos x="0" y="7"/>
              </a:cxn>
              <a:cxn ang="0">
                <a:pos x="0" y="22"/>
              </a:cxn>
              <a:cxn ang="0">
                <a:pos x="7" y="28"/>
              </a:cxn>
              <a:cxn ang="0">
                <a:pos x="22" y="28"/>
              </a:cxn>
              <a:cxn ang="0">
                <a:pos x="28" y="22"/>
              </a:cxn>
              <a:cxn ang="0">
                <a:pos x="28" y="7"/>
              </a:cxn>
              <a:cxn ang="0">
                <a:pos x="22" y="0"/>
              </a:cxn>
              <a:cxn ang="0">
                <a:pos x="156" y="7"/>
              </a:cxn>
              <a:cxn ang="0">
                <a:pos x="156" y="22"/>
              </a:cxn>
              <a:cxn ang="0">
                <a:pos x="150" y="28"/>
              </a:cxn>
              <a:cxn ang="0">
                <a:pos x="50" y="28"/>
              </a:cxn>
              <a:cxn ang="0">
                <a:pos x="44" y="22"/>
              </a:cxn>
              <a:cxn ang="0">
                <a:pos x="44" y="7"/>
              </a:cxn>
              <a:cxn ang="0">
                <a:pos x="50" y="0"/>
              </a:cxn>
              <a:cxn ang="0">
                <a:pos x="150" y="0"/>
              </a:cxn>
              <a:cxn ang="0">
                <a:pos x="156" y="7"/>
              </a:cxn>
            </a:cxnLst>
            <a:rect l="0" t="0" r="r" b="b"/>
            <a:pathLst>
              <a:path w="225" h="119">
                <a:moveTo>
                  <a:pt x="225" y="0"/>
                </a:moveTo>
                <a:cubicBezTo>
                  <a:pt x="201" y="0"/>
                  <a:pt x="201" y="0"/>
                  <a:pt x="201" y="0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42" y="43"/>
                  <a:pt x="142" y="43"/>
                  <a:pt x="142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60" y="119"/>
                  <a:pt x="160" y="119"/>
                  <a:pt x="160" y="119"/>
                </a:cubicBezTo>
                <a:cubicBezTo>
                  <a:pt x="225" y="0"/>
                  <a:pt x="225" y="0"/>
                  <a:pt x="225" y="0"/>
                </a:cubicBezTo>
                <a:moveTo>
                  <a:pt x="22" y="46"/>
                </a:moveTo>
                <a:cubicBezTo>
                  <a:pt x="7" y="46"/>
                  <a:pt x="7" y="46"/>
                  <a:pt x="7" y="46"/>
                </a:cubicBezTo>
                <a:cubicBezTo>
                  <a:pt x="3" y="46"/>
                  <a:pt x="0" y="48"/>
                  <a:pt x="0" y="5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1"/>
                  <a:pt x="3" y="74"/>
                  <a:pt x="7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5" y="74"/>
                  <a:pt x="28" y="71"/>
                  <a:pt x="28" y="67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48"/>
                  <a:pt x="25" y="46"/>
                  <a:pt x="22" y="46"/>
                </a:cubicBezTo>
                <a:close/>
                <a:moveTo>
                  <a:pt x="121" y="91"/>
                </a:moveTo>
                <a:cubicBezTo>
                  <a:pt x="50" y="91"/>
                  <a:pt x="50" y="91"/>
                  <a:pt x="50" y="91"/>
                </a:cubicBezTo>
                <a:cubicBezTo>
                  <a:pt x="47" y="91"/>
                  <a:pt x="44" y="94"/>
                  <a:pt x="44" y="97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6"/>
                  <a:pt x="47" y="119"/>
                  <a:pt x="50" y="119"/>
                </a:cubicBezTo>
                <a:cubicBezTo>
                  <a:pt x="137" y="119"/>
                  <a:pt x="137" y="119"/>
                  <a:pt x="137" y="119"/>
                </a:cubicBezTo>
                <a:lnTo>
                  <a:pt x="121" y="91"/>
                </a:lnTo>
                <a:close/>
                <a:moveTo>
                  <a:pt x="22" y="91"/>
                </a:moveTo>
                <a:cubicBezTo>
                  <a:pt x="7" y="91"/>
                  <a:pt x="7" y="91"/>
                  <a:pt x="7" y="91"/>
                </a:cubicBezTo>
                <a:cubicBezTo>
                  <a:pt x="3" y="91"/>
                  <a:pt x="0" y="94"/>
                  <a:pt x="0" y="9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3" y="119"/>
                  <a:pt x="7" y="119"/>
                </a:cubicBezTo>
                <a:cubicBezTo>
                  <a:pt x="22" y="119"/>
                  <a:pt x="22" y="119"/>
                  <a:pt x="22" y="119"/>
                </a:cubicBezTo>
                <a:cubicBezTo>
                  <a:pt x="25" y="119"/>
                  <a:pt x="28" y="116"/>
                  <a:pt x="28" y="112"/>
                </a:cubicBezTo>
                <a:cubicBezTo>
                  <a:pt x="28" y="97"/>
                  <a:pt x="28" y="97"/>
                  <a:pt x="28" y="97"/>
                </a:cubicBezTo>
                <a:cubicBezTo>
                  <a:pt x="28" y="94"/>
                  <a:pt x="25" y="91"/>
                  <a:pt x="22" y="91"/>
                </a:cubicBezTo>
                <a:close/>
                <a:moveTo>
                  <a:pt x="50" y="74"/>
                </a:moveTo>
                <a:cubicBezTo>
                  <a:pt x="112" y="74"/>
                  <a:pt x="112" y="74"/>
                  <a:pt x="112" y="74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96" y="46"/>
                  <a:pt x="96" y="46"/>
                  <a:pt x="96" y="46"/>
                </a:cubicBezTo>
                <a:cubicBezTo>
                  <a:pt x="50" y="46"/>
                  <a:pt x="50" y="46"/>
                  <a:pt x="50" y="46"/>
                </a:cubicBezTo>
                <a:cubicBezTo>
                  <a:pt x="47" y="46"/>
                  <a:pt x="44" y="48"/>
                  <a:pt x="44" y="52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1"/>
                  <a:pt x="47" y="74"/>
                  <a:pt x="50" y="74"/>
                </a:cubicBezTo>
                <a:close/>
                <a:moveTo>
                  <a:pt x="22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5"/>
                  <a:pt x="3" y="28"/>
                  <a:pt x="7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5" y="28"/>
                  <a:pt x="28" y="25"/>
                  <a:pt x="28" y="22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3"/>
                  <a:pt x="25" y="0"/>
                  <a:pt x="22" y="0"/>
                </a:cubicBezTo>
                <a:close/>
                <a:moveTo>
                  <a:pt x="156" y="7"/>
                </a:moveTo>
                <a:cubicBezTo>
                  <a:pt x="156" y="22"/>
                  <a:pt x="156" y="22"/>
                  <a:pt x="156" y="22"/>
                </a:cubicBezTo>
                <a:cubicBezTo>
                  <a:pt x="156" y="25"/>
                  <a:pt x="153" y="28"/>
                  <a:pt x="1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47" y="28"/>
                  <a:pt x="44" y="25"/>
                  <a:pt x="44" y="22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3"/>
                  <a:pt x="47" y="0"/>
                  <a:pt x="50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3" y="0"/>
                  <a:pt x="156" y="3"/>
                  <a:pt x="156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5"/>
          <p:cNvSpPr>
            <a:spLocks noEditPoints="1"/>
          </p:cNvSpPr>
          <p:nvPr/>
        </p:nvSpPr>
        <p:spPr bwMode="auto">
          <a:xfrm>
            <a:off x="2917309" y="2451828"/>
            <a:ext cx="572765" cy="555668"/>
          </a:xfrm>
          <a:custGeom>
            <a:avLst/>
            <a:gdLst/>
            <a:ahLst/>
            <a:cxnLst>
              <a:cxn ang="0">
                <a:pos x="182" y="55"/>
              </a:cxn>
              <a:cxn ang="0">
                <a:pos x="161" y="125"/>
              </a:cxn>
              <a:cxn ang="0">
                <a:pos x="43" y="55"/>
              </a:cxn>
              <a:cxn ang="0">
                <a:pos x="22" y="125"/>
              </a:cxn>
              <a:cxn ang="0">
                <a:pos x="217" y="124"/>
              </a:cxn>
              <a:cxn ang="0">
                <a:pos x="188" y="30"/>
              </a:cxn>
              <a:cxn ang="0">
                <a:pos x="188" y="29"/>
              </a:cxn>
              <a:cxn ang="0">
                <a:pos x="187" y="28"/>
              </a:cxn>
              <a:cxn ang="0">
                <a:pos x="185" y="26"/>
              </a:cxn>
              <a:cxn ang="0">
                <a:pos x="184" y="26"/>
              </a:cxn>
              <a:cxn ang="0">
                <a:pos x="183" y="26"/>
              </a:cxn>
              <a:cxn ang="0">
                <a:pos x="130" y="26"/>
              </a:cxn>
              <a:cxn ang="0">
                <a:pos x="119" y="6"/>
              </a:cxn>
              <a:cxn ang="0">
                <a:pos x="106" y="6"/>
              </a:cxn>
              <a:cxn ang="0">
                <a:pos x="96" y="26"/>
              </a:cxn>
              <a:cxn ang="0">
                <a:pos x="43" y="26"/>
              </a:cxn>
              <a:cxn ang="0">
                <a:pos x="42" y="26"/>
              </a:cxn>
              <a:cxn ang="0">
                <a:pos x="41" y="26"/>
              </a:cxn>
              <a:cxn ang="0">
                <a:pos x="39" y="28"/>
              </a:cxn>
              <a:cxn ang="0">
                <a:pos x="38" y="29"/>
              </a:cxn>
              <a:cxn ang="0">
                <a:pos x="38" y="30"/>
              </a:cxn>
              <a:cxn ang="0">
                <a:pos x="9" y="124"/>
              </a:cxn>
              <a:cxn ang="0">
                <a:pos x="0" y="125"/>
              </a:cxn>
              <a:cxn ang="0">
                <a:pos x="87" y="125"/>
              </a:cxn>
              <a:cxn ang="0">
                <a:pos x="78" y="124"/>
              </a:cxn>
              <a:cxn ang="0">
                <a:pos x="96" y="39"/>
              </a:cxn>
              <a:cxn ang="0">
                <a:pos x="106" y="197"/>
              </a:cxn>
              <a:cxn ang="0">
                <a:pos x="68" y="207"/>
              </a:cxn>
              <a:cxn ang="0">
                <a:pos x="148" y="218"/>
              </a:cxn>
              <a:cxn ang="0">
                <a:pos x="148" y="197"/>
              </a:cxn>
              <a:cxn ang="0">
                <a:pos x="119" y="50"/>
              </a:cxn>
              <a:cxn ang="0">
                <a:pos x="174" y="39"/>
              </a:cxn>
              <a:cxn ang="0">
                <a:pos x="148" y="125"/>
              </a:cxn>
              <a:cxn ang="0">
                <a:pos x="182" y="154"/>
              </a:cxn>
              <a:cxn ang="0">
                <a:pos x="217" y="125"/>
              </a:cxn>
            </a:cxnLst>
            <a:rect l="0" t="0" r="r" b="b"/>
            <a:pathLst>
              <a:path w="225" h="218">
                <a:moveTo>
                  <a:pt x="161" y="125"/>
                </a:moveTo>
                <a:cubicBezTo>
                  <a:pt x="182" y="55"/>
                  <a:pt x="182" y="55"/>
                  <a:pt x="182" y="55"/>
                </a:cubicBezTo>
                <a:cubicBezTo>
                  <a:pt x="203" y="125"/>
                  <a:pt x="203" y="125"/>
                  <a:pt x="203" y="125"/>
                </a:cubicBezTo>
                <a:lnTo>
                  <a:pt x="161" y="125"/>
                </a:lnTo>
                <a:close/>
                <a:moveTo>
                  <a:pt x="22" y="125"/>
                </a:moveTo>
                <a:cubicBezTo>
                  <a:pt x="43" y="55"/>
                  <a:pt x="43" y="55"/>
                  <a:pt x="43" y="55"/>
                </a:cubicBezTo>
                <a:cubicBezTo>
                  <a:pt x="65" y="125"/>
                  <a:pt x="65" y="125"/>
                  <a:pt x="65" y="125"/>
                </a:cubicBezTo>
                <a:lnTo>
                  <a:pt x="22" y="125"/>
                </a:lnTo>
                <a:close/>
                <a:moveTo>
                  <a:pt x="217" y="125"/>
                </a:moveTo>
                <a:cubicBezTo>
                  <a:pt x="217" y="125"/>
                  <a:pt x="217" y="124"/>
                  <a:pt x="217" y="124"/>
                </a:cubicBezTo>
                <a:cubicBezTo>
                  <a:pt x="189" y="31"/>
                  <a:pt x="189" y="31"/>
                  <a:pt x="189" y="31"/>
                </a:cubicBezTo>
                <a:cubicBezTo>
                  <a:pt x="189" y="30"/>
                  <a:pt x="188" y="30"/>
                  <a:pt x="188" y="30"/>
                </a:cubicBezTo>
                <a:cubicBezTo>
                  <a:pt x="188" y="30"/>
                  <a:pt x="188" y="30"/>
                  <a:pt x="188" y="29"/>
                </a:cubicBezTo>
                <a:cubicBezTo>
                  <a:pt x="188" y="29"/>
                  <a:pt x="188" y="29"/>
                  <a:pt x="188" y="29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187" y="27"/>
                  <a:pt x="186" y="27"/>
                  <a:pt x="186" y="27"/>
                </a:cubicBezTo>
                <a:cubicBezTo>
                  <a:pt x="186" y="27"/>
                  <a:pt x="185" y="27"/>
                  <a:pt x="185" y="26"/>
                </a:cubicBezTo>
                <a:cubicBezTo>
                  <a:pt x="185" y="26"/>
                  <a:pt x="185" y="26"/>
                  <a:pt x="184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83" y="26"/>
                  <a:pt x="183" y="26"/>
                  <a:pt x="183" y="26"/>
                </a:cubicBezTo>
                <a:cubicBezTo>
                  <a:pt x="182" y="26"/>
                  <a:pt x="182" y="26"/>
                  <a:pt x="182" y="2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28" y="21"/>
                  <a:pt x="124" y="17"/>
                  <a:pt x="119" y="15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3"/>
                  <a:pt x="116" y="0"/>
                  <a:pt x="113" y="0"/>
                </a:cubicBezTo>
                <a:cubicBezTo>
                  <a:pt x="109" y="0"/>
                  <a:pt x="106" y="3"/>
                  <a:pt x="106" y="6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01" y="17"/>
                  <a:pt x="97" y="21"/>
                  <a:pt x="96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39" y="27"/>
                  <a:pt x="39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7" y="30"/>
                  <a:pt x="37" y="31"/>
                </a:cubicBezTo>
                <a:cubicBezTo>
                  <a:pt x="9" y="124"/>
                  <a:pt x="9" y="124"/>
                  <a:pt x="9" y="124"/>
                </a:cubicBezTo>
                <a:cubicBezTo>
                  <a:pt x="9" y="124"/>
                  <a:pt x="9" y="125"/>
                  <a:pt x="9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7" y="142"/>
                  <a:pt x="24" y="154"/>
                  <a:pt x="43" y="154"/>
                </a:cubicBezTo>
                <a:cubicBezTo>
                  <a:pt x="63" y="154"/>
                  <a:pt x="80" y="142"/>
                  <a:pt x="87" y="125"/>
                </a:cubicBezTo>
                <a:cubicBezTo>
                  <a:pt x="78" y="125"/>
                  <a:pt x="78" y="125"/>
                  <a:pt x="78" y="125"/>
                </a:cubicBezTo>
                <a:cubicBezTo>
                  <a:pt x="78" y="125"/>
                  <a:pt x="78" y="124"/>
                  <a:pt x="78" y="124"/>
                </a:cubicBezTo>
                <a:cubicBezTo>
                  <a:pt x="52" y="39"/>
                  <a:pt x="52" y="39"/>
                  <a:pt x="52" y="39"/>
                </a:cubicBezTo>
                <a:cubicBezTo>
                  <a:pt x="96" y="39"/>
                  <a:pt x="96" y="39"/>
                  <a:pt x="96" y="39"/>
                </a:cubicBezTo>
                <a:cubicBezTo>
                  <a:pt x="97" y="44"/>
                  <a:pt x="101" y="48"/>
                  <a:pt x="106" y="50"/>
                </a:cubicBezTo>
                <a:cubicBezTo>
                  <a:pt x="106" y="197"/>
                  <a:pt x="106" y="197"/>
                  <a:pt x="106" y="197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3" y="197"/>
                  <a:pt x="68" y="202"/>
                  <a:pt x="68" y="207"/>
                </a:cubicBezTo>
                <a:cubicBezTo>
                  <a:pt x="68" y="213"/>
                  <a:pt x="73" y="218"/>
                  <a:pt x="78" y="218"/>
                </a:cubicBezTo>
                <a:cubicBezTo>
                  <a:pt x="148" y="218"/>
                  <a:pt x="148" y="218"/>
                  <a:pt x="148" y="218"/>
                </a:cubicBezTo>
                <a:cubicBezTo>
                  <a:pt x="153" y="218"/>
                  <a:pt x="158" y="213"/>
                  <a:pt x="158" y="207"/>
                </a:cubicBezTo>
                <a:cubicBezTo>
                  <a:pt x="158" y="202"/>
                  <a:pt x="153" y="197"/>
                  <a:pt x="148" y="197"/>
                </a:cubicBezTo>
                <a:cubicBezTo>
                  <a:pt x="119" y="197"/>
                  <a:pt x="119" y="197"/>
                  <a:pt x="119" y="19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4" y="48"/>
                  <a:pt x="128" y="44"/>
                  <a:pt x="130" y="39"/>
                </a:cubicBezTo>
                <a:cubicBezTo>
                  <a:pt x="174" y="39"/>
                  <a:pt x="174" y="39"/>
                  <a:pt x="174" y="39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8" y="124"/>
                  <a:pt x="148" y="125"/>
                  <a:pt x="148" y="125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46" y="142"/>
                  <a:pt x="163" y="154"/>
                  <a:pt x="182" y="154"/>
                </a:cubicBezTo>
                <a:cubicBezTo>
                  <a:pt x="202" y="154"/>
                  <a:pt x="219" y="142"/>
                  <a:pt x="225" y="125"/>
                </a:cubicBezTo>
                <a:lnTo>
                  <a:pt x="217" y="1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1"/>
          <p:cNvSpPr>
            <a:spLocks noEditPoints="1"/>
          </p:cNvSpPr>
          <p:nvPr/>
        </p:nvSpPr>
        <p:spPr bwMode="auto">
          <a:xfrm>
            <a:off x="4780600" y="2519226"/>
            <a:ext cx="506038" cy="496430"/>
          </a:xfrm>
          <a:custGeom>
            <a:avLst/>
            <a:gdLst/>
            <a:ahLst/>
            <a:cxnLst>
              <a:cxn ang="0">
                <a:pos x="35" y="18"/>
              </a:cxn>
              <a:cxn ang="0">
                <a:pos x="1" y="16"/>
              </a:cxn>
              <a:cxn ang="0">
                <a:pos x="26" y="3"/>
              </a:cxn>
              <a:cxn ang="0">
                <a:pos x="26" y="7"/>
              </a:cxn>
              <a:cxn ang="0">
                <a:pos x="26" y="3"/>
              </a:cxn>
              <a:cxn ang="0">
                <a:pos x="25" y="13"/>
              </a:cxn>
              <a:cxn ang="0">
                <a:pos x="27" y="9"/>
              </a:cxn>
              <a:cxn ang="0">
                <a:pos x="26" y="0"/>
              </a:cxn>
              <a:cxn ang="0">
                <a:pos x="25" y="9"/>
              </a:cxn>
              <a:cxn ang="0">
                <a:pos x="27" y="21"/>
              </a:cxn>
              <a:cxn ang="0">
                <a:pos x="25" y="26"/>
              </a:cxn>
              <a:cxn ang="0">
                <a:pos x="5" y="37"/>
              </a:cxn>
              <a:cxn ang="0">
                <a:pos x="14" y="40"/>
              </a:cxn>
              <a:cxn ang="0">
                <a:pos x="13" y="25"/>
              </a:cxn>
              <a:cxn ang="0">
                <a:pos x="13" y="29"/>
              </a:cxn>
              <a:cxn ang="0">
                <a:pos x="13" y="25"/>
              </a:cxn>
              <a:cxn ang="0">
                <a:pos x="2" y="39"/>
              </a:cxn>
              <a:cxn ang="0">
                <a:pos x="13" y="32"/>
              </a:cxn>
              <a:cxn ang="0">
                <a:pos x="17" y="29"/>
              </a:cxn>
              <a:cxn ang="0">
                <a:pos x="22" y="26"/>
              </a:cxn>
              <a:cxn ang="0">
                <a:pos x="17" y="26"/>
              </a:cxn>
              <a:cxn ang="0">
                <a:pos x="13" y="23"/>
              </a:cxn>
              <a:cxn ang="0">
                <a:pos x="0" y="36"/>
              </a:cxn>
              <a:cxn ang="0">
                <a:pos x="43" y="18"/>
              </a:cxn>
              <a:cxn ang="0">
                <a:pos x="50" y="16"/>
              </a:cxn>
              <a:cxn ang="0">
                <a:pos x="43" y="18"/>
              </a:cxn>
              <a:cxn ang="0">
                <a:pos x="24" y="45"/>
              </a:cxn>
              <a:cxn ang="0">
                <a:pos x="28" y="45"/>
              </a:cxn>
              <a:cxn ang="0">
                <a:pos x="40" y="23"/>
              </a:cxn>
              <a:cxn ang="0">
                <a:pos x="38" y="3"/>
              </a:cxn>
              <a:cxn ang="0">
                <a:pos x="35" y="26"/>
              </a:cxn>
              <a:cxn ang="0">
                <a:pos x="30" y="26"/>
              </a:cxn>
              <a:cxn ang="0">
                <a:pos x="35" y="29"/>
              </a:cxn>
              <a:cxn ang="0">
                <a:pos x="38" y="37"/>
              </a:cxn>
              <a:cxn ang="0">
                <a:pos x="30" y="44"/>
              </a:cxn>
              <a:cxn ang="0">
                <a:pos x="21" y="44"/>
              </a:cxn>
              <a:cxn ang="0">
                <a:pos x="15" y="52"/>
              </a:cxn>
              <a:cxn ang="0">
                <a:pos x="26" y="50"/>
              </a:cxn>
              <a:cxn ang="0">
                <a:pos x="31" y="47"/>
              </a:cxn>
              <a:cxn ang="0">
                <a:pos x="40" y="37"/>
              </a:cxn>
              <a:cxn ang="0">
                <a:pos x="44" y="29"/>
              </a:cxn>
              <a:cxn ang="0">
                <a:pos x="53" y="27"/>
              </a:cxn>
              <a:cxn ang="0">
                <a:pos x="44" y="26"/>
              </a:cxn>
            </a:cxnLst>
            <a:rect l="0" t="0" r="r" b="b"/>
            <a:pathLst>
              <a:path w="53" h="52">
                <a:moveTo>
                  <a:pt x="0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5" y="16"/>
                  <a:pt x="35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0" y="18"/>
                </a:cubicBezTo>
                <a:close/>
                <a:moveTo>
                  <a:pt x="26" y="3"/>
                </a:moveTo>
                <a:cubicBezTo>
                  <a:pt x="27" y="3"/>
                  <a:pt x="28" y="4"/>
                  <a:pt x="28" y="5"/>
                </a:cubicBezTo>
                <a:cubicBezTo>
                  <a:pt x="28" y="6"/>
                  <a:pt x="27" y="7"/>
                  <a:pt x="26" y="7"/>
                </a:cubicBezTo>
                <a:cubicBezTo>
                  <a:pt x="25" y="7"/>
                  <a:pt x="24" y="6"/>
                  <a:pt x="24" y="5"/>
                </a:cubicBezTo>
                <a:cubicBezTo>
                  <a:pt x="24" y="4"/>
                  <a:pt x="25" y="3"/>
                  <a:pt x="26" y="3"/>
                </a:cubicBezTo>
                <a:close/>
                <a:moveTo>
                  <a:pt x="25" y="9"/>
                </a:moveTo>
                <a:cubicBezTo>
                  <a:pt x="25" y="13"/>
                  <a:pt x="25" y="13"/>
                  <a:pt x="25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9"/>
                  <a:pt x="27" y="9"/>
                  <a:pt x="27" y="9"/>
                </a:cubicBezTo>
                <a:cubicBezTo>
                  <a:pt x="29" y="9"/>
                  <a:pt x="30" y="7"/>
                  <a:pt x="30" y="5"/>
                </a:cubicBezTo>
                <a:cubicBezTo>
                  <a:pt x="30" y="2"/>
                  <a:pt x="28" y="0"/>
                  <a:pt x="26" y="0"/>
                </a:cubicBezTo>
                <a:cubicBezTo>
                  <a:pt x="23" y="0"/>
                  <a:pt x="21" y="2"/>
                  <a:pt x="21" y="5"/>
                </a:cubicBezTo>
                <a:cubicBezTo>
                  <a:pt x="21" y="7"/>
                  <a:pt x="23" y="9"/>
                  <a:pt x="25" y="9"/>
                </a:cubicBezTo>
                <a:close/>
                <a:moveTo>
                  <a:pt x="27" y="26"/>
                </a:moveTo>
                <a:cubicBezTo>
                  <a:pt x="27" y="21"/>
                  <a:pt x="27" y="21"/>
                  <a:pt x="27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32"/>
                  <a:pt x="20" y="37"/>
                  <a:pt x="1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40"/>
                  <a:pt x="5" y="40"/>
                  <a:pt x="5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21" y="40"/>
                  <a:pt x="27" y="34"/>
                  <a:pt x="27" y="26"/>
                </a:cubicBezTo>
                <a:close/>
                <a:moveTo>
                  <a:pt x="13" y="25"/>
                </a:moveTo>
                <a:cubicBezTo>
                  <a:pt x="14" y="25"/>
                  <a:pt x="15" y="26"/>
                  <a:pt x="15" y="27"/>
                </a:cubicBezTo>
                <a:cubicBezTo>
                  <a:pt x="15" y="29"/>
                  <a:pt x="14" y="29"/>
                  <a:pt x="13" y="29"/>
                </a:cubicBezTo>
                <a:cubicBezTo>
                  <a:pt x="12" y="29"/>
                  <a:pt x="11" y="29"/>
                  <a:pt x="11" y="27"/>
                </a:cubicBezTo>
                <a:cubicBezTo>
                  <a:pt x="11" y="26"/>
                  <a:pt x="12" y="25"/>
                  <a:pt x="13" y="25"/>
                </a:cubicBezTo>
                <a:close/>
                <a:moveTo>
                  <a:pt x="2" y="40"/>
                </a:moveTo>
                <a:cubicBezTo>
                  <a:pt x="2" y="39"/>
                  <a:pt x="2" y="39"/>
                  <a:pt x="2" y="39"/>
                </a:cubicBezTo>
                <a:cubicBezTo>
                  <a:pt x="2" y="35"/>
                  <a:pt x="5" y="31"/>
                  <a:pt x="9" y="30"/>
                </a:cubicBezTo>
                <a:cubicBezTo>
                  <a:pt x="9" y="31"/>
                  <a:pt x="11" y="32"/>
                  <a:pt x="13" y="32"/>
                </a:cubicBezTo>
                <a:cubicBezTo>
                  <a:pt x="15" y="32"/>
                  <a:pt x="16" y="31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8"/>
                  <a:pt x="22" y="27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4"/>
                  <a:pt x="15" y="23"/>
                  <a:pt x="13" y="23"/>
                </a:cubicBezTo>
                <a:cubicBezTo>
                  <a:pt x="10" y="23"/>
                  <a:pt x="8" y="25"/>
                  <a:pt x="8" y="27"/>
                </a:cubicBezTo>
                <a:cubicBezTo>
                  <a:pt x="4" y="28"/>
                  <a:pt x="1" y="32"/>
                  <a:pt x="0" y="36"/>
                </a:cubicBezTo>
                <a:cubicBezTo>
                  <a:pt x="1" y="37"/>
                  <a:pt x="1" y="39"/>
                  <a:pt x="2" y="40"/>
                </a:cubicBezTo>
                <a:close/>
                <a:moveTo>
                  <a:pt x="43" y="18"/>
                </a:moveTo>
                <a:cubicBezTo>
                  <a:pt x="52" y="18"/>
                  <a:pt x="52" y="18"/>
                  <a:pt x="52" y="18"/>
                </a:cubicBezTo>
                <a:cubicBezTo>
                  <a:pt x="51" y="17"/>
                  <a:pt x="51" y="17"/>
                  <a:pt x="50" y="16"/>
                </a:cubicBezTo>
                <a:cubicBezTo>
                  <a:pt x="43" y="16"/>
                  <a:pt x="43" y="16"/>
                  <a:pt x="43" y="16"/>
                </a:cubicBezTo>
                <a:lnTo>
                  <a:pt x="43" y="18"/>
                </a:lnTo>
                <a:close/>
                <a:moveTo>
                  <a:pt x="26" y="47"/>
                </a:moveTo>
                <a:cubicBezTo>
                  <a:pt x="25" y="47"/>
                  <a:pt x="24" y="46"/>
                  <a:pt x="24" y="45"/>
                </a:cubicBezTo>
                <a:cubicBezTo>
                  <a:pt x="24" y="44"/>
                  <a:pt x="25" y="43"/>
                  <a:pt x="26" y="43"/>
                </a:cubicBezTo>
                <a:cubicBezTo>
                  <a:pt x="27" y="43"/>
                  <a:pt x="28" y="44"/>
                  <a:pt x="28" y="45"/>
                </a:cubicBezTo>
                <a:cubicBezTo>
                  <a:pt x="28" y="46"/>
                  <a:pt x="27" y="47"/>
                  <a:pt x="26" y="47"/>
                </a:cubicBezTo>
                <a:close/>
                <a:moveTo>
                  <a:pt x="40" y="23"/>
                </a:move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39" y="3"/>
                  <a:pt x="38" y="3"/>
                </a:cubicBezTo>
                <a:cubicBezTo>
                  <a:pt x="38" y="23"/>
                  <a:pt x="38" y="23"/>
                  <a:pt x="38" y="23"/>
                </a:cubicBezTo>
                <a:cubicBezTo>
                  <a:pt x="36" y="24"/>
                  <a:pt x="35" y="25"/>
                  <a:pt x="35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7"/>
                  <a:pt x="30" y="28"/>
                  <a:pt x="30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30"/>
                  <a:pt x="36" y="31"/>
                  <a:pt x="38" y="32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41"/>
                  <a:pt x="35" y="44"/>
                  <a:pt x="31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2"/>
                  <a:pt x="28" y="41"/>
                  <a:pt x="26" y="41"/>
                </a:cubicBezTo>
                <a:cubicBezTo>
                  <a:pt x="24" y="41"/>
                  <a:pt x="22" y="42"/>
                  <a:pt x="21" y="44"/>
                </a:cubicBezTo>
                <a:cubicBezTo>
                  <a:pt x="18" y="45"/>
                  <a:pt x="15" y="48"/>
                  <a:pt x="13" y="51"/>
                </a:cubicBezTo>
                <a:cubicBezTo>
                  <a:pt x="14" y="52"/>
                  <a:pt x="14" y="52"/>
                  <a:pt x="15" y="52"/>
                </a:cubicBezTo>
                <a:cubicBezTo>
                  <a:pt x="17" y="50"/>
                  <a:pt x="19" y="48"/>
                  <a:pt x="22" y="47"/>
                </a:cubicBezTo>
                <a:cubicBezTo>
                  <a:pt x="22" y="49"/>
                  <a:pt x="24" y="50"/>
                  <a:pt x="26" y="50"/>
                </a:cubicBezTo>
                <a:cubicBezTo>
                  <a:pt x="28" y="50"/>
                  <a:pt x="30" y="48"/>
                  <a:pt x="30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6" y="47"/>
                  <a:pt x="40" y="42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42" y="31"/>
                  <a:pt x="43" y="30"/>
                  <a:pt x="44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8"/>
                  <a:pt x="53" y="28"/>
                  <a:pt x="53" y="27"/>
                </a:cubicBezTo>
                <a:cubicBezTo>
                  <a:pt x="53" y="27"/>
                  <a:pt x="53" y="27"/>
                  <a:pt x="5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3" y="25"/>
                  <a:pt x="42" y="24"/>
                  <a:pt x="40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1"/>
          <p:cNvSpPr>
            <a:spLocks noEditPoints="1"/>
          </p:cNvSpPr>
          <p:nvPr/>
        </p:nvSpPr>
        <p:spPr bwMode="auto">
          <a:xfrm>
            <a:off x="6493242" y="2438726"/>
            <a:ext cx="487391" cy="559525"/>
          </a:xfrm>
          <a:custGeom>
            <a:avLst/>
            <a:gdLst/>
            <a:ahLst/>
            <a:cxnLst>
              <a:cxn ang="0">
                <a:pos x="31" y="35"/>
              </a:cxn>
              <a:cxn ang="0">
                <a:pos x="25" y="40"/>
              </a:cxn>
              <a:cxn ang="0">
                <a:pos x="26" y="47"/>
              </a:cxn>
              <a:cxn ang="0">
                <a:pos x="37" y="39"/>
              </a:cxn>
              <a:cxn ang="0">
                <a:pos x="31" y="35"/>
              </a:cxn>
              <a:cxn ang="0">
                <a:pos x="22" y="40"/>
              </a:cxn>
              <a:cxn ang="0">
                <a:pos x="21" y="40"/>
              </a:cxn>
              <a:cxn ang="0">
                <a:pos x="12" y="37"/>
              </a:cxn>
              <a:cxn ang="0">
                <a:pos x="7" y="42"/>
              </a:cxn>
              <a:cxn ang="0">
                <a:pos x="21" y="48"/>
              </a:cxn>
              <a:cxn ang="0">
                <a:pos x="23" y="47"/>
              </a:cxn>
              <a:cxn ang="0">
                <a:pos x="22" y="40"/>
              </a:cxn>
              <a:cxn ang="0">
                <a:pos x="10" y="35"/>
              </a:cxn>
              <a:cxn ang="0">
                <a:pos x="7" y="27"/>
              </a:cxn>
              <a:cxn ang="0">
                <a:pos x="21" y="13"/>
              </a:cxn>
              <a:cxn ang="0">
                <a:pos x="21" y="19"/>
              </a:cxn>
              <a:cxn ang="0">
                <a:pos x="32" y="9"/>
              </a:cxn>
              <a:cxn ang="0">
                <a:pos x="21" y="0"/>
              </a:cxn>
              <a:cxn ang="0">
                <a:pos x="21" y="6"/>
              </a:cxn>
              <a:cxn ang="0">
                <a:pos x="0" y="27"/>
              </a:cxn>
              <a:cxn ang="0">
                <a:pos x="5" y="40"/>
              </a:cxn>
              <a:cxn ang="0">
                <a:pos x="10" y="35"/>
              </a:cxn>
              <a:cxn ang="0">
                <a:pos x="34" y="23"/>
              </a:cxn>
              <a:cxn ang="0">
                <a:pos x="34" y="25"/>
              </a:cxn>
              <a:cxn ang="0">
                <a:pos x="42" y="25"/>
              </a:cxn>
              <a:cxn ang="0">
                <a:pos x="41" y="20"/>
              </a:cxn>
              <a:cxn ang="0">
                <a:pos x="34" y="23"/>
              </a:cxn>
              <a:cxn ang="0">
                <a:pos x="33" y="33"/>
              </a:cxn>
              <a:cxn ang="0">
                <a:pos x="39" y="37"/>
              </a:cxn>
              <a:cxn ang="0">
                <a:pos x="42" y="28"/>
              </a:cxn>
              <a:cxn ang="0">
                <a:pos x="34" y="28"/>
              </a:cxn>
              <a:cxn ang="0">
                <a:pos x="33" y="33"/>
              </a:cxn>
              <a:cxn ang="0">
                <a:pos x="32" y="19"/>
              </a:cxn>
              <a:cxn ang="0">
                <a:pos x="33" y="20"/>
              </a:cxn>
              <a:cxn ang="0">
                <a:pos x="39" y="17"/>
              </a:cxn>
              <a:cxn ang="0">
                <a:pos x="38" y="14"/>
              </a:cxn>
              <a:cxn ang="0">
                <a:pos x="37" y="13"/>
              </a:cxn>
              <a:cxn ang="0">
                <a:pos x="37" y="13"/>
              </a:cxn>
              <a:cxn ang="0">
                <a:pos x="32" y="18"/>
              </a:cxn>
              <a:cxn ang="0">
                <a:pos x="32" y="19"/>
              </a:cxn>
            </a:cxnLst>
            <a:rect l="0" t="0" r="r" b="b"/>
            <a:pathLst>
              <a:path w="42" h="48">
                <a:moveTo>
                  <a:pt x="31" y="35"/>
                </a:moveTo>
                <a:cubicBezTo>
                  <a:pt x="30" y="37"/>
                  <a:pt x="27" y="39"/>
                  <a:pt x="25" y="40"/>
                </a:cubicBezTo>
                <a:cubicBezTo>
                  <a:pt x="26" y="47"/>
                  <a:pt x="26" y="47"/>
                  <a:pt x="26" y="47"/>
                </a:cubicBezTo>
                <a:cubicBezTo>
                  <a:pt x="31" y="46"/>
                  <a:pt x="35" y="43"/>
                  <a:pt x="37" y="39"/>
                </a:cubicBezTo>
                <a:lnTo>
                  <a:pt x="31" y="35"/>
                </a:lnTo>
                <a:close/>
                <a:moveTo>
                  <a:pt x="22" y="40"/>
                </a:moveTo>
                <a:cubicBezTo>
                  <a:pt x="22" y="40"/>
                  <a:pt x="21" y="40"/>
                  <a:pt x="21" y="40"/>
                </a:cubicBezTo>
                <a:cubicBezTo>
                  <a:pt x="17" y="40"/>
                  <a:pt x="14" y="39"/>
                  <a:pt x="12" y="37"/>
                </a:cubicBezTo>
                <a:cubicBezTo>
                  <a:pt x="7" y="42"/>
                  <a:pt x="7" y="42"/>
                  <a:pt x="7" y="42"/>
                </a:cubicBezTo>
                <a:cubicBezTo>
                  <a:pt x="10" y="46"/>
                  <a:pt x="15" y="48"/>
                  <a:pt x="21" y="48"/>
                </a:cubicBezTo>
                <a:cubicBezTo>
                  <a:pt x="22" y="48"/>
                  <a:pt x="22" y="48"/>
                  <a:pt x="23" y="47"/>
                </a:cubicBezTo>
                <a:lnTo>
                  <a:pt x="22" y="40"/>
                </a:lnTo>
                <a:close/>
                <a:moveTo>
                  <a:pt x="10" y="35"/>
                </a:moveTo>
                <a:cubicBezTo>
                  <a:pt x="8" y="33"/>
                  <a:pt x="7" y="30"/>
                  <a:pt x="7" y="27"/>
                </a:cubicBezTo>
                <a:cubicBezTo>
                  <a:pt x="7" y="19"/>
                  <a:pt x="13" y="13"/>
                  <a:pt x="21" y="13"/>
                </a:cubicBezTo>
                <a:cubicBezTo>
                  <a:pt x="21" y="19"/>
                  <a:pt x="21" y="19"/>
                  <a:pt x="21" y="19"/>
                </a:cubicBezTo>
                <a:cubicBezTo>
                  <a:pt x="32" y="9"/>
                  <a:pt x="32" y="9"/>
                  <a:pt x="32" y="9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6"/>
                  <a:pt x="21" y="6"/>
                  <a:pt x="21" y="6"/>
                </a:cubicBezTo>
                <a:cubicBezTo>
                  <a:pt x="9" y="6"/>
                  <a:pt x="0" y="15"/>
                  <a:pt x="0" y="27"/>
                </a:cubicBezTo>
                <a:cubicBezTo>
                  <a:pt x="0" y="32"/>
                  <a:pt x="2" y="36"/>
                  <a:pt x="5" y="40"/>
                </a:cubicBezTo>
                <a:lnTo>
                  <a:pt x="10" y="35"/>
                </a:lnTo>
                <a:close/>
                <a:moveTo>
                  <a:pt x="34" y="23"/>
                </a:moveTo>
                <a:cubicBezTo>
                  <a:pt x="34" y="23"/>
                  <a:pt x="34" y="24"/>
                  <a:pt x="34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1" y="23"/>
                  <a:pt x="41" y="21"/>
                  <a:pt x="41" y="20"/>
                </a:cubicBezTo>
                <a:lnTo>
                  <a:pt x="34" y="23"/>
                </a:lnTo>
                <a:close/>
                <a:moveTo>
                  <a:pt x="33" y="33"/>
                </a:moveTo>
                <a:cubicBezTo>
                  <a:pt x="39" y="37"/>
                  <a:pt x="39" y="37"/>
                  <a:pt x="39" y="37"/>
                </a:cubicBezTo>
                <a:cubicBezTo>
                  <a:pt x="40" y="34"/>
                  <a:pt x="41" y="31"/>
                  <a:pt x="42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30"/>
                  <a:pt x="34" y="31"/>
                  <a:pt x="33" y="33"/>
                </a:cubicBezTo>
                <a:close/>
                <a:moveTo>
                  <a:pt x="32" y="19"/>
                </a:moveTo>
                <a:cubicBezTo>
                  <a:pt x="32" y="19"/>
                  <a:pt x="32" y="19"/>
                  <a:pt x="33" y="20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6"/>
                  <a:pt x="38" y="15"/>
                  <a:pt x="38" y="14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2" y="18"/>
                  <a:pt x="32" y="18"/>
                  <a:pt x="32" y="18"/>
                </a:cubicBezTo>
                <a:lnTo>
                  <a:pt x="32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Freeform 30"/>
          <p:cNvSpPr>
            <a:spLocks noEditPoints="1"/>
          </p:cNvSpPr>
          <p:nvPr/>
        </p:nvSpPr>
        <p:spPr bwMode="auto">
          <a:xfrm>
            <a:off x="1216673" y="4238450"/>
            <a:ext cx="495148" cy="493244"/>
          </a:xfrm>
          <a:custGeom>
            <a:avLst/>
            <a:gdLst/>
            <a:ahLst/>
            <a:cxnLst>
              <a:cxn ang="0">
                <a:pos x="123" y="15"/>
              </a:cxn>
              <a:cxn ang="0">
                <a:pos x="123" y="15"/>
              </a:cxn>
              <a:cxn ang="0">
                <a:pos x="109" y="0"/>
              </a:cxn>
              <a:cxn ang="0">
                <a:pos x="94" y="15"/>
              </a:cxn>
              <a:cxn ang="0">
                <a:pos x="94" y="34"/>
              </a:cxn>
              <a:cxn ang="0">
                <a:pos x="123" y="34"/>
              </a:cxn>
              <a:cxn ang="0">
                <a:pos x="123" y="15"/>
              </a:cxn>
              <a:cxn ang="0">
                <a:pos x="109" y="41"/>
              </a:cxn>
              <a:cxn ang="0">
                <a:pos x="53" y="98"/>
              </a:cxn>
              <a:cxn ang="0">
                <a:pos x="165" y="98"/>
              </a:cxn>
              <a:cxn ang="0">
                <a:pos x="109" y="41"/>
              </a:cxn>
              <a:cxn ang="0">
                <a:pos x="207" y="196"/>
              </a:cxn>
              <a:cxn ang="0">
                <a:pos x="10" y="196"/>
              </a:cxn>
              <a:cxn ang="0">
                <a:pos x="0" y="207"/>
              </a:cxn>
              <a:cxn ang="0">
                <a:pos x="10" y="217"/>
              </a:cxn>
              <a:cxn ang="0">
                <a:pos x="207" y="217"/>
              </a:cxn>
              <a:cxn ang="0">
                <a:pos x="218" y="207"/>
              </a:cxn>
              <a:cxn ang="0">
                <a:pos x="207" y="196"/>
              </a:cxn>
              <a:cxn ang="0">
                <a:pos x="70" y="171"/>
              </a:cxn>
              <a:cxn ang="0">
                <a:pos x="59" y="171"/>
              </a:cxn>
              <a:cxn ang="0">
                <a:pos x="59" y="123"/>
              </a:cxn>
              <a:cxn ang="0">
                <a:pos x="70" y="123"/>
              </a:cxn>
              <a:cxn ang="0">
                <a:pos x="70" y="171"/>
              </a:cxn>
              <a:cxn ang="0">
                <a:pos x="114" y="171"/>
              </a:cxn>
              <a:cxn ang="0">
                <a:pos x="103" y="171"/>
              </a:cxn>
              <a:cxn ang="0">
                <a:pos x="103" y="123"/>
              </a:cxn>
              <a:cxn ang="0">
                <a:pos x="114" y="123"/>
              </a:cxn>
              <a:cxn ang="0">
                <a:pos x="114" y="171"/>
              </a:cxn>
              <a:cxn ang="0">
                <a:pos x="159" y="171"/>
              </a:cxn>
              <a:cxn ang="0">
                <a:pos x="147" y="171"/>
              </a:cxn>
              <a:cxn ang="0">
                <a:pos x="147" y="123"/>
              </a:cxn>
              <a:cxn ang="0">
                <a:pos x="159" y="123"/>
              </a:cxn>
              <a:cxn ang="0">
                <a:pos x="159" y="171"/>
              </a:cxn>
              <a:cxn ang="0">
                <a:pos x="16" y="171"/>
              </a:cxn>
              <a:cxn ang="0">
                <a:pos x="9" y="177"/>
              </a:cxn>
              <a:cxn ang="0">
                <a:pos x="16" y="184"/>
              </a:cxn>
              <a:cxn ang="0">
                <a:pos x="202" y="184"/>
              </a:cxn>
              <a:cxn ang="0">
                <a:pos x="209" y="177"/>
              </a:cxn>
              <a:cxn ang="0">
                <a:pos x="202" y="171"/>
              </a:cxn>
              <a:cxn ang="0">
                <a:pos x="191" y="171"/>
              </a:cxn>
              <a:cxn ang="0">
                <a:pos x="191" y="123"/>
              </a:cxn>
              <a:cxn ang="0">
                <a:pos x="202" y="123"/>
              </a:cxn>
              <a:cxn ang="0">
                <a:pos x="209" y="116"/>
              </a:cxn>
              <a:cxn ang="0">
                <a:pos x="202" y="110"/>
              </a:cxn>
              <a:cxn ang="0">
                <a:pos x="16" y="110"/>
              </a:cxn>
              <a:cxn ang="0">
                <a:pos x="9" y="116"/>
              </a:cxn>
              <a:cxn ang="0">
                <a:pos x="16" y="123"/>
              </a:cxn>
              <a:cxn ang="0">
                <a:pos x="26" y="123"/>
              </a:cxn>
              <a:cxn ang="0">
                <a:pos x="26" y="171"/>
              </a:cxn>
              <a:cxn ang="0">
                <a:pos x="16" y="171"/>
              </a:cxn>
            </a:cxnLst>
            <a:rect l="0" t="0" r="r" b="b"/>
            <a:pathLst>
              <a:path w="218" h="217">
                <a:moveTo>
                  <a:pt x="123" y="15"/>
                </a:moveTo>
                <a:cubicBezTo>
                  <a:pt x="123" y="15"/>
                  <a:pt x="123" y="15"/>
                  <a:pt x="123" y="15"/>
                </a:cubicBezTo>
                <a:cubicBezTo>
                  <a:pt x="109" y="0"/>
                  <a:pt x="109" y="0"/>
                  <a:pt x="109" y="0"/>
                </a:cubicBezTo>
                <a:cubicBezTo>
                  <a:pt x="94" y="15"/>
                  <a:pt x="94" y="15"/>
                  <a:pt x="94" y="15"/>
                </a:cubicBezTo>
                <a:cubicBezTo>
                  <a:pt x="94" y="34"/>
                  <a:pt x="94" y="34"/>
                  <a:pt x="94" y="34"/>
                </a:cubicBezTo>
                <a:cubicBezTo>
                  <a:pt x="123" y="34"/>
                  <a:pt x="123" y="34"/>
                  <a:pt x="123" y="34"/>
                </a:cubicBezTo>
                <a:lnTo>
                  <a:pt x="123" y="15"/>
                </a:lnTo>
                <a:close/>
                <a:moveTo>
                  <a:pt x="109" y="41"/>
                </a:moveTo>
                <a:cubicBezTo>
                  <a:pt x="78" y="41"/>
                  <a:pt x="53" y="66"/>
                  <a:pt x="53" y="98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66"/>
                  <a:pt x="140" y="41"/>
                  <a:pt x="109" y="41"/>
                </a:cubicBezTo>
                <a:close/>
                <a:moveTo>
                  <a:pt x="207" y="196"/>
                </a:moveTo>
                <a:cubicBezTo>
                  <a:pt x="10" y="196"/>
                  <a:pt x="10" y="196"/>
                  <a:pt x="10" y="196"/>
                </a:cubicBezTo>
                <a:cubicBezTo>
                  <a:pt x="5" y="196"/>
                  <a:pt x="0" y="201"/>
                  <a:pt x="0" y="207"/>
                </a:cubicBezTo>
                <a:cubicBezTo>
                  <a:pt x="0" y="212"/>
                  <a:pt x="5" y="217"/>
                  <a:pt x="10" y="217"/>
                </a:cubicBezTo>
                <a:cubicBezTo>
                  <a:pt x="207" y="217"/>
                  <a:pt x="207" y="217"/>
                  <a:pt x="207" y="217"/>
                </a:cubicBezTo>
                <a:cubicBezTo>
                  <a:pt x="213" y="217"/>
                  <a:pt x="218" y="212"/>
                  <a:pt x="218" y="207"/>
                </a:cubicBezTo>
                <a:cubicBezTo>
                  <a:pt x="218" y="201"/>
                  <a:pt x="213" y="196"/>
                  <a:pt x="207" y="196"/>
                </a:cubicBezTo>
                <a:close/>
                <a:moveTo>
                  <a:pt x="70" y="171"/>
                </a:moveTo>
                <a:cubicBezTo>
                  <a:pt x="59" y="171"/>
                  <a:pt x="59" y="171"/>
                  <a:pt x="59" y="171"/>
                </a:cubicBezTo>
                <a:cubicBezTo>
                  <a:pt x="59" y="123"/>
                  <a:pt x="59" y="123"/>
                  <a:pt x="59" y="123"/>
                </a:cubicBezTo>
                <a:cubicBezTo>
                  <a:pt x="70" y="123"/>
                  <a:pt x="70" y="123"/>
                  <a:pt x="70" y="123"/>
                </a:cubicBezTo>
                <a:lnTo>
                  <a:pt x="70" y="171"/>
                </a:lnTo>
                <a:close/>
                <a:moveTo>
                  <a:pt x="114" y="171"/>
                </a:moveTo>
                <a:cubicBezTo>
                  <a:pt x="103" y="171"/>
                  <a:pt x="103" y="171"/>
                  <a:pt x="103" y="171"/>
                </a:cubicBezTo>
                <a:cubicBezTo>
                  <a:pt x="103" y="123"/>
                  <a:pt x="103" y="123"/>
                  <a:pt x="103" y="123"/>
                </a:cubicBezTo>
                <a:cubicBezTo>
                  <a:pt x="114" y="123"/>
                  <a:pt x="114" y="123"/>
                  <a:pt x="114" y="123"/>
                </a:cubicBezTo>
                <a:lnTo>
                  <a:pt x="114" y="171"/>
                </a:lnTo>
                <a:close/>
                <a:moveTo>
                  <a:pt x="159" y="171"/>
                </a:moveTo>
                <a:cubicBezTo>
                  <a:pt x="147" y="171"/>
                  <a:pt x="147" y="171"/>
                  <a:pt x="147" y="171"/>
                </a:cubicBezTo>
                <a:cubicBezTo>
                  <a:pt x="147" y="123"/>
                  <a:pt x="147" y="123"/>
                  <a:pt x="147" y="123"/>
                </a:cubicBezTo>
                <a:cubicBezTo>
                  <a:pt x="159" y="123"/>
                  <a:pt x="159" y="123"/>
                  <a:pt x="159" y="123"/>
                </a:cubicBezTo>
                <a:lnTo>
                  <a:pt x="159" y="171"/>
                </a:lnTo>
                <a:close/>
                <a:moveTo>
                  <a:pt x="16" y="171"/>
                </a:moveTo>
                <a:cubicBezTo>
                  <a:pt x="12" y="171"/>
                  <a:pt x="9" y="174"/>
                  <a:pt x="9" y="177"/>
                </a:cubicBezTo>
                <a:cubicBezTo>
                  <a:pt x="9" y="181"/>
                  <a:pt x="12" y="184"/>
                  <a:pt x="16" y="184"/>
                </a:cubicBezTo>
                <a:cubicBezTo>
                  <a:pt x="202" y="184"/>
                  <a:pt x="202" y="184"/>
                  <a:pt x="202" y="184"/>
                </a:cubicBezTo>
                <a:cubicBezTo>
                  <a:pt x="206" y="184"/>
                  <a:pt x="209" y="181"/>
                  <a:pt x="209" y="177"/>
                </a:cubicBezTo>
                <a:cubicBezTo>
                  <a:pt x="209" y="174"/>
                  <a:pt x="206" y="171"/>
                  <a:pt x="202" y="171"/>
                </a:cubicBezTo>
                <a:cubicBezTo>
                  <a:pt x="191" y="171"/>
                  <a:pt x="191" y="171"/>
                  <a:pt x="191" y="171"/>
                </a:cubicBezTo>
                <a:cubicBezTo>
                  <a:pt x="191" y="123"/>
                  <a:pt x="191" y="123"/>
                  <a:pt x="191" y="123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206" y="123"/>
                  <a:pt x="209" y="120"/>
                  <a:pt x="209" y="116"/>
                </a:cubicBezTo>
                <a:cubicBezTo>
                  <a:pt x="209" y="113"/>
                  <a:pt x="206" y="110"/>
                  <a:pt x="202" y="110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2" y="110"/>
                  <a:pt x="9" y="113"/>
                  <a:pt x="9" y="116"/>
                </a:cubicBezTo>
                <a:cubicBezTo>
                  <a:pt x="9" y="120"/>
                  <a:pt x="12" y="123"/>
                  <a:pt x="16" y="123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26" y="171"/>
                  <a:pt x="26" y="171"/>
                  <a:pt x="26" y="171"/>
                </a:cubicBezTo>
                <a:lnTo>
                  <a:pt x="16" y="17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24"/>
          <p:cNvSpPr>
            <a:spLocks noEditPoints="1"/>
          </p:cNvSpPr>
          <p:nvPr/>
        </p:nvSpPr>
        <p:spPr bwMode="auto">
          <a:xfrm>
            <a:off x="2935287" y="4224210"/>
            <a:ext cx="554787" cy="572246"/>
          </a:xfrm>
          <a:custGeom>
            <a:avLst/>
            <a:gdLst/>
            <a:ahLst/>
            <a:cxnLst>
              <a:cxn ang="0">
                <a:pos x="231" y="141"/>
              </a:cxn>
              <a:cxn ang="0">
                <a:pos x="206" y="82"/>
              </a:cxn>
              <a:cxn ang="0">
                <a:pos x="217" y="156"/>
              </a:cxn>
              <a:cxn ang="0">
                <a:pos x="210" y="168"/>
              </a:cxn>
              <a:cxn ang="0">
                <a:pos x="208" y="165"/>
              </a:cxn>
              <a:cxn ang="0">
                <a:pos x="157" y="137"/>
              </a:cxn>
              <a:cxn ang="0">
                <a:pos x="141" y="71"/>
              </a:cxn>
              <a:cxn ang="0">
                <a:pos x="144" y="62"/>
              </a:cxn>
              <a:cxn ang="0">
                <a:pos x="201" y="48"/>
              </a:cxn>
              <a:cxn ang="0">
                <a:pos x="219" y="62"/>
              </a:cxn>
              <a:cxn ang="0">
                <a:pos x="234" y="141"/>
              </a:cxn>
              <a:cxn ang="0">
                <a:pos x="170" y="198"/>
              </a:cxn>
              <a:cxn ang="0">
                <a:pos x="164" y="242"/>
              </a:cxn>
              <a:cxn ang="0">
                <a:pos x="81" y="242"/>
              </a:cxn>
              <a:cxn ang="0">
                <a:pos x="75" y="198"/>
              </a:cxn>
              <a:cxn ang="0">
                <a:pos x="40" y="219"/>
              </a:cxn>
              <a:cxn ang="0">
                <a:pos x="48" y="169"/>
              </a:cxn>
              <a:cxn ang="0">
                <a:pos x="104" y="149"/>
              </a:cxn>
              <a:cxn ang="0">
                <a:pos x="141" y="149"/>
              </a:cxn>
              <a:cxn ang="0">
                <a:pos x="196" y="169"/>
              </a:cxn>
              <a:cxn ang="0">
                <a:pos x="204" y="219"/>
              </a:cxn>
              <a:cxn ang="0">
                <a:pos x="35" y="169"/>
              </a:cxn>
              <a:cxn ang="0">
                <a:pos x="36" y="80"/>
              </a:cxn>
              <a:cxn ang="0">
                <a:pos x="21" y="131"/>
              </a:cxn>
              <a:cxn ang="0">
                <a:pos x="9" y="140"/>
              </a:cxn>
              <a:cxn ang="0">
                <a:pos x="12" y="61"/>
              </a:cxn>
              <a:cxn ang="0">
                <a:pos x="31" y="47"/>
              </a:cxn>
              <a:cxn ang="0">
                <a:pos x="62" y="69"/>
              </a:cxn>
              <a:cxn ang="0">
                <a:pos x="94" y="47"/>
              </a:cxn>
              <a:cxn ang="0">
                <a:pos x="113" y="61"/>
              </a:cxn>
              <a:cxn ang="0">
                <a:pos x="91" y="80"/>
              </a:cxn>
              <a:cxn ang="0">
                <a:pos x="90" y="81"/>
              </a:cxn>
              <a:cxn ang="0">
                <a:pos x="87" y="137"/>
              </a:cxn>
              <a:cxn ang="0">
                <a:pos x="36" y="165"/>
              </a:cxn>
              <a:cxn ang="0">
                <a:pos x="62" y="0"/>
              </a:cxn>
              <a:cxn ang="0">
                <a:pos x="62" y="40"/>
              </a:cxn>
              <a:cxn ang="0">
                <a:pos x="62" y="0"/>
              </a:cxn>
              <a:cxn ang="0">
                <a:pos x="154" y="110"/>
              </a:cxn>
              <a:cxn ang="0">
                <a:pos x="91" y="110"/>
              </a:cxn>
              <a:cxn ang="0">
                <a:pos x="182" y="0"/>
              </a:cxn>
              <a:cxn ang="0">
                <a:pos x="182" y="40"/>
              </a:cxn>
              <a:cxn ang="0">
                <a:pos x="182" y="0"/>
              </a:cxn>
            </a:cxnLst>
            <a:rect l="0" t="0" r="r" b="b"/>
            <a:pathLst>
              <a:path w="241" h="248">
                <a:moveTo>
                  <a:pt x="234" y="141"/>
                </a:moveTo>
                <a:cubicBezTo>
                  <a:pt x="233" y="141"/>
                  <a:pt x="232" y="141"/>
                  <a:pt x="231" y="141"/>
                </a:cubicBezTo>
                <a:cubicBezTo>
                  <a:pt x="227" y="141"/>
                  <a:pt x="223" y="139"/>
                  <a:pt x="222" y="134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217" y="156"/>
                  <a:pt x="217" y="156"/>
                  <a:pt x="217" y="156"/>
                </a:cubicBezTo>
                <a:cubicBezTo>
                  <a:pt x="218" y="157"/>
                  <a:pt x="218" y="158"/>
                  <a:pt x="218" y="160"/>
                </a:cubicBezTo>
                <a:cubicBezTo>
                  <a:pt x="218" y="164"/>
                  <a:pt x="214" y="168"/>
                  <a:pt x="210" y="168"/>
                </a:cubicBezTo>
                <a:cubicBezTo>
                  <a:pt x="209" y="168"/>
                  <a:pt x="209" y="168"/>
                  <a:pt x="209" y="168"/>
                </a:cubicBezTo>
                <a:cubicBezTo>
                  <a:pt x="208" y="167"/>
                  <a:pt x="208" y="166"/>
                  <a:pt x="208" y="165"/>
                </a:cubicBezTo>
                <a:cubicBezTo>
                  <a:pt x="203" y="148"/>
                  <a:pt x="186" y="137"/>
                  <a:pt x="168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3" y="129"/>
                  <a:pt x="166" y="120"/>
                  <a:pt x="166" y="110"/>
                </a:cubicBezTo>
                <a:cubicBezTo>
                  <a:pt x="166" y="93"/>
                  <a:pt x="156" y="78"/>
                  <a:pt x="141" y="71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7" y="53"/>
                  <a:pt x="154" y="48"/>
                  <a:pt x="162" y="48"/>
                </a:cubicBezTo>
                <a:cubicBezTo>
                  <a:pt x="201" y="48"/>
                  <a:pt x="201" y="48"/>
                  <a:pt x="201" y="48"/>
                </a:cubicBezTo>
                <a:cubicBezTo>
                  <a:pt x="209" y="48"/>
                  <a:pt x="216" y="53"/>
                  <a:pt x="219" y="62"/>
                </a:cubicBezTo>
                <a:cubicBezTo>
                  <a:pt x="219" y="62"/>
                  <a:pt x="219" y="62"/>
                  <a:pt x="219" y="62"/>
                </a:cubicBezTo>
                <a:cubicBezTo>
                  <a:pt x="240" y="129"/>
                  <a:pt x="240" y="129"/>
                  <a:pt x="240" y="129"/>
                </a:cubicBezTo>
                <a:cubicBezTo>
                  <a:pt x="241" y="134"/>
                  <a:pt x="238" y="139"/>
                  <a:pt x="234" y="141"/>
                </a:cubicBezTo>
                <a:close/>
                <a:moveTo>
                  <a:pt x="176" y="237"/>
                </a:moveTo>
                <a:cubicBezTo>
                  <a:pt x="170" y="198"/>
                  <a:pt x="170" y="198"/>
                  <a:pt x="170" y="198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164" y="242"/>
                  <a:pt x="164" y="242"/>
                  <a:pt x="164" y="242"/>
                </a:cubicBezTo>
                <a:cubicBezTo>
                  <a:pt x="151" y="246"/>
                  <a:pt x="137" y="248"/>
                  <a:pt x="122" y="248"/>
                </a:cubicBezTo>
                <a:cubicBezTo>
                  <a:pt x="108" y="248"/>
                  <a:pt x="94" y="246"/>
                  <a:pt x="81" y="242"/>
                </a:cubicBezTo>
                <a:cubicBezTo>
                  <a:pt x="83" y="198"/>
                  <a:pt x="83" y="198"/>
                  <a:pt x="83" y="198"/>
                </a:cubicBezTo>
                <a:cubicBezTo>
                  <a:pt x="75" y="198"/>
                  <a:pt x="75" y="198"/>
                  <a:pt x="75" y="198"/>
                </a:cubicBezTo>
                <a:cubicBezTo>
                  <a:pt x="67" y="237"/>
                  <a:pt x="67" y="237"/>
                  <a:pt x="67" y="237"/>
                </a:cubicBezTo>
                <a:cubicBezTo>
                  <a:pt x="57" y="232"/>
                  <a:pt x="48" y="226"/>
                  <a:pt x="40" y="219"/>
                </a:cubicBezTo>
                <a:cubicBezTo>
                  <a:pt x="48" y="171"/>
                  <a:pt x="48" y="171"/>
                  <a:pt x="48" y="171"/>
                </a:cubicBezTo>
                <a:cubicBezTo>
                  <a:pt x="48" y="170"/>
                  <a:pt x="48" y="169"/>
                  <a:pt x="48" y="169"/>
                </a:cubicBezTo>
                <a:cubicBezTo>
                  <a:pt x="52" y="157"/>
                  <a:pt x="63" y="149"/>
                  <a:pt x="77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23" y="182"/>
                  <a:pt x="123" y="182"/>
                  <a:pt x="123" y="182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168" y="149"/>
                  <a:pt x="168" y="149"/>
                  <a:pt x="168" y="149"/>
                </a:cubicBezTo>
                <a:cubicBezTo>
                  <a:pt x="181" y="149"/>
                  <a:pt x="192" y="157"/>
                  <a:pt x="196" y="169"/>
                </a:cubicBezTo>
                <a:cubicBezTo>
                  <a:pt x="196" y="169"/>
                  <a:pt x="196" y="170"/>
                  <a:pt x="196" y="171"/>
                </a:cubicBezTo>
                <a:cubicBezTo>
                  <a:pt x="204" y="219"/>
                  <a:pt x="204" y="219"/>
                  <a:pt x="204" y="219"/>
                </a:cubicBezTo>
                <a:cubicBezTo>
                  <a:pt x="196" y="226"/>
                  <a:pt x="186" y="232"/>
                  <a:pt x="176" y="237"/>
                </a:cubicBezTo>
                <a:close/>
                <a:moveTo>
                  <a:pt x="35" y="169"/>
                </a:moveTo>
                <a:cubicBezTo>
                  <a:pt x="34" y="174"/>
                  <a:pt x="34" y="174"/>
                  <a:pt x="34" y="174"/>
                </a:cubicBezTo>
                <a:cubicBezTo>
                  <a:pt x="36" y="80"/>
                  <a:pt x="36" y="80"/>
                  <a:pt x="36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20" y="136"/>
                  <a:pt x="16" y="140"/>
                  <a:pt x="11" y="140"/>
                </a:cubicBezTo>
                <a:cubicBezTo>
                  <a:pt x="11" y="140"/>
                  <a:pt x="10" y="140"/>
                  <a:pt x="9" y="140"/>
                </a:cubicBezTo>
                <a:cubicBezTo>
                  <a:pt x="4" y="139"/>
                  <a:pt x="0" y="133"/>
                  <a:pt x="1" y="128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0"/>
                  <a:pt x="12" y="60"/>
                  <a:pt x="12" y="60"/>
                </a:cubicBezTo>
                <a:cubicBezTo>
                  <a:pt x="15" y="52"/>
                  <a:pt x="23" y="47"/>
                  <a:pt x="31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62" y="69"/>
                  <a:pt x="62" y="69"/>
                  <a:pt x="62" y="69"/>
                </a:cubicBezTo>
                <a:cubicBezTo>
                  <a:pt x="76" y="47"/>
                  <a:pt x="76" y="47"/>
                  <a:pt x="76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103" y="47"/>
                  <a:pt x="110" y="52"/>
                  <a:pt x="113" y="60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4" y="67"/>
                  <a:pt x="114" y="67"/>
                  <a:pt x="114" y="67"/>
                </a:cubicBezTo>
                <a:cubicBezTo>
                  <a:pt x="105" y="69"/>
                  <a:pt x="97" y="73"/>
                  <a:pt x="91" y="80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81"/>
                  <a:pt x="90" y="81"/>
                  <a:pt x="90" y="81"/>
                </a:cubicBezTo>
                <a:cubicBezTo>
                  <a:pt x="83" y="88"/>
                  <a:pt x="79" y="99"/>
                  <a:pt x="79" y="110"/>
                </a:cubicBezTo>
                <a:cubicBezTo>
                  <a:pt x="79" y="120"/>
                  <a:pt x="82" y="129"/>
                  <a:pt x="87" y="137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58" y="137"/>
                  <a:pt x="41" y="148"/>
                  <a:pt x="36" y="165"/>
                </a:cubicBezTo>
                <a:cubicBezTo>
                  <a:pt x="36" y="166"/>
                  <a:pt x="35" y="167"/>
                  <a:pt x="35" y="169"/>
                </a:cubicBezTo>
                <a:close/>
                <a:moveTo>
                  <a:pt x="62" y="0"/>
                </a:moveTo>
                <a:cubicBezTo>
                  <a:pt x="74" y="0"/>
                  <a:pt x="83" y="9"/>
                  <a:pt x="83" y="20"/>
                </a:cubicBezTo>
                <a:cubicBezTo>
                  <a:pt x="83" y="31"/>
                  <a:pt x="74" y="40"/>
                  <a:pt x="62" y="40"/>
                </a:cubicBezTo>
                <a:cubicBezTo>
                  <a:pt x="51" y="40"/>
                  <a:pt x="42" y="31"/>
                  <a:pt x="42" y="20"/>
                </a:cubicBezTo>
                <a:cubicBezTo>
                  <a:pt x="42" y="9"/>
                  <a:pt x="51" y="0"/>
                  <a:pt x="62" y="0"/>
                </a:cubicBezTo>
                <a:close/>
                <a:moveTo>
                  <a:pt x="122" y="79"/>
                </a:moveTo>
                <a:cubicBezTo>
                  <a:pt x="140" y="79"/>
                  <a:pt x="154" y="93"/>
                  <a:pt x="154" y="110"/>
                </a:cubicBezTo>
                <a:cubicBezTo>
                  <a:pt x="154" y="127"/>
                  <a:pt x="140" y="141"/>
                  <a:pt x="122" y="141"/>
                </a:cubicBezTo>
                <a:cubicBezTo>
                  <a:pt x="105" y="141"/>
                  <a:pt x="91" y="127"/>
                  <a:pt x="91" y="110"/>
                </a:cubicBezTo>
                <a:cubicBezTo>
                  <a:pt x="91" y="93"/>
                  <a:pt x="105" y="79"/>
                  <a:pt x="122" y="79"/>
                </a:cubicBezTo>
                <a:close/>
                <a:moveTo>
                  <a:pt x="182" y="0"/>
                </a:moveTo>
                <a:cubicBezTo>
                  <a:pt x="193" y="0"/>
                  <a:pt x="201" y="9"/>
                  <a:pt x="201" y="20"/>
                </a:cubicBezTo>
                <a:cubicBezTo>
                  <a:pt x="201" y="31"/>
                  <a:pt x="193" y="40"/>
                  <a:pt x="182" y="40"/>
                </a:cubicBezTo>
                <a:cubicBezTo>
                  <a:pt x="171" y="40"/>
                  <a:pt x="162" y="31"/>
                  <a:pt x="162" y="20"/>
                </a:cubicBezTo>
                <a:cubicBezTo>
                  <a:pt x="162" y="9"/>
                  <a:pt x="171" y="0"/>
                  <a:pt x="18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7"/>
          <p:cNvSpPr>
            <a:spLocks noEditPoints="1"/>
          </p:cNvSpPr>
          <p:nvPr/>
        </p:nvSpPr>
        <p:spPr bwMode="auto">
          <a:xfrm>
            <a:off x="4652549" y="4201285"/>
            <a:ext cx="657357" cy="607142"/>
          </a:xfrm>
          <a:custGeom>
            <a:avLst/>
            <a:gdLst/>
            <a:ahLst/>
            <a:cxnLst>
              <a:cxn ang="0">
                <a:pos x="125" y="142"/>
              </a:cxn>
              <a:cxn ang="0">
                <a:pos x="119" y="142"/>
              </a:cxn>
              <a:cxn ang="0">
                <a:pos x="112" y="201"/>
              </a:cxn>
              <a:cxn ang="0">
                <a:pos x="203" y="124"/>
              </a:cxn>
              <a:cxn ang="0">
                <a:pos x="243" y="149"/>
              </a:cxn>
              <a:cxn ang="0">
                <a:pos x="125" y="223"/>
              </a:cxn>
              <a:cxn ang="0">
                <a:pos x="124" y="223"/>
              </a:cxn>
              <a:cxn ang="0">
                <a:pos x="122" y="224"/>
              </a:cxn>
              <a:cxn ang="0">
                <a:pos x="110" y="218"/>
              </a:cxn>
              <a:cxn ang="0">
                <a:pos x="99" y="212"/>
              </a:cxn>
              <a:cxn ang="0">
                <a:pos x="78" y="201"/>
              </a:cxn>
              <a:cxn ang="0">
                <a:pos x="76" y="199"/>
              </a:cxn>
              <a:cxn ang="0">
                <a:pos x="75" y="198"/>
              </a:cxn>
              <a:cxn ang="0">
                <a:pos x="75" y="195"/>
              </a:cxn>
              <a:cxn ang="0">
                <a:pos x="75" y="193"/>
              </a:cxn>
              <a:cxn ang="0">
                <a:pos x="76" y="193"/>
              </a:cxn>
              <a:cxn ang="0">
                <a:pos x="78" y="190"/>
              </a:cxn>
              <a:cxn ang="0">
                <a:pos x="91" y="182"/>
              </a:cxn>
              <a:cxn ang="0">
                <a:pos x="91" y="128"/>
              </a:cxn>
              <a:cxn ang="0">
                <a:pos x="75" y="115"/>
              </a:cxn>
              <a:cxn ang="0">
                <a:pos x="193" y="41"/>
              </a:cxn>
              <a:cxn ang="0">
                <a:pos x="240" y="63"/>
              </a:cxn>
              <a:cxn ang="0">
                <a:pos x="240" y="74"/>
              </a:cxn>
              <a:cxn ang="0">
                <a:pos x="211" y="128"/>
              </a:cxn>
              <a:cxn ang="0">
                <a:pos x="219" y="133"/>
              </a:cxn>
              <a:cxn ang="0">
                <a:pos x="240" y="144"/>
              </a:cxn>
              <a:cxn ang="0">
                <a:pos x="83" y="163"/>
              </a:cxn>
              <a:cxn ang="0">
                <a:pos x="50" y="183"/>
              </a:cxn>
              <a:cxn ang="0">
                <a:pos x="48" y="183"/>
              </a:cxn>
              <a:cxn ang="0">
                <a:pos x="44" y="183"/>
              </a:cxn>
              <a:cxn ang="0">
                <a:pos x="24" y="172"/>
              </a:cxn>
              <a:cxn ang="0">
                <a:pos x="4" y="161"/>
              </a:cxn>
              <a:cxn ang="0">
                <a:pos x="2" y="160"/>
              </a:cxn>
              <a:cxn ang="0">
                <a:pos x="1" y="158"/>
              </a:cxn>
              <a:cxn ang="0">
                <a:pos x="0" y="156"/>
              </a:cxn>
              <a:cxn ang="0">
                <a:pos x="0" y="155"/>
              </a:cxn>
              <a:cxn ang="0">
                <a:pos x="1" y="152"/>
              </a:cxn>
              <a:cxn ang="0">
                <a:pos x="3" y="150"/>
              </a:cxn>
              <a:cxn ang="0">
                <a:pos x="17" y="142"/>
              </a:cxn>
              <a:cxn ang="0">
                <a:pos x="17" y="87"/>
              </a:cxn>
              <a:cxn ang="0">
                <a:pos x="0" y="75"/>
              </a:cxn>
              <a:cxn ang="0">
                <a:pos x="118" y="1"/>
              </a:cxn>
              <a:cxn ang="0">
                <a:pos x="165" y="23"/>
              </a:cxn>
              <a:cxn ang="0">
                <a:pos x="165" y="34"/>
              </a:cxn>
              <a:cxn ang="0">
                <a:pos x="136" y="65"/>
              </a:cxn>
              <a:cxn ang="0">
                <a:pos x="128" y="56"/>
              </a:cxn>
              <a:cxn ang="0">
                <a:pos x="47" y="103"/>
              </a:cxn>
              <a:cxn ang="0">
                <a:pos x="37" y="98"/>
              </a:cxn>
              <a:cxn ang="0">
                <a:pos x="83" y="133"/>
              </a:cxn>
            </a:cxnLst>
            <a:rect l="0" t="0" r="r" b="b"/>
            <a:pathLst>
              <a:path w="243" h="224">
                <a:moveTo>
                  <a:pt x="203" y="96"/>
                </a:moveTo>
                <a:cubicBezTo>
                  <a:pt x="125" y="142"/>
                  <a:pt x="125" y="142"/>
                  <a:pt x="125" y="142"/>
                </a:cubicBezTo>
                <a:cubicBezTo>
                  <a:pt x="124" y="142"/>
                  <a:pt x="123" y="143"/>
                  <a:pt x="122" y="143"/>
                </a:cubicBezTo>
                <a:cubicBezTo>
                  <a:pt x="121" y="143"/>
                  <a:pt x="120" y="142"/>
                  <a:pt x="119" y="142"/>
                </a:cubicBezTo>
                <a:cubicBezTo>
                  <a:pt x="112" y="138"/>
                  <a:pt x="112" y="138"/>
                  <a:pt x="112" y="138"/>
                </a:cubicBezTo>
                <a:cubicBezTo>
                  <a:pt x="112" y="201"/>
                  <a:pt x="112" y="201"/>
                  <a:pt x="112" y="201"/>
                </a:cubicBezTo>
                <a:cubicBezTo>
                  <a:pt x="203" y="147"/>
                  <a:pt x="203" y="147"/>
                  <a:pt x="203" y="147"/>
                </a:cubicBezTo>
                <a:cubicBezTo>
                  <a:pt x="203" y="124"/>
                  <a:pt x="203" y="124"/>
                  <a:pt x="203" y="124"/>
                </a:cubicBezTo>
                <a:lnTo>
                  <a:pt x="203" y="96"/>
                </a:lnTo>
                <a:close/>
                <a:moveTo>
                  <a:pt x="243" y="149"/>
                </a:moveTo>
                <a:cubicBezTo>
                  <a:pt x="243" y="152"/>
                  <a:pt x="242" y="154"/>
                  <a:pt x="240" y="155"/>
                </a:cubicBezTo>
                <a:cubicBezTo>
                  <a:pt x="125" y="223"/>
                  <a:pt x="125" y="223"/>
                  <a:pt x="125" y="223"/>
                </a:cubicBezTo>
                <a:cubicBezTo>
                  <a:pt x="125" y="223"/>
                  <a:pt x="125" y="223"/>
                  <a:pt x="124" y="223"/>
                </a:cubicBezTo>
                <a:cubicBezTo>
                  <a:pt x="124" y="223"/>
                  <a:pt x="124" y="223"/>
                  <a:pt x="124" y="223"/>
                </a:cubicBezTo>
                <a:cubicBezTo>
                  <a:pt x="123" y="223"/>
                  <a:pt x="123" y="223"/>
                  <a:pt x="123" y="224"/>
                </a:cubicBezTo>
                <a:cubicBezTo>
                  <a:pt x="123" y="224"/>
                  <a:pt x="122" y="224"/>
                  <a:pt x="122" y="224"/>
                </a:cubicBezTo>
                <a:cubicBezTo>
                  <a:pt x="121" y="224"/>
                  <a:pt x="120" y="223"/>
                  <a:pt x="119" y="223"/>
                </a:cubicBezTo>
                <a:cubicBezTo>
                  <a:pt x="110" y="218"/>
                  <a:pt x="110" y="218"/>
                  <a:pt x="110" y="218"/>
                </a:cubicBezTo>
                <a:cubicBezTo>
                  <a:pt x="99" y="212"/>
                  <a:pt x="99" y="212"/>
                  <a:pt x="99" y="212"/>
                </a:cubicBezTo>
                <a:cubicBezTo>
                  <a:pt x="99" y="212"/>
                  <a:pt x="99" y="212"/>
                  <a:pt x="99" y="212"/>
                </a:cubicBezTo>
                <a:cubicBezTo>
                  <a:pt x="78" y="201"/>
                  <a:pt x="78" y="201"/>
                  <a:pt x="78" y="201"/>
                </a:cubicBezTo>
                <a:cubicBezTo>
                  <a:pt x="78" y="201"/>
                  <a:pt x="78" y="201"/>
                  <a:pt x="78" y="201"/>
                </a:cubicBezTo>
                <a:cubicBezTo>
                  <a:pt x="78" y="201"/>
                  <a:pt x="77" y="200"/>
                  <a:pt x="77" y="200"/>
                </a:cubicBezTo>
                <a:cubicBezTo>
                  <a:pt x="76" y="200"/>
                  <a:pt x="76" y="200"/>
                  <a:pt x="76" y="199"/>
                </a:cubicBezTo>
                <a:cubicBezTo>
                  <a:pt x="76" y="199"/>
                  <a:pt x="75" y="198"/>
                  <a:pt x="75" y="198"/>
                </a:cubicBezTo>
                <a:cubicBezTo>
                  <a:pt x="75" y="198"/>
                  <a:pt x="75" y="198"/>
                  <a:pt x="75" y="198"/>
                </a:cubicBezTo>
                <a:cubicBezTo>
                  <a:pt x="75" y="197"/>
                  <a:pt x="75" y="196"/>
                  <a:pt x="75" y="196"/>
                </a:cubicBezTo>
                <a:cubicBezTo>
                  <a:pt x="75" y="196"/>
                  <a:pt x="75" y="196"/>
                  <a:pt x="75" y="195"/>
                </a:cubicBezTo>
                <a:cubicBezTo>
                  <a:pt x="75" y="195"/>
                  <a:pt x="75" y="195"/>
                  <a:pt x="75" y="195"/>
                </a:cubicBezTo>
                <a:cubicBezTo>
                  <a:pt x="75" y="194"/>
                  <a:pt x="75" y="193"/>
                  <a:pt x="75" y="193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6" y="192"/>
                  <a:pt x="77" y="191"/>
                  <a:pt x="77" y="191"/>
                </a:cubicBezTo>
                <a:cubicBezTo>
                  <a:pt x="77" y="191"/>
                  <a:pt x="77" y="191"/>
                  <a:pt x="78" y="190"/>
                </a:cubicBezTo>
                <a:cubicBezTo>
                  <a:pt x="78" y="190"/>
                  <a:pt x="78" y="190"/>
                  <a:pt x="78" y="190"/>
                </a:cubicBezTo>
                <a:cubicBezTo>
                  <a:pt x="91" y="182"/>
                  <a:pt x="91" y="182"/>
                  <a:pt x="91" y="182"/>
                </a:cubicBezTo>
                <a:cubicBezTo>
                  <a:pt x="91" y="129"/>
                  <a:pt x="91" y="129"/>
                  <a:pt x="91" y="129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6" y="119"/>
                  <a:pt x="75" y="117"/>
                  <a:pt x="75" y="115"/>
                </a:cubicBezTo>
                <a:cubicBezTo>
                  <a:pt x="75" y="112"/>
                  <a:pt x="76" y="110"/>
                  <a:pt x="78" y="109"/>
                </a:cubicBezTo>
                <a:cubicBezTo>
                  <a:pt x="193" y="41"/>
                  <a:pt x="193" y="41"/>
                  <a:pt x="193" y="41"/>
                </a:cubicBezTo>
                <a:cubicBezTo>
                  <a:pt x="195" y="40"/>
                  <a:pt x="197" y="40"/>
                  <a:pt x="199" y="41"/>
                </a:cubicBezTo>
                <a:cubicBezTo>
                  <a:pt x="240" y="63"/>
                  <a:pt x="240" y="63"/>
                  <a:pt x="240" y="63"/>
                </a:cubicBezTo>
                <a:cubicBezTo>
                  <a:pt x="242" y="64"/>
                  <a:pt x="243" y="66"/>
                  <a:pt x="243" y="68"/>
                </a:cubicBezTo>
                <a:cubicBezTo>
                  <a:pt x="243" y="71"/>
                  <a:pt x="242" y="73"/>
                  <a:pt x="240" y="74"/>
                </a:cubicBezTo>
                <a:cubicBezTo>
                  <a:pt x="211" y="91"/>
                  <a:pt x="211" y="91"/>
                  <a:pt x="211" y="91"/>
                </a:cubicBezTo>
                <a:cubicBezTo>
                  <a:pt x="211" y="128"/>
                  <a:pt x="211" y="128"/>
                  <a:pt x="211" y="128"/>
                </a:cubicBezTo>
                <a:cubicBezTo>
                  <a:pt x="219" y="133"/>
                  <a:pt x="219" y="133"/>
                  <a:pt x="219" y="133"/>
                </a:cubicBezTo>
                <a:cubicBezTo>
                  <a:pt x="219" y="133"/>
                  <a:pt x="219" y="133"/>
                  <a:pt x="219" y="133"/>
                </a:cubicBezTo>
                <a:cubicBezTo>
                  <a:pt x="220" y="133"/>
                  <a:pt x="220" y="133"/>
                  <a:pt x="220" y="133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42" y="145"/>
                  <a:pt x="243" y="147"/>
                  <a:pt x="243" y="149"/>
                </a:cubicBezTo>
                <a:close/>
                <a:moveTo>
                  <a:pt x="83" y="163"/>
                </a:moveTo>
                <a:cubicBezTo>
                  <a:pt x="51" y="183"/>
                  <a:pt x="51" y="183"/>
                  <a:pt x="51" y="183"/>
                </a:cubicBezTo>
                <a:cubicBezTo>
                  <a:pt x="50" y="183"/>
                  <a:pt x="50" y="183"/>
                  <a:pt x="50" y="183"/>
                </a:cubicBezTo>
                <a:cubicBezTo>
                  <a:pt x="49" y="183"/>
                  <a:pt x="49" y="183"/>
                  <a:pt x="49" y="183"/>
                </a:cubicBezTo>
                <a:cubicBezTo>
                  <a:pt x="49" y="183"/>
                  <a:pt x="48" y="183"/>
                  <a:pt x="48" y="183"/>
                </a:cubicBezTo>
                <a:cubicBezTo>
                  <a:pt x="48" y="183"/>
                  <a:pt x="48" y="184"/>
                  <a:pt x="47" y="184"/>
                </a:cubicBezTo>
                <a:cubicBezTo>
                  <a:pt x="46" y="184"/>
                  <a:pt x="45" y="183"/>
                  <a:pt x="44" y="183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4" y="161"/>
                  <a:pt x="4" y="161"/>
                  <a:pt x="4" y="161"/>
                </a:cubicBezTo>
                <a:cubicBezTo>
                  <a:pt x="4" y="161"/>
                  <a:pt x="4" y="161"/>
                  <a:pt x="4" y="161"/>
                </a:cubicBezTo>
                <a:cubicBezTo>
                  <a:pt x="3" y="161"/>
                  <a:pt x="2" y="160"/>
                  <a:pt x="2" y="160"/>
                </a:cubicBezTo>
                <a:cubicBezTo>
                  <a:pt x="2" y="160"/>
                  <a:pt x="1" y="159"/>
                  <a:pt x="1" y="159"/>
                </a:cubicBezTo>
                <a:cubicBezTo>
                  <a:pt x="1" y="159"/>
                  <a:pt x="1" y="158"/>
                  <a:pt x="1" y="158"/>
                </a:cubicBezTo>
                <a:cubicBezTo>
                  <a:pt x="1" y="158"/>
                  <a:pt x="1" y="158"/>
                  <a:pt x="1" y="157"/>
                </a:cubicBezTo>
                <a:cubicBezTo>
                  <a:pt x="0" y="157"/>
                  <a:pt x="0" y="156"/>
                  <a:pt x="0" y="156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4"/>
                  <a:pt x="1" y="153"/>
                  <a:pt x="1" y="152"/>
                </a:cubicBezTo>
                <a:cubicBezTo>
                  <a:pt x="1" y="152"/>
                  <a:pt x="1" y="152"/>
                  <a:pt x="1" y="152"/>
                </a:cubicBezTo>
                <a:cubicBezTo>
                  <a:pt x="1" y="152"/>
                  <a:pt x="2" y="151"/>
                  <a:pt x="2" y="151"/>
                </a:cubicBezTo>
                <a:cubicBezTo>
                  <a:pt x="3" y="151"/>
                  <a:pt x="3" y="150"/>
                  <a:pt x="3" y="150"/>
                </a:cubicBezTo>
                <a:cubicBezTo>
                  <a:pt x="3" y="150"/>
                  <a:pt x="3" y="150"/>
                  <a:pt x="3" y="150"/>
                </a:cubicBezTo>
                <a:cubicBezTo>
                  <a:pt x="17" y="142"/>
                  <a:pt x="17" y="142"/>
                  <a:pt x="17" y="142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8"/>
                  <a:pt x="17" y="88"/>
                  <a:pt x="17" y="87"/>
                </a:cubicBezTo>
                <a:cubicBezTo>
                  <a:pt x="4" y="80"/>
                  <a:pt x="4" y="80"/>
                  <a:pt x="4" y="80"/>
                </a:cubicBezTo>
                <a:cubicBezTo>
                  <a:pt x="1" y="79"/>
                  <a:pt x="0" y="77"/>
                  <a:pt x="0" y="75"/>
                </a:cubicBezTo>
                <a:cubicBezTo>
                  <a:pt x="0" y="72"/>
                  <a:pt x="1" y="70"/>
                  <a:pt x="3" y="69"/>
                </a:cubicBezTo>
                <a:cubicBezTo>
                  <a:pt x="118" y="1"/>
                  <a:pt x="118" y="1"/>
                  <a:pt x="118" y="1"/>
                </a:cubicBezTo>
                <a:cubicBezTo>
                  <a:pt x="120" y="0"/>
                  <a:pt x="122" y="0"/>
                  <a:pt x="124" y="1"/>
                </a:cubicBezTo>
                <a:cubicBezTo>
                  <a:pt x="165" y="23"/>
                  <a:pt x="165" y="23"/>
                  <a:pt x="165" y="23"/>
                </a:cubicBezTo>
                <a:cubicBezTo>
                  <a:pt x="167" y="24"/>
                  <a:pt x="168" y="26"/>
                  <a:pt x="168" y="28"/>
                </a:cubicBezTo>
                <a:cubicBezTo>
                  <a:pt x="168" y="30"/>
                  <a:pt x="167" y="33"/>
                  <a:pt x="165" y="34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0" y="102"/>
                  <a:pt x="49" y="103"/>
                  <a:pt x="47" y="103"/>
                </a:cubicBezTo>
                <a:cubicBezTo>
                  <a:pt x="46" y="103"/>
                  <a:pt x="45" y="102"/>
                  <a:pt x="44" y="102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161"/>
                  <a:pt x="37" y="161"/>
                  <a:pt x="37" y="161"/>
                </a:cubicBezTo>
                <a:cubicBezTo>
                  <a:pt x="83" y="133"/>
                  <a:pt x="83" y="133"/>
                  <a:pt x="83" y="133"/>
                </a:cubicBezTo>
                <a:lnTo>
                  <a:pt x="83" y="16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2"/>
          <p:cNvSpPr>
            <a:spLocks noEditPoints="1"/>
          </p:cNvSpPr>
          <p:nvPr/>
        </p:nvSpPr>
        <p:spPr bwMode="auto">
          <a:xfrm>
            <a:off x="6509628" y="4153781"/>
            <a:ext cx="597824" cy="624394"/>
          </a:xfrm>
          <a:custGeom>
            <a:avLst/>
            <a:gdLst/>
            <a:ahLst/>
            <a:cxnLst>
              <a:cxn ang="0">
                <a:pos x="148" y="244"/>
              </a:cxn>
              <a:cxn ang="0">
                <a:pos x="119" y="225"/>
              </a:cxn>
              <a:cxn ang="0">
                <a:pos x="129" y="243"/>
              </a:cxn>
              <a:cxn ang="0">
                <a:pos x="18" y="118"/>
              </a:cxn>
              <a:cxn ang="0">
                <a:pos x="4" y="117"/>
              </a:cxn>
              <a:cxn ang="0">
                <a:pos x="128" y="257"/>
              </a:cxn>
              <a:cxn ang="0">
                <a:pos x="120" y="266"/>
              </a:cxn>
              <a:cxn ang="0">
                <a:pos x="125" y="277"/>
              </a:cxn>
              <a:cxn ang="0">
                <a:pos x="149" y="254"/>
              </a:cxn>
              <a:cxn ang="0">
                <a:pos x="149" y="245"/>
              </a:cxn>
              <a:cxn ang="0">
                <a:pos x="221" y="55"/>
              </a:cxn>
              <a:cxn ang="0">
                <a:pos x="219" y="55"/>
              </a:cxn>
              <a:cxn ang="0">
                <a:pos x="217" y="55"/>
              </a:cxn>
              <a:cxn ang="0">
                <a:pos x="216" y="56"/>
              </a:cxn>
              <a:cxn ang="0">
                <a:pos x="215" y="57"/>
              </a:cxn>
              <a:cxn ang="0">
                <a:pos x="213" y="59"/>
              </a:cxn>
              <a:cxn ang="0">
                <a:pos x="206" y="87"/>
              </a:cxn>
              <a:cxn ang="0">
                <a:pos x="213" y="95"/>
              </a:cxn>
              <a:cxn ang="0">
                <a:pos x="222" y="76"/>
              </a:cxn>
              <a:cxn ang="0">
                <a:pos x="169" y="235"/>
              </a:cxn>
              <a:cxn ang="0">
                <a:pos x="172" y="247"/>
              </a:cxn>
              <a:cxn ang="0">
                <a:pos x="203" y="230"/>
              </a:cxn>
              <a:cxn ang="0">
                <a:pos x="247" y="74"/>
              </a:cxn>
              <a:cxn ang="0">
                <a:pos x="249" y="61"/>
              </a:cxn>
              <a:cxn ang="0">
                <a:pos x="208" y="167"/>
              </a:cxn>
              <a:cxn ang="0">
                <a:pos x="205" y="146"/>
              </a:cxn>
              <a:cxn ang="0">
                <a:pos x="151" y="126"/>
              </a:cxn>
              <a:cxn ang="0">
                <a:pos x="104" y="126"/>
              </a:cxn>
              <a:cxn ang="0">
                <a:pos x="50" y="146"/>
              </a:cxn>
              <a:cxn ang="0">
                <a:pos x="46" y="167"/>
              </a:cxn>
              <a:cxn ang="0">
                <a:pos x="77" y="177"/>
              </a:cxn>
              <a:cxn ang="0">
                <a:pos x="85" y="210"/>
              </a:cxn>
              <a:cxn ang="0">
                <a:pos x="110" y="216"/>
              </a:cxn>
              <a:cxn ang="0">
                <a:pos x="141" y="220"/>
              </a:cxn>
              <a:cxn ang="0">
                <a:pos x="168" y="177"/>
              </a:cxn>
              <a:cxn ang="0">
                <a:pos x="182" y="202"/>
              </a:cxn>
              <a:cxn ang="0">
                <a:pos x="127" y="45"/>
              </a:cxn>
              <a:cxn ang="0">
                <a:pos x="127" y="115"/>
              </a:cxn>
              <a:cxn ang="0">
                <a:pos x="4" y="64"/>
              </a:cxn>
              <a:cxn ang="0">
                <a:pos x="17" y="60"/>
              </a:cxn>
              <a:cxn ang="0">
                <a:pos x="51" y="36"/>
              </a:cxn>
              <a:cxn ang="0">
                <a:pos x="204" y="44"/>
              </a:cxn>
              <a:cxn ang="0">
                <a:pos x="59" y="46"/>
              </a:cxn>
              <a:cxn ang="0">
                <a:pos x="44" y="75"/>
              </a:cxn>
              <a:cxn ang="0">
                <a:pos x="48" y="88"/>
              </a:cxn>
              <a:cxn ang="0">
                <a:pos x="19" y="96"/>
              </a:cxn>
              <a:cxn ang="0">
                <a:pos x="17" y="96"/>
              </a:cxn>
              <a:cxn ang="0">
                <a:pos x="15" y="95"/>
              </a:cxn>
              <a:cxn ang="0">
                <a:pos x="14" y="95"/>
              </a:cxn>
              <a:cxn ang="0">
                <a:pos x="13" y="93"/>
              </a:cxn>
              <a:cxn ang="0">
                <a:pos x="12" y="91"/>
              </a:cxn>
            </a:cxnLst>
            <a:rect l="0" t="0" r="r" b="b"/>
            <a:pathLst>
              <a:path w="265" h="277">
                <a:moveTo>
                  <a:pt x="149" y="245"/>
                </a:moveTo>
                <a:cubicBezTo>
                  <a:pt x="149" y="245"/>
                  <a:pt x="149" y="244"/>
                  <a:pt x="148" y="244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5" y="222"/>
                  <a:pt x="121" y="222"/>
                  <a:pt x="119" y="225"/>
                </a:cubicBezTo>
                <a:cubicBezTo>
                  <a:pt x="116" y="227"/>
                  <a:pt x="116" y="231"/>
                  <a:pt x="119" y="234"/>
                </a:cubicBezTo>
                <a:cubicBezTo>
                  <a:pt x="129" y="243"/>
                  <a:pt x="129" y="243"/>
                  <a:pt x="129" y="243"/>
                </a:cubicBezTo>
                <a:cubicBezTo>
                  <a:pt x="95" y="244"/>
                  <a:pt x="62" y="228"/>
                  <a:pt x="41" y="201"/>
                </a:cubicBezTo>
                <a:cubicBezTo>
                  <a:pt x="22" y="178"/>
                  <a:pt x="13" y="148"/>
                  <a:pt x="18" y="118"/>
                </a:cubicBezTo>
                <a:cubicBezTo>
                  <a:pt x="19" y="115"/>
                  <a:pt x="15" y="112"/>
                  <a:pt x="12" y="111"/>
                </a:cubicBezTo>
                <a:cubicBezTo>
                  <a:pt x="8" y="111"/>
                  <a:pt x="5" y="113"/>
                  <a:pt x="4" y="117"/>
                </a:cubicBezTo>
                <a:cubicBezTo>
                  <a:pt x="0" y="150"/>
                  <a:pt x="9" y="183"/>
                  <a:pt x="31" y="209"/>
                </a:cubicBezTo>
                <a:cubicBezTo>
                  <a:pt x="54" y="239"/>
                  <a:pt x="90" y="257"/>
                  <a:pt x="128" y="257"/>
                </a:cubicBezTo>
                <a:cubicBezTo>
                  <a:pt x="128" y="257"/>
                  <a:pt x="128" y="257"/>
                  <a:pt x="128" y="257"/>
                </a:cubicBezTo>
                <a:cubicBezTo>
                  <a:pt x="120" y="266"/>
                  <a:pt x="120" y="266"/>
                  <a:pt x="120" y="266"/>
                </a:cubicBezTo>
                <a:cubicBezTo>
                  <a:pt x="117" y="269"/>
                  <a:pt x="118" y="273"/>
                  <a:pt x="120" y="275"/>
                </a:cubicBezTo>
                <a:cubicBezTo>
                  <a:pt x="121" y="276"/>
                  <a:pt x="123" y="277"/>
                  <a:pt x="125" y="277"/>
                </a:cubicBezTo>
                <a:cubicBezTo>
                  <a:pt x="126" y="277"/>
                  <a:pt x="128" y="276"/>
                  <a:pt x="129" y="275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50" y="253"/>
                  <a:pt x="151" y="251"/>
                  <a:pt x="150" y="248"/>
                </a:cubicBezTo>
                <a:cubicBezTo>
                  <a:pt x="150" y="247"/>
                  <a:pt x="150" y="246"/>
                  <a:pt x="149" y="245"/>
                </a:cubicBezTo>
                <a:close/>
                <a:moveTo>
                  <a:pt x="249" y="61"/>
                </a:moveTo>
                <a:cubicBezTo>
                  <a:pt x="221" y="55"/>
                  <a:pt x="221" y="55"/>
                  <a:pt x="221" y="55"/>
                </a:cubicBezTo>
                <a:cubicBezTo>
                  <a:pt x="221" y="55"/>
                  <a:pt x="221" y="55"/>
                  <a:pt x="220" y="55"/>
                </a:cubicBezTo>
                <a:cubicBezTo>
                  <a:pt x="220" y="55"/>
                  <a:pt x="220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17" y="55"/>
                  <a:pt x="217" y="55"/>
                  <a:pt x="217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6" y="56"/>
                  <a:pt x="216" y="56"/>
                  <a:pt x="216" y="56"/>
                </a:cubicBezTo>
                <a:cubicBezTo>
                  <a:pt x="215" y="56"/>
                  <a:pt x="215" y="56"/>
                  <a:pt x="215" y="56"/>
                </a:cubicBezTo>
                <a:cubicBezTo>
                  <a:pt x="215" y="56"/>
                  <a:pt x="215" y="56"/>
                  <a:pt x="215" y="57"/>
                </a:cubicBezTo>
                <a:cubicBezTo>
                  <a:pt x="215" y="57"/>
                  <a:pt x="214" y="57"/>
                  <a:pt x="214" y="58"/>
                </a:cubicBezTo>
                <a:cubicBezTo>
                  <a:pt x="214" y="58"/>
                  <a:pt x="214" y="58"/>
                  <a:pt x="213" y="59"/>
                </a:cubicBezTo>
                <a:cubicBezTo>
                  <a:pt x="213" y="59"/>
                  <a:pt x="213" y="59"/>
                  <a:pt x="213" y="59"/>
                </a:cubicBezTo>
                <a:cubicBezTo>
                  <a:pt x="206" y="87"/>
                  <a:pt x="206" y="87"/>
                  <a:pt x="206" y="87"/>
                </a:cubicBezTo>
                <a:cubicBezTo>
                  <a:pt x="206" y="91"/>
                  <a:pt x="208" y="94"/>
                  <a:pt x="211" y="95"/>
                </a:cubicBezTo>
                <a:cubicBezTo>
                  <a:pt x="212" y="95"/>
                  <a:pt x="212" y="95"/>
                  <a:pt x="213" y="95"/>
                </a:cubicBezTo>
                <a:cubicBezTo>
                  <a:pt x="216" y="95"/>
                  <a:pt x="218" y="93"/>
                  <a:pt x="219" y="90"/>
                </a:cubicBezTo>
                <a:cubicBezTo>
                  <a:pt x="222" y="76"/>
                  <a:pt x="222" y="76"/>
                  <a:pt x="222" y="76"/>
                </a:cubicBezTo>
                <a:cubicBezTo>
                  <a:pt x="251" y="123"/>
                  <a:pt x="241" y="185"/>
                  <a:pt x="196" y="220"/>
                </a:cubicBezTo>
                <a:cubicBezTo>
                  <a:pt x="188" y="226"/>
                  <a:pt x="179" y="231"/>
                  <a:pt x="169" y="235"/>
                </a:cubicBezTo>
                <a:cubicBezTo>
                  <a:pt x="166" y="236"/>
                  <a:pt x="165" y="240"/>
                  <a:pt x="166" y="243"/>
                </a:cubicBezTo>
                <a:cubicBezTo>
                  <a:pt x="167" y="246"/>
                  <a:pt x="169" y="247"/>
                  <a:pt x="172" y="247"/>
                </a:cubicBezTo>
                <a:cubicBezTo>
                  <a:pt x="173" y="247"/>
                  <a:pt x="173" y="247"/>
                  <a:pt x="174" y="247"/>
                </a:cubicBezTo>
                <a:cubicBezTo>
                  <a:pt x="185" y="243"/>
                  <a:pt x="195" y="237"/>
                  <a:pt x="203" y="230"/>
                </a:cubicBezTo>
                <a:cubicBezTo>
                  <a:pt x="253" y="191"/>
                  <a:pt x="265" y="123"/>
                  <a:pt x="235" y="71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50" y="75"/>
                  <a:pt x="253" y="72"/>
                  <a:pt x="254" y="69"/>
                </a:cubicBezTo>
                <a:cubicBezTo>
                  <a:pt x="255" y="66"/>
                  <a:pt x="253" y="62"/>
                  <a:pt x="249" y="61"/>
                </a:cubicBezTo>
                <a:close/>
                <a:moveTo>
                  <a:pt x="182" y="202"/>
                </a:moveTo>
                <a:cubicBezTo>
                  <a:pt x="193" y="193"/>
                  <a:pt x="203" y="181"/>
                  <a:pt x="208" y="167"/>
                </a:cubicBezTo>
                <a:cubicBezTo>
                  <a:pt x="205" y="148"/>
                  <a:pt x="205" y="148"/>
                  <a:pt x="205" y="148"/>
                </a:cubicBezTo>
                <a:cubicBezTo>
                  <a:pt x="205" y="148"/>
                  <a:pt x="205" y="147"/>
                  <a:pt x="205" y="146"/>
                </a:cubicBezTo>
                <a:cubicBezTo>
                  <a:pt x="201" y="134"/>
                  <a:pt x="189" y="126"/>
                  <a:pt x="175" y="126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66" y="126"/>
                  <a:pt x="54" y="134"/>
                  <a:pt x="50" y="146"/>
                </a:cubicBezTo>
                <a:cubicBezTo>
                  <a:pt x="50" y="147"/>
                  <a:pt x="50" y="148"/>
                  <a:pt x="50" y="148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52" y="181"/>
                  <a:pt x="61" y="193"/>
                  <a:pt x="73" y="202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86" y="177"/>
                  <a:pt x="86" y="177"/>
                  <a:pt x="86" y="177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92" y="214"/>
                  <a:pt x="99" y="217"/>
                  <a:pt x="107" y="219"/>
                </a:cubicBezTo>
                <a:cubicBezTo>
                  <a:pt x="108" y="218"/>
                  <a:pt x="109" y="217"/>
                  <a:pt x="110" y="216"/>
                </a:cubicBezTo>
                <a:cubicBezTo>
                  <a:pt x="117" y="208"/>
                  <a:pt x="129" y="208"/>
                  <a:pt x="137" y="215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52" y="218"/>
                  <a:pt x="161" y="215"/>
                  <a:pt x="170" y="210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82" y="202"/>
                </a:lnTo>
                <a:close/>
                <a:moveTo>
                  <a:pt x="163" y="80"/>
                </a:moveTo>
                <a:cubicBezTo>
                  <a:pt x="163" y="61"/>
                  <a:pt x="147" y="45"/>
                  <a:pt x="127" y="45"/>
                </a:cubicBezTo>
                <a:cubicBezTo>
                  <a:pt x="108" y="45"/>
                  <a:pt x="92" y="61"/>
                  <a:pt x="92" y="80"/>
                </a:cubicBezTo>
                <a:cubicBezTo>
                  <a:pt x="92" y="100"/>
                  <a:pt x="108" y="115"/>
                  <a:pt x="127" y="115"/>
                </a:cubicBezTo>
                <a:cubicBezTo>
                  <a:pt x="147" y="115"/>
                  <a:pt x="163" y="100"/>
                  <a:pt x="163" y="80"/>
                </a:cubicBezTo>
                <a:close/>
                <a:moveTo>
                  <a:pt x="4" y="64"/>
                </a:moveTo>
                <a:cubicBezTo>
                  <a:pt x="3" y="61"/>
                  <a:pt x="5" y="57"/>
                  <a:pt x="8" y="56"/>
                </a:cubicBezTo>
                <a:cubicBezTo>
                  <a:pt x="11" y="55"/>
                  <a:pt x="15" y="57"/>
                  <a:pt x="17" y="60"/>
                </a:cubicBezTo>
                <a:cubicBezTo>
                  <a:pt x="20" y="72"/>
                  <a:pt x="20" y="72"/>
                  <a:pt x="20" y="72"/>
                </a:cubicBezTo>
                <a:cubicBezTo>
                  <a:pt x="28" y="58"/>
                  <a:pt x="39" y="46"/>
                  <a:pt x="51" y="36"/>
                </a:cubicBezTo>
                <a:cubicBezTo>
                  <a:pt x="96" y="0"/>
                  <a:pt x="158" y="0"/>
                  <a:pt x="203" y="35"/>
                </a:cubicBezTo>
                <a:cubicBezTo>
                  <a:pt x="205" y="38"/>
                  <a:pt x="206" y="42"/>
                  <a:pt x="204" y="44"/>
                </a:cubicBezTo>
                <a:cubicBezTo>
                  <a:pt x="202" y="47"/>
                  <a:pt x="198" y="48"/>
                  <a:pt x="195" y="46"/>
                </a:cubicBezTo>
                <a:cubicBezTo>
                  <a:pt x="155" y="15"/>
                  <a:pt x="99" y="15"/>
                  <a:pt x="59" y="46"/>
                </a:cubicBezTo>
                <a:cubicBezTo>
                  <a:pt x="48" y="55"/>
                  <a:pt x="38" y="67"/>
                  <a:pt x="31" y="79"/>
                </a:cubicBezTo>
                <a:cubicBezTo>
                  <a:pt x="44" y="75"/>
                  <a:pt x="44" y="75"/>
                  <a:pt x="44" y="75"/>
                </a:cubicBezTo>
                <a:cubicBezTo>
                  <a:pt x="48" y="74"/>
                  <a:pt x="51" y="76"/>
                  <a:pt x="52" y="80"/>
                </a:cubicBezTo>
                <a:cubicBezTo>
                  <a:pt x="53" y="83"/>
                  <a:pt x="51" y="87"/>
                  <a:pt x="48" y="88"/>
                </a:cubicBezTo>
                <a:cubicBezTo>
                  <a:pt x="21" y="96"/>
                  <a:pt x="21" y="96"/>
                  <a:pt x="21" y="96"/>
                </a:cubicBezTo>
                <a:cubicBezTo>
                  <a:pt x="21" y="96"/>
                  <a:pt x="20" y="96"/>
                  <a:pt x="19" y="96"/>
                </a:cubicBezTo>
                <a:cubicBezTo>
                  <a:pt x="19" y="96"/>
                  <a:pt x="19" y="96"/>
                  <a:pt x="18" y="96"/>
                </a:cubicBezTo>
                <a:cubicBezTo>
                  <a:pt x="18" y="96"/>
                  <a:pt x="18" y="96"/>
                  <a:pt x="17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5"/>
                  <a:pt x="15" y="95"/>
                  <a:pt x="15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15" y="95"/>
                  <a:pt x="15" y="95"/>
                  <a:pt x="14" y="95"/>
                </a:cubicBezTo>
                <a:cubicBezTo>
                  <a:pt x="14" y="94"/>
                  <a:pt x="14" y="94"/>
                  <a:pt x="13" y="94"/>
                </a:cubicBezTo>
                <a:cubicBezTo>
                  <a:pt x="13" y="93"/>
                  <a:pt x="13" y="93"/>
                  <a:pt x="13" y="93"/>
                </a:cubicBezTo>
                <a:cubicBezTo>
                  <a:pt x="12" y="92"/>
                  <a:pt x="12" y="92"/>
                  <a:pt x="12" y="92"/>
                </a:cubicBezTo>
                <a:cubicBezTo>
                  <a:pt x="12" y="92"/>
                  <a:pt x="12" y="92"/>
                  <a:pt x="12" y="91"/>
                </a:cubicBezTo>
                <a:lnTo>
                  <a:pt x="4" y="6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Computing</a:t>
            </a:r>
            <a:br>
              <a:rPr lang="en-GB" dirty="0" smtClean="0"/>
            </a:br>
            <a:r>
              <a:rPr lang="en-GB" b="0" i="0" dirty="0" err="1" smtClean="0"/>
              <a:t>Principais</a:t>
            </a:r>
            <a:r>
              <a:rPr lang="en-GB" b="0" i="0" dirty="0" smtClean="0"/>
              <a:t> </a:t>
            </a:r>
            <a:r>
              <a:rPr lang="en-GB" b="0" i="0" dirty="0" err="1" smtClean="0"/>
              <a:t>desafios</a:t>
            </a:r>
            <a:endParaRPr lang="en-GB" b="0" i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5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74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pSp>
        <p:nvGrpSpPr>
          <p:cNvPr id="222" name="Group 221"/>
          <p:cNvGrpSpPr/>
          <p:nvPr/>
        </p:nvGrpSpPr>
        <p:grpSpPr>
          <a:xfrm>
            <a:off x="998975" y="3766546"/>
            <a:ext cx="679022" cy="2236919"/>
            <a:chOff x="6259513" y="1922463"/>
            <a:chExt cx="447675" cy="1474787"/>
          </a:xfrm>
        </p:grpSpPr>
        <p:sp>
          <p:nvSpPr>
            <p:cNvPr id="288" name="Freeform 49"/>
            <p:cNvSpPr>
              <a:spLocks noEditPoints="1"/>
            </p:cNvSpPr>
            <p:nvPr/>
          </p:nvSpPr>
          <p:spPr bwMode="auto">
            <a:xfrm>
              <a:off x="6259513" y="1922463"/>
              <a:ext cx="447675" cy="1474787"/>
            </a:xfrm>
            <a:custGeom>
              <a:avLst/>
              <a:gdLst>
                <a:gd name="T0" fmla="*/ 251 w 282"/>
                <a:gd name="T1" fmla="*/ 841 h 929"/>
                <a:gd name="T2" fmla="*/ 234 w 282"/>
                <a:gd name="T3" fmla="*/ 744 h 929"/>
                <a:gd name="T4" fmla="*/ 222 w 282"/>
                <a:gd name="T5" fmla="*/ 658 h 929"/>
                <a:gd name="T6" fmla="*/ 219 w 282"/>
                <a:gd name="T7" fmla="*/ 505 h 929"/>
                <a:gd name="T8" fmla="*/ 211 w 282"/>
                <a:gd name="T9" fmla="*/ 387 h 929"/>
                <a:gd name="T10" fmla="*/ 205 w 282"/>
                <a:gd name="T11" fmla="*/ 334 h 929"/>
                <a:gd name="T12" fmla="*/ 207 w 282"/>
                <a:gd name="T13" fmla="*/ 322 h 929"/>
                <a:gd name="T14" fmla="*/ 222 w 282"/>
                <a:gd name="T15" fmla="*/ 310 h 929"/>
                <a:gd name="T16" fmla="*/ 254 w 282"/>
                <a:gd name="T17" fmla="*/ 297 h 929"/>
                <a:gd name="T18" fmla="*/ 245 w 282"/>
                <a:gd name="T19" fmla="*/ 239 h 929"/>
                <a:gd name="T20" fmla="*/ 214 w 282"/>
                <a:gd name="T21" fmla="*/ 169 h 929"/>
                <a:gd name="T22" fmla="*/ 151 w 282"/>
                <a:gd name="T23" fmla="*/ 140 h 929"/>
                <a:gd name="T24" fmla="*/ 140 w 282"/>
                <a:gd name="T25" fmla="*/ 125 h 929"/>
                <a:gd name="T26" fmla="*/ 154 w 282"/>
                <a:gd name="T27" fmla="*/ 92 h 929"/>
                <a:gd name="T28" fmla="*/ 153 w 282"/>
                <a:gd name="T29" fmla="*/ 34 h 929"/>
                <a:gd name="T30" fmla="*/ 106 w 282"/>
                <a:gd name="T31" fmla="*/ 0 h 929"/>
                <a:gd name="T32" fmla="*/ 69 w 282"/>
                <a:gd name="T33" fmla="*/ 44 h 929"/>
                <a:gd name="T34" fmla="*/ 66 w 282"/>
                <a:gd name="T35" fmla="*/ 77 h 929"/>
                <a:gd name="T36" fmla="*/ 83 w 282"/>
                <a:gd name="T37" fmla="*/ 123 h 929"/>
                <a:gd name="T38" fmla="*/ 15 w 282"/>
                <a:gd name="T39" fmla="*/ 158 h 929"/>
                <a:gd name="T40" fmla="*/ 0 w 282"/>
                <a:gd name="T41" fmla="*/ 223 h 929"/>
                <a:gd name="T42" fmla="*/ 12 w 282"/>
                <a:gd name="T43" fmla="*/ 326 h 929"/>
                <a:gd name="T44" fmla="*/ 9 w 282"/>
                <a:gd name="T45" fmla="*/ 447 h 929"/>
                <a:gd name="T46" fmla="*/ 35 w 282"/>
                <a:gd name="T47" fmla="*/ 667 h 929"/>
                <a:gd name="T48" fmla="*/ 31 w 282"/>
                <a:gd name="T49" fmla="*/ 815 h 929"/>
                <a:gd name="T50" fmla="*/ 20 w 282"/>
                <a:gd name="T51" fmla="*/ 900 h 929"/>
                <a:gd name="T52" fmla="*/ 38 w 282"/>
                <a:gd name="T53" fmla="*/ 929 h 929"/>
                <a:gd name="T54" fmla="*/ 79 w 282"/>
                <a:gd name="T55" fmla="*/ 905 h 929"/>
                <a:gd name="T56" fmla="*/ 97 w 282"/>
                <a:gd name="T57" fmla="*/ 851 h 929"/>
                <a:gd name="T58" fmla="*/ 106 w 282"/>
                <a:gd name="T59" fmla="*/ 720 h 929"/>
                <a:gd name="T60" fmla="*/ 123 w 282"/>
                <a:gd name="T61" fmla="*/ 607 h 929"/>
                <a:gd name="T62" fmla="*/ 137 w 282"/>
                <a:gd name="T63" fmla="*/ 581 h 929"/>
                <a:gd name="T64" fmla="*/ 151 w 282"/>
                <a:gd name="T65" fmla="*/ 642 h 929"/>
                <a:gd name="T66" fmla="*/ 160 w 282"/>
                <a:gd name="T67" fmla="*/ 703 h 929"/>
                <a:gd name="T68" fmla="*/ 185 w 282"/>
                <a:gd name="T69" fmla="*/ 857 h 929"/>
                <a:gd name="T70" fmla="*/ 217 w 282"/>
                <a:gd name="T71" fmla="*/ 891 h 929"/>
                <a:gd name="T72" fmla="*/ 270 w 282"/>
                <a:gd name="T73" fmla="*/ 911 h 929"/>
                <a:gd name="T74" fmla="*/ 274 w 282"/>
                <a:gd name="T75" fmla="*/ 875 h 929"/>
                <a:gd name="T76" fmla="*/ 71 w 282"/>
                <a:gd name="T77" fmla="*/ 368 h 929"/>
                <a:gd name="T78" fmla="*/ 123 w 282"/>
                <a:gd name="T79" fmla="*/ 333 h 929"/>
                <a:gd name="T80" fmla="*/ 129 w 282"/>
                <a:gd name="T81" fmla="*/ 303 h 929"/>
                <a:gd name="T82" fmla="*/ 122 w 282"/>
                <a:gd name="T83" fmla="*/ 293 h 929"/>
                <a:gd name="T84" fmla="*/ 92 w 282"/>
                <a:gd name="T85" fmla="*/ 288 h 929"/>
                <a:gd name="T86" fmla="*/ 111 w 282"/>
                <a:gd name="T87" fmla="*/ 280 h 929"/>
                <a:gd name="T88" fmla="*/ 125 w 282"/>
                <a:gd name="T89" fmla="*/ 256 h 929"/>
                <a:gd name="T90" fmla="*/ 105 w 282"/>
                <a:gd name="T91" fmla="*/ 249 h 929"/>
                <a:gd name="T92" fmla="*/ 79 w 282"/>
                <a:gd name="T93" fmla="*/ 231 h 929"/>
                <a:gd name="T94" fmla="*/ 65 w 282"/>
                <a:gd name="T95" fmla="*/ 191 h 929"/>
                <a:gd name="T96" fmla="*/ 199 w 282"/>
                <a:gd name="T97" fmla="*/ 199 h 929"/>
                <a:gd name="T98" fmla="*/ 151 w 282"/>
                <a:gd name="T99" fmla="*/ 252 h 929"/>
                <a:gd name="T100" fmla="*/ 143 w 282"/>
                <a:gd name="T101" fmla="*/ 293 h 929"/>
                <a:gd name="T102" fmla="*/ 140 w 282"/>
                <a:gd name="T103" fmla="*/ 297 h 929"/>
                <a:gd name="T104" fmla="*/ 146 w 282"/>
                <a:gd name="T105" fmla="*/ 313 h 929"/>
                <a:gd name="T106" fmla="*/ 146 w 282"/>
                <a:gd name="T107" fmla="*/ 322 h 929"/>
                <a:gd name="T108" fmla="*/ 170 w 282"/>
                <a:gd name="T109" fmla="*/ 331 h 929"/>
                <a:gd name="T110" fmla="*/ 75 w 282"/>
                <a:gd name="T111" fmla="*/ 28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929">
                  <a:moveTo>
                    <a:pt x="274" y="875"/>
                  </a:moveTo>
                  <a:lnTo>
                    <a:pt x="274" y="875"/>
                  </a:lnTo>
                  <a:lnTo>
                    <a:pt x="264" y="866"/>
                  </a:lnTo>
                  <a:lnTo>
                    <a:pt x="253" y="858"/>
                  </a:lnTo>
                  <a:lnTo>
                    <a:pt x="242" y="852"/>
                  </a:lnTo>
                  <a:lnTo>
                    <a:pt x="242" y="848"/>
                  </a:lnTo>
                  <a:lnTo>
                    <a:pt x="251" y="841"/>
                  </a:lnTo>
                  <a:lnTo>
                    <a:pt x="251" y="841"/>
                  </a:lnTo>
                  <a:lnTo>
                    <a:pt x="253" y="829"/>
                  </a:lnTo>
                  <a:lnTo>
                    <a:pt x="251" y="818"/>
                  </a:lnTo>
                  <a:lnTo>
                    <a:pt x="250" y="807"/>
                  </a:lnTo>
                  <a:lnTo>
                    <a:pt x="250" y="807"/>
                  </a:lnTo>
                  <a:lnTo>
                    <a:pt x="240" y="780"/>
                  </a:lnTo>
                  <a:lnTo>
                    <a:pt x="236" y="761"/>
                  </a:lnTo>
                  <a:lnTo>
                    <a:pt x="234" y="744"/>
                  </a:lnTo>
                  <a:lnTo>
                    <a:pt x="234" y="744"/>
                  </a:lnTo>
                  <a:lnTo>
                    <a:pt x="236" y="715"/>
                  </a:lnTo>
                  <a:lnTo>
                    <a:pt x="234" y="703"/>
                  </a:lnTo>
                  <a:lnTo>
                    <a:pt x="231" y="698"/>
                  </a:lnTo>
                  <a:lnTo>
                    <a:pt x="228" y="693"/>
                  </a:lnTo>
                  <a:lnTo>
                    <a:pt x="228" y="693"/>
                  </a:lnTo>
                  <a:lnTo>
                    <a:pt x="225" y="687"/>
                  </a:lnTo>
                  <a:lnTo>
                    <a:pt x="223" y="679"/>
                  </a:lnTo>
                  <a:lnTo>
                    <a:pt x="222" y="658"/>
                  </a:lnTo>
                  <a:lnTo>
                    <a:pt x="220" y="627"/>
                  </a:lnTo>
                  <a:lnTo>
                    <a:pt x="220" y="627"/>
                  </a:lnTo>
                  <a:lnTo>
                    <a:pt x="222" y="615"/>
                  </a:lnTo>
                  <a:lnTo>
                    <a:pt x="222" y="595"/>
                  </a:lnTo>
                  <a:lnTo>
                    <a:pt x="223" y="570"/>
                  </a:lnTo>
                  <a:lnTo>
                    <a:pt x="223" y="548"/>
                  </a:lnTo>
                  <a:lnTo>
                    <a:pt x="223" y="548"/>
                  </a:lnTo>
                  <a:lnTo>
                    <a:pt x="219" y="505"/>
                  </a:lnTo>
                  <a:lnTo>
                    <a:pt x="216" y="481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28" y="448"/>
                  </a:lnTo>
                  <a:lnTo>
                    <a:pt x="222" y="424"/>
                  </a:lnTo>
                  <a:lnTo>
                    <a:pt x="217" y="404"/>
                  </a:lnTo>
                  <a:lnTo>
                    <a:pt x="217" y="404"/>
                  </a:lnTo>
                  <a:lnTo>
                    <a:pt x="211" y="387"/>
                  </a:lnTo>
                  <a:lnTo>
                    <a:pt x="207" y="365"/>
                  </a:lnTo>
                  <a:lnTo>
                    <a:pt x="202" y="347"/>
                  </a:lnTo>
                  <a:lnTo>
                    <a:pt x="202" y="336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202" y="334"/>
                  </a:lnTo>
                  <a:lnTo>
                    <a:pt x="205" y="334"/>
                  </a:lnTo>
                  <a:lnTo>
                    <a:pt x="205" y="334"/>
                  </a:lnTo>
                  <a:lnTo>
                    <a:pt x="207" y="334"/>
                  </a:lnTo>
                  <a:lnTo>
                    <a:pt x="208" y="333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8" y="326"/>
                  </a:lnTo>
                  <a:lnTo>
                    <a:pt x="208" y="323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8" y="320"/>
                  </a:lnTo>
                  <a:lnTo>
                    <a:pt x="210" y="319"/>
                  </a:lnTo>
                  <a:lnTo>
                    <a:pt x="210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22" y="310"/>
                  </a:lnTo>
                  <a:lnTo>
                    <a:pt x="231" y="308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44" y="308"/>
                  </a:lnTo>
                  <a:lnTo>
                    <a:pt x="248" y="305"/>
                  </a:lnTo>
                  <a:lnTo>
                    <a:pt x="253" y="302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6" y="289"/>
                  </a:lnTo>
                  <a:lnTo>
                    <a:pt x="256" y="280"/>
                  </a:lnTo>
                  <a:lnTo>
                    <a:pt x="256" y="269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1" y="249"/>
                  </a:lnTo>
                  <a:lnTo>
                    <a:pt x="248" y="243"/>
                  </a:lnTo>
                  <a:lnTo>
                    <a:pt x="245" y="239"/>
                  </a:lnTo>
                  <a:lnTo>
                    <a:pt x="245" y="239"/>
                  </a:lnTo>
                  <a:lnTo>
                    <a:pt x="237" y="229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4" y="165"/>
                  </a:lnTo>
                  <a:lnTo>
                    <a:pt x="213" y="160"/>
                  </a:lnTo>
                  <a:lnTo>
                    <a:pt x="208" y="155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1" y="146"/>
                  </a:lnTo>
                  <a:lnTo>
                    <a:pt x="159" y="143"/>
                  </a:lnTo>
                  <a:lnTo>
                    <a:pt x="151" y="140"/>
                  </a:lnTo>
                  <a:lnTo>
                    <a:pt x="151" y="140"/>
                  </a:lnTo>
                  <a:lnTo>
                    <a:pt x="151" y="138"/>
                  </a:lnTo>
                  <a:lnTo>
                    <a:pt x="149" y="135"/>
                  </a:lnTo>
                  <a:lnTo>
                    <a:pt x="148" y="131"/>
                  </a:lnTo>
                  <a:lnTo>
                    <a:pt x="145" y="129"/>
                  </a:lnTo>
                  <a:lnTo>
                    <a:pt x="140" y="128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2" y="115"/>
                  </a:lnTo>
                  <a:lnTo>
                    <a:pt x="145" y="106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9" y="98"/>
                  </a:lnTo>
                  <a:lnTo>
                    <a:pt x="153" y="97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3" y="34"/>
                  </a:lnTo>
                  <a:lnTo>
                    <a:pt x="151" y="27"/>
                  </a:lnTo>
                  <a:lnTo>
                    <a:pt x="148" y="21"/>
                  </a:lnTo>
                  <a:lnTo>
                    <a:pt x="143" y="15"/>
                  </a:lnTo>
                  <a:lnTo>
                    <a:pt x="137" y="9"/>
                  </a:lnTo>
                  <a:lnTo>
                    <a:pt x="129" y="4"/>
                  </a:lnTo>
                  <a:lnTo>
                    <a:pt x="119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4" y="20"/>
                  </a:lnTo>
                  <a:lnTo>
                    <a:pt x="71" y="27"/>
                  </a:lnTo>
                  <a:lnTo>
                    <a:pt x="69" y="3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68" y="69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8" y="86"/>
                  </a:lnTo>
                  <a:lnTo>
                    <a:pt x="71" y="92"/>
                  </a:lnTo>
                  <a:lnTo>
                    <a:pt x="74" y="97"/>
                  </a:lnTo>
                  <a:lnTo>
                    <a:pt x="75" y="98"/>
                  </a:lnTo>
                  <a:lnTo>
                    <a:pt x="79" y="98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79" y="128"/>
                  </a:lnTo>
                  <a:lnTo>
                    <a:pt x="75" y="132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6" y="146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15" y="158"/>
                  </a:lnTo>
                  <a:lnTo>
                    <a:pt x="9" y="163"/>
                  </a:lnTo>
                  <a:lnTo>
                    <a:pt x="6" y="171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2" y="206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99"/>
                  </a:lnTo>
                  <a:lnTo>
                    <a:pt x="2" y="306"/>
                  </a:lnTo>
                  <a:lnTo>
                    <a:pt x="3" y="314"/>
                  </a:lnTo>
                  <a:lnTo>
                    <a:pt x="8" y="320"/>
                  </a:lnTo>
                  <a:lnTo>
                    <a:pt x="12" y="326"/>
                  </a:lnTo>
                  <a:lnTo>
                    <a:pt x="18" y="333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2" y="359"/>
                  </a:lnTo>
                  <a:lnTo>
                    <a:pt x="17" y="384"/>
                  </a:lnTo>
                  <a:lnTo>
                    <a:pt x="12" y="416"/>
                  </a:lnTo>
                  <a:lnTo>
                    <a:pt x="12" y="416"/>
                  </a:lnTo>
                  <a:lnTo>
                    <a:pt x="9" y="447"/>
                  </a:lnTo>
                  <a:lnTo>
                    <a:pt x="9" y="470"/>
                  </a:lnTo>
                  <a:lnTo>
                    <a:pt x="9" y="490"/>
                  </a:lnTo>
                  <a:lnTo>
                    <a:pt x="28" y="493"/>
                  </a:lnTo>
                  <a:lnTo>
                    <a:pt x="28" y="493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35" y="632"/>
                  </a:lnTo>
                  <a:lnTo>
                    <a:pt x="35" y="667"/>
                  </a:lnTo>
                  <a:lnTo>
                    <a:pt x="34" y="704"/>
                  </a:lnTo>
                  <a:lnTo>
                    <a:pt x="34" y="704"/>
                  </a:lnTo>
                  <a:lnTo>
                    <a:pt x="34" y="740"/>
                  </a:lnTo>
                  <a:lnTo>
                    <a:pt x="34" y="767"/>
                  </a:lnTo>
                  <a:lnTo>
                    <a:pt x="34" y="792"/>
                  </a:lnTo>
                  <a:lnTo>
                    <a:pt x="34" y="803"/>
                  </a:lnTo>
                  <a:lnTo>
                    <a:pt x="31" y="815"/>
                  </a:lnTo>
                  <a:lnTo>
                    <a:pt x="31" y="815"/>
                  </a:lnTo>
                  <a:lnTo>
                    <a:pt x="29" y="827"/>
                  </a:lnTo>
                  <a:lnTo>
                    <a:pt x="28" y="840"/>
                  </a:lnTo>
                  <a:lnTo>
                    <a:pt x="29" y="863"/>
                  </a:lnTo>
                  <a:lnTo>
                    <a:pt x="31" y="880"/>
                  </a:lnTo>
                  <a:lnTo>
                    <a:pt x="32" y="889"/>
                  </a:lnTo>
                  <a:lnTo>
                    <a:pt x="32" y="889"/>
                  </a:lnTo>
                  <a:lnTo>
                    <a:pt x="28" y="892"/>
                  </a:lnTo>
                  <a:lnTo>
                    <a:pt x="20" y="900"/>
                  </a:lnTo>
                  <a:lnTo>
                    <a:pt x="17" y="905"/>
                  </a:lnTo>
                  <a:lnTo>
                    <a:pt x="15" y="911"/>
                  </a:lnTo>
                  <a:lnTo>
                    <a:pt x="15" y="917"/>
                  </a:lnTo>
                  <a:lnTo>
                    <a:pt x="18" y="921"/>
                  </a:lnTo>
                  <a:lnTo>
                    <a:pt x="18" y="921"/>
                  </a:lnTo>
                  <a:lnTo>
                    <a:pt x="25" y="928"/>
                  </a:lnTo>
                  <a:lnTo>
                    <a:pt x="31" y="929"/>
                  </a:lnTo>
                  <a:lnTo>
                    <a:pt x="38" y="929"/>
                  </a:lnTo>
                  <a:lnTo>
                    <a:pt x="46" y="928"/>
                  </a:lnTo>
                  <a:lnTo>
                    <a:pt x="52" y="925"/>
                  </a:lnTo>
                  <a:lnTo>
                    <a:pt x="60" y="921"/>
                  </a:lnTo>
                  <a:lnTo>
                    <a:pt x="65" y="917"/>
                  </a:lnTo>
                  <a:lnTo>
                    <a:pt x="69" y="911"/>
                  </a:lnTo>
                  <a:lnTo>
                    <a:pt x="69" y="911"/>
                  </a:lnTo>
                  <a:lnTo>
                    <a:pt x="74" y="908"/>
                  </a:lnTo>
                  <a:lnTo>
                    <a:pt x="79" y="905"/>
                  </a:lnTo>
                  <a:lnTo>
                    <a:pt x="89" y="900"/>
                  </a:lnTo>
                  <a:lnTo>
                    <a:pt x="94" y="897"/>
                  </a:lnTo>
                  <a:lnTo>
                    <a:pt x="97" y="892"/>
                  </a:lnTo>
                  <a:lnTo>
                    <a:pt x="97" y="886"/>
                  </a:lnTo>
                  <a:lnTo>
                    <a:pt x="96" y="877"/>
                  </a:lnTo>
                  <a:lnTo>
                    <a:pt x="102" y="874"/>
                  </a:lnTo>
                  <a:lnTo>
                    <a:pt x="102" y="874"/>
                  </a:lnTo>
                  <a:lnTo>
                    <a:pt x="97" y="851"/>
                  </a:lnTo>
                  <a:lnTo>
                    <a:pt x="94" y="831"/>
                  </a:lnTo>
                  <a:lnTo>
                    <a:pt x="92" y="812"/>
                  </a:lnTo>
                  <a:lnTo>
                    <a:pt x="92" y="812"/>
                  </a:lnTo>
                  <a:lnTo>
                    <a:pt x="96" y="797"/>
                  </a:lnTo>
                  <a:lnTo>
                    <a:pt x="100" y="774"/>
                  </a:lnTo>
                  <a:lnTo>
                    <a:pt x="105" y="749"/>
                  </a:lnTo>
                  <a:lnTo>
                    <a:pt x="106" y="735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07"/>
                  </a:lnTo>
                  <a:lnTo>
                    <a:pt x="106" y="696"/>
                  </a:lnTo>
                  <a:lnTo>
                    <a:pt x="109" y="679"/>
                  </a:lnTo>
                  <a:lnTo>
                    <a:pt x="112" y="669"/>
                  </a:lnTo>
                  <a:lnTo>
                    <a:pt x="116" y="656"/>
                  </a:lnTo>
                  <a:lnTo>
                    <a:pt x="116" y="656"/>
                  </a:lnTo>
                  <a:lnTo>
                    <a:pt x="123" y="607"/>
                  </a:lnTo>
                  <a:lnTo>
                    <a:pt x="126" y="579"/>
                  </a:lnTo>
                  <a:lnTo>
                    <a:pt x="126" y="567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9" y="565"/>
                  </a:lnTo>
                  <a:lnTo>
                    <a:pt x="134" y="573"/>
                  </a:lnTo>
                  <a:lnTo>
                    <a:pt x="137" y="581"/>
                  </a:lnTo>
                  <a:lnTo>
                    <a:pt x="137" y="581"/>
                  </a:lnTo>
                  <a:lnTo>
                    <a:pt x="139" y="589"/>
                  </a:lnTo>
                  <a:lnTo>
                    <a:pt x="139" y="595"/>
                  </a:lnTo>
                  <a:lnTo>
                    <a:pt x="139" y="602"/>
                  </a:lnTo>
                  <a:lnTo>
                    <a:pt x="142" y="613"/>
                  </a:lnTo>
                  <a:lnTo>
                    <a:pt x="142" y="613"/>
                  </a:lnTo>
                  <a:lnTo>
                    <a:pt x="149" y="630"/>
                  </a:lnTo>
                  <a:lnTo>
                    <a:pt x="151" y="636"/>
                  </a:lnTo>
                  <a:lnTo>
                    <a:pt x="151" y="642"/>
                  </a:lnTo>
                  <a:lnTo>
                    <a:pt x="151" y="642"/>
                  </a:lnTo>
                  <a:lnTo>
                    <a:pt x="153" y="661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9" y="683"/>
                  </a:lnTo>
                  <a:lnTo>
                    <a:pt x="159" y="689"/>
                  </a:lnTo>
                  <a:lnTo>
                    <a:pt x="160" y="703"/>
                  </a:lnTo>
                  <a:lnTo>
                    <a:pt x="160" y="703"/>
                  </a:lnTo>
                  <a:lnTo>
                    <a:pt x="176" y="801"/>
                  </a:lnTo>
                  <a:lnTo>
                    <a:pt x="176" y="801"/>
                  </a:lnTo>
                  <a:lnTo>
                    <a:pt x="177" y="814"/>
                  </a:lnTo>
                  <a:lnTo>
                    <a:pt x="182" y="829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52"/>
                  </a:lnTo>
                  <a:lnTo>
                    <a:pt x="185" y="857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8"/>
                  </a:lnTo>
                  <a:lnTo>
                    <a:pt x="186" y="872"/>
                  </a:lnTo>
                  <a:lnTo>
                    <a:pt x="193" y="877"/>
                  </a:lnTo>
                  <a:lnTo>
                    <a:pt x="200" y="881"/>
                  </a:lnTo>
                  <a:lnTo>
                    <a:pt x="200" y="881"/>
                  </a:lnTo>
                  <a:lnTo>
                    <a:pt x="217" y="891"/>
                  </a:lnTo>
                  <a:lnTo>
                    <a:pt x="227" y="895"/>
                  </a:lnTo>
                  <a:lnTo>
                    <a:pt x="236" y="901"/>
                  </a:lnTo>
                  <a:lnTo>
                    <a:pt x="236" y="901"/>
                  </a:lnTo>
                  <a:lnTo>
                    <a:pt x="244" y="908"/>
                  </a:lnTo>
                  <a:lnTo>
                    <a:pt x="253" y="912"/>
                  </a:lnTo>
                  <a:lnTo>
                    <a:pt x="262" y="914"/>
                  </a:lnTo>
                  <a:lnTo>
                    <a:pt x="270" y="911"/>
                  </a:lnTo>
                  <a:lnTo>
                    <a:pt x="270" y="911"/>
                  </a:lnTo>
                  <a:lnTo>
                    <a:pt x="274" y="909"/>
                  </a:lnTo>
                  <a:lnTo>
                    <a:pt x="277" y="906"/>
                  </a:lnTo>
                  <a:lnTo>
                    <a:pt x="281" y="901"/>
                  </a:lnTo>
                  <a:lnTo>
                    <a:pt x="282" y="897"/>
                  </a:lnTo>
                  <a:lnTo>
                    <a:pt x="282" y="892"/>
                  </a:lnTo>
                  <a:lnTo>
                    <a:pt x="281" y="886"/>
                  </a:lnTo>
                  <a:lnTo>
                    <a:pt x="279" y="881"/>
                  </a:lnTo>
                  <a:lnTo>
                    <a:pt x="274" y="875"/>
                  </a:lnTo>
                  <a:lnTo>
                    <a:pt x="274" y="875"/>
                  </a:lnTo>
                  <a:close/>
                  <a:moveTo>
                    <a:pt x="197" y="359"/>
                  </a:moveTo>
                  <a:lnTo>
                    <a:pt x="197" y="359"/>
                  </a:lnTo>
                  <a:lnTo>
                    <a:pt x="197" y="363"/>
                  </a:lnTo>
                  <a:lnTo>
                    <a:pt x="194" y="367"/>
                  </a:lnTo>
                  <a:lnTo>
                    <a:pt x="191" y="368"/>
                  </a:lnTo>
                  <a:lnTo>
                    <a:pt x="186" y="370"/>
                  </a:lnTo>
                  <a:lnTo>
                    <a:pt x="71" y="368"/>
                  </a:lnTo>
                  <a:lnTo>
                    <a:pt x="71" y="368"/>
                  </a:lnTo>
                  <a:lnTo>
                    <a:pt x="66" y="368"/>
                  </a:lnTo>
                  <a:lnTo>
                    <a:pt x="63" y="365"/>
                  </a:lnTo>
                  <a:lnTo>
                    <a:pt x="62" y="362"/>
                  </a:lnTo>
                  <a:lnTo>
                    <a:pt x="60" y="359"/>
                  </a:lnTo>
                  <a:lnTo>
                    <a:pt x="60" y="331"/>
                  </a:lnTo>
                  <a:lnTo>
                    <a:pt x="120" y="34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6" y="320"/>
                  </a:lnTo>
                  <a:lnTo>
                    <a:pt x="129" y="303"/>
                  </a:lnTo>
                  <a:lnTo>
                    <a:pt x="129" y="303"/>
                  </a:lnTo>
                  <a:lnTo>
                    <a:pt x="131" y="297"/>
                  </a:lnTo>
                  <a:lnTo>
                    <a:pt x="131" y="297"/>
                  </a:lnTo>
                  <a:lnTo>
                    <a:pt x="131" y="294"/>
                  </a:lnTo>
                  <a:lnTo>
                    <a:pt x="131" y="294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09" y="291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89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100" y="282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17" y="282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68"/>
                  </a:lnTo>
                  <a:lnTo>
                    <a:pt x="125" y="256"/>
                  </a:lnTo>
                  <a:lnTo>
                    <a:pt x="125" y="256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2" y="251"/>
                  </a:lnTo>
                  <a:lnTo>
                    <a:pt x="116" y="251"/>
                  </a:lnTo>
                  <a:lnTo>
                    <a:pt x="116" y="251"/>
                  </a:lnTo>
                  <a:lnTo>
                    <a:pt x="108" y="249"/>
                  </a:lnTo>
                  <a:lnTo>
                    <a:pt x="105" y="249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94" y="242"/>
                  </a:lnTo>
                  <a:lnTo>
                    <a:pt x="86" y="236"/>
                  </a:lnTo>
                  <a:lnTo>
                    <a:pt x="86" y="236"/>
                  </a:lnTo>
                  <a:lnTo>
                    <a:pt x="85" y="232"/>
                  </a:lnTo>
                  <a:lnTo>
                    <a:pt x="79" y="231"/>
                  </a:lnTo>
                  <a:lnTo>
                    <a:pt x="79" y="231"/>
                  </a:lnTo>
                  <a:lnTo>
                    <a:pt x="68" y="228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2" y="226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3" y="194"/>
                  </a:lnTo>
                  <a:lnTo>
                    <a:pt x="65" y="191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93" y="189"/>
                  </a:lnTo>
                  <a:lnTo>
                    <a:pt x="196" y="191"/>
                  </a:lnTo>
                  <a:lnTo>
                    <a:pt x="199" y="194"/>
                  </a:lnTo>
                  <a:lnTo>
                    <a:pt x="199" y="199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77" y="254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51" y="252"/>
                  </a:lnTo>
                  <a:lnTo>
                    <a:pt x="134" y="251"/>
                  </a:lnTo>
                  <a:lnTo>
                    <a:pt x="134" y="251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3" y="308"/>
                  </a:lnTo>
                  <a:lnTo>
                    <a:pt x="145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7"/>
                  </a:lnTo>
                  <a:lnTo>
                    <a:pt x="146" y="317"/>
                  </a:lnTo>
                  <a:lnTo>
                    <a:pt x="146" y="320"/>
                  </a:lnTo>
                  <a:lnTo>
                    <a:pt x="146" y="322"/>
                  </a:lnTo>
                  <a:lnTo>
                    <a:pt x="146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53" y="326"/>
                  </a:lnTo>
                  <a:lnTo>
                    <a:pt x="153" y="326"/>
                  </a:lnTo>
                  <a:lnTo>
                    <a:pt x="160" y="326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70" y="331"/>
                  </a:lnTo>
                  <a:lnTo>
                    <a:pt x="173" y="333"/>
                  </a:lnTo>
                  <a:lnTo>
                    <a:pt x="183" y="333"/>
                  </a:lnTo>
                  <a:lnTo>
                    <a:pt x="183" y="333"/>
                  </a:lnTo>
                  <a:lnTo>
                    <a:pt x="197" y="334"/>
                  </a:lnTo>
                  <a:lnTo>
                    <a:pt x="197" y="359"/>
                  </a:lnTo>
                  <a:close/>
                  <a:moveTo>
                    <a:pt x="63" y="280"/>
                  </a:moveTo>
                  <a:lnTo>
                    <a:pt x="63" y="280"/>
                  </a:lnTo>
                  <a:lnTo>
                    <a:pt x="75" y="283"/>
                  </a:lnTo>
                  <a:lnTo>
                    <a:pt x="85" y="286"/>
                  </a:lnTo>
                  <a:lnTo>
                    <a:pt x="85" y="286"/>
                  </a:lnTo>
                  <a:lnTo>
                    <a:pt x="75" y="283"/>
                  </a:lnTo>
                  <a:lnTo>
                    <a:pt x="63" y="280"/>
                  </a:lnTo>
                  <a:lnTo>
                    <a:pt x="63" y="28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89" name="Freeform 50"/>
            <p:cNvSpPr>
              <a:spLocks/>
            </p:cNvSpPr>
            <p:nvPr/>
          </p:nvSpPr>
          <p:spPr bwMode="auto">
            <a:xfrm>
              <a:off x="6389688" y="2125663"/>
              <a:ext cx="100013" cy="131762"/>
            </a:xfrm>
            <a:custGeom>
              <a:avLst/>
              <a:gdLst>
                <a:gd name="T0" fmla="*/ 61 w 63"/>
                <a:gd name="T1" fmla="*/ 7 h 83"/>
                <a:gd name="T2" fmla="*/ 61 w 63"/>
                <a:gd name="T3" fmla="*/ 7 h 83"/>
                <a:gd name="T4" fmla="*/ 60 w 63"/>
                <a:gd name="T5" fmla="*/ 10 h 83"/>
                <a:gd name="T6" fmla="*/ 57 w 63"/>
                <a:gd name="T7" fmla="*/ 17 h 83"/>
                <a:gd name="T8" fmla="*/ 51 w 63"/>
                <a:gd name="T9" fmla="*/ 21 h 83"/>
                <a:gd name="T10" fmla="*/ 46 w 63"/>
                <a:gd name="T11" fmla="*/ 23 h 83"/>
                <a:gd name="T12" fmla="*/ 41 w 63"/>
                <a:gd name="T13" fmla="*/ 24 h 83"/>
                <a:gd name="T14" fmla="*/ 41 w 63"/>
                <a:gd name="T15" fmla="*/ 24 h 83"/>
                <a:gd name="T16" fmla="*/ 35 w 63"/>
                <a:gd name="T17" fmla="*/ 23 h 83"/>
                <a:gd name="T18" fmla="*/ 29 w 63"/>
                <a:gd name="T19" fmla="*/ 21 h 83"/>
                <a:gd name="T20" fmla="*/ 17 w 63"/>
                <a:gd name="T21" fmla="*/ 15 h 83"/>
                <a:gd name="T22" fmla="*/ 6 w 63"/>
                <a:gd name="T23" fmla="*/ 7 h 83"/>
                <a:gd name="T24" fmla="*/ 4 w 63"/>
                <a:gd name="T25" fmla="*/ 3 h 83"/>
                <a:gd name="T26" fmla="*/ 3 w 63"/>
                <a:gd name="T27" fmla="*/ 0 h 83"/>
                <a:gd name="T28" fmla="*/ 3 w 63"/>
                <a:gd name="T29" fmla="*/ 0 h 83"/>
                <a:gd name="T30" fmla="*/ 0 w 63"/>
                <a:gd name="T31" fmla="*/ 1 h 83"/>
                <a:gd name="T32" fmla="*/ 0 w 63"/>
                <a:gd name="T33" fmla="*/ 4 h 83"/>
                <a:gd name="T34" fmla="*/ 1 w 63"/>
                <a:gd name="T35" fmla="*/ 10 h 83"/>
                <a:gd name="T36" fmla="*/ 1 w 63"/>
                <a:gd name="T37" fmla="*/ 10 h 83"/>
                <a:gd name="T38" fmla="*/ 4 w 63"/>
                <a:gd name="T39" fmla="*/ 15 h 83"/>
                <a:gd name="T40" fmla="*/ 7 w 63"/>
                <a:gd name="T41" fmla="*/ 20 h 83"/>
                <a:gd name="T42" fmla="*/ 10 w 63"/>
                <a:gd name="T43" fmla="*/ 24 h 83"/>
                <a:gd name="T44" fmla="*/ 14 w 63"/>
                <a:gd name="T45" fmla="*/ 32 h 83"/>
                <a:gd name="T46" fmla="*/ 14 w 63"/>
                <a:gd name="T47" fmla="*/ 32 h 83"/>
                <a:gd name="T48" fmla="*/ 27 w 63"/>
                <a:gd name="T49" fmla="*/ 83 h 83"/>
                <a:gd name="T50" fmla="*/ 27 w 63"/>
                <a:gd name="T51" fmla="*/ 83 h 83"/>
                <a:gd name="T52" fmla="*/ 37 w 63"/>
                <a:gd name="T53" fmla="*/ 64 h 83"/>
                <a:gd name="T54" fmla="*/ 49 w 63"/>
                <a:gd name="T55" fmla="*/ 41 h 83"/>
                <a:gd name="T56" fmla="*/ 49 w 63"/>
                <a:gd name="T57" fmla="*/ 41 h 83"/>
                <a:gd name="T58" fmla="*/ 58 w 63"/>
                <a:gd name="T59" fmla="*/ 23 h 83"/>
                <a:gd name="T60" fmla="*/ 61 w 63"/>
                <a:gd name="T61" fmla="*/ 13 h 83"/>
                <a:gd name="T62" fmla="*/ 63 w 63"/>
                <a:gd name="T63" fmla="*/ 10 h 83"/>
                <a:gd name="T64" fmla="*/ 61 w 63"/>
                <a:gd name="T65" fmla="*/ 7 h 83"/>
                <a:gd name="T66" fmla="*/ 61 w 63"/>
                <a:gd name="T6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3">
                  <a:moveTo>
                    <a:pt x="61" y="7"/>
                  </a:moveTo>
                  <a:lnTo>
                    <a:pt x="61" y="7"/>
                  </a:lnTo>
                  <a:lnTo>
                    <a:pt x="60" y="10"/>
                  </a:lnTo>
                  <a:lnTo>
                    <a:pt x="57" y="17"/>
                  </a:lnTo>
                  <a:lnTo>
                    <a:pt x="51" y="21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5" y="23"/>
                  </a:lnTo>
                  <a:lnTo>
                    <a:pt x="29" y="21"/>
                  </a:lnTo>
                  <a:lnTo>
                    <a:pt x="17" y="15"/>
                  </a:lnTo>
                  <a:lnTo>
                    <a:pt x="6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37" y="64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8" y="23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6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0" name="Freeform 51"/>
            <p:cNvSpPr>
              <a:spLocks/>
            </p:cNvSpPr>
            <p:nvPr/>
          </p:nvSpPr>
          <p:spPr bwMode="auto">
            <a:xfrm>
              <a:off x="6432551" y="2166938"/>
              <a:ext cx="25400" cy="60325"/>
            </a:xfrm>
            <a:custGeom>
              <a:avLst/>
              <a:gdLst>
                <a:gd name="T0" fmla="*/ 10 w 16"/>
                <a:gd name="T1" fmla="*/ 1 h 38"/>
                <a:gd name="T2" fmla="*/ 10 w 16"/>
                <a:gd name="T3" fmla="*/ 1 h 38"/>
                <a:gd name="T4" fmla="*/ 7 w 16"/>
                <a:gd name="T5" fmla="*/ 0 h 38"/>
                <a:gd name="T6" fmla="*/ 5 w 16"/>
                <a:gd name="T7" fmla="*/ 0 h 38"/>
                <a:gd name="T8" fmla="*/ 2 w 16"/>
                <a:gd name="T9" fmla="*/ 3 h 38"/>
                <a:gd name="T10" fmla="*/ 0 w 16"/>
                <a:gd name="T11" fmla="*/ 8 h 38"/>
                <a:gd name="T12" fmla="*/ 2 w 16"/>
                <a:gd name="T13" fmla="*/ 11 h 38"/>
                <a:gd name="T14" fmla="*/ 2 w 16"/>
                <a:gd name="T15" fmla="*/ 11 h 38"/>
                <a:gd name="T16" fmla="*/ 5 w 16"/>
                <a:gd name="T17" fmla="*/ 14 h 38"/>
                <a:gd name="T18" fmla="*/ 5 w 16"/>
                <a:gd name="T19" fmla="*/ 14 h 38"/>
                <a:gd name="T20" fmla="*/ 3 w 16"/>
                <a:gd name="T21" fmla="*/ 21 h 38"/>
                <a:gd name="T22" fmla="*/ 3 w 16"/>
                <a:gd name="T23" fmla="*/ 29 h 38"/>
                <a:gd name="T24" fmla="*/ 3 w 16"/>
                <a:gd name="T25" fmla="*/ 38 h 38"/>
                <a:gd name="T26" fmla="*/ 13 w 16"/>
                <a:gd name="T27" fmla="*/ 38 h 38"/>
                <a:gd name="T28" fmla="*/ 13 w 16"/>
                <a:gd name="T29" fmla="*/ 38 h 38"/>
                <a:gd name="T30" fmla="*/ 14 w 16"/>
                <a:gd name="T31" fmla="*/ 21 h 38"/>
                <a:gd name="T32" fmla="*/ 13 w 16"/>
                <a:gd name="T33" fmla="*/ 12 h 38"/>
                <a:gd name="T34" fmla="*/ 13 w 16"/>
                <a:gd name="T35" fmla="*/ 12 h 38"/>
                <a:gd name="T36" fmla="*/ 14 w 16"/>
                <a:gd name="T37" fmla="*/ 11 h 38"/>
                <a:gd name="T38" fmla="*/ 14 w 16"/>
                <a:gd name="T39" fmla="*/ 11 h 38"/>
                <a:gd name="T40" fmla="*/ 16 w 16"/>
                <a:gd name="T41" fmla="*/ 6 h 38"/>
                <a:gd name="T42" fmla="*/ 14 w 16"/>
                <a:gd name="T43" fmla="*/ 4 h 38"/>
                <a:gd name="T44" fmla="*/ 10 w 16"/>
                <a:gd name="T45" fmla="*/ 1 h 38"/>
                <a:gd name="T46" fmla="*/ 10 w 16"/>
                <a:gd name="T4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38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1" name="Freeform 52"/>
            <p:cNvSpPr>
              <a:spLocks/>
            </p:cNvSpPr>
            <p:nvPr/>
          </p:nvSpPr>
          <p:spPr bwMode="auto">
            <a:xfrm>
              <a:off x="6454776" y="2451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2" name="Freeform 53"/>
            <p:cNvSpPr>
              <a:spLocks noEditPoints="1"/>
            </p:cNvSpPr>
            <p:nvPr/>
          </p:nvSpPr>
          <p:spPr bwMode="auto">
            <a:xfrm>
              <a:off x="6354763" y="2220913"/>
              <a:ext cx="220663" cy="288925"/>
            </a:xfrm>
            <a:custGeom>
              <a:avLst/>
              <a:gdLst>
                <a:gd name="T0" fmla="*/ 43 w 139"/>
                <a:gd name="T1" fmla="*/ 101 h 182"/>
                <a:gd name="T2" fmla="*/ 60 w 139"/>
                <a:gd name="T3" fmla="*/ 105 h 182"/>
                <a:gd name="T4" fmla="*/ 62 w 139"/>
                <a:gd name="T5" fmla="*/ 105 h 182"/>
                <a:gd name="T6" fmla="*/ 65 w 139"/>
                <a:gd name="T7" fmla="*/ 105 h 182"/>
                <a:gd name="T8" fmla="*/ 71 w 139"/>
                <a:gd name="T9" fmla="*/ 106 h 182"/>
                <a:gd name="T10" fmla="*/ 71 w 139"/>
                <a:gd name="T11" fmla="*/ 106 h 182"/>
                <a:gd name="T12" fmla="*/ 77 w 139"/>
                <a:gd name="T13" fmla="*/ 106 h 182"/>
                <a:gd name="T14" fmla="*/ 80 w 139"/>
                <a:gd name="T15" fmla="*/ 106 h 182"/>
                <a:gd name="T16" fmla="*/ 83 w 139"/>
                <a:gd name="T17" fmla="*/ 105 h 182"/>
                <a:gd name="T18" fmla="*/ 83 w 139"/>
                <a:gd name="T19" fmla="*/ 105 h 182"/>
                <a:gd name="T20" fmla="*/ 65 w 139"/>
                <a:gd name="T21" fmla="*/ 98 h 182"/>
                <a:gd name="T22" fmla="*/ 65 w 139"/>
                <a:gd name="T23" fmla="*/ 95 h 182"/>
                <a:gd name="T24" fmla="*/ 63 w 139"/>
                <a:gd name="T25" fmla="*/ 95 h 182"/>
                <a:gd name="T26" fmla="*/ 51 w 139"/>
                <a:gd name="T27" fmla="*/ 92 h 182"/>
                <a:gd name="T28" fmla="*/ 40 w 139"/>
                <a:gd name="T29" fmla="*/ 94 h 182"/>
                <a:gd name="T30" fmla="*/ 26 w 139"/>
                <a:gd name="T31" fmla="*/ 98 h 182"/>
                <a:gd name="T32" fmla="*/ 32 w 139"/>
                <a:gd name="T33" fmla="*/ 100 h 182"/>
                <a:gd name="T34" fmla="*/ 37 w 139"/>
                <a:gd name="T35" fmla="*/ 100 h 182"/>
                <a:gd name="T36" fmla="*/ 43 w 139"/>
                <a:gd name="T37" fmla="*/ 101 h 182"/>
                <a:gd name="T38" fmla="*/ 106 w 139"/>
                <a:gd name="T39" fmla="*/ 142 h 182"/>
                <a:gd name="T40" fmla="*/ 93 w 139"/>
                <a:gd name="T41" fmla="*/ 138 h 182"/>
                <a:gd name="T42" fmla="*/ 85 w 139"/>
                <a:gd name="T43" fmla="*/ 138 h 182"/>
                <a:gd name="T44" fmla="*/ 85 w 139"/>
                <a:gd name="T45" fmla="*/ 138 h 182"/>
                <a:gd name="T46" fmla="*/ 83 w 139"/>
                <a:gd name="T47" fmla="*/ 138 h 182"/>
                <a:gd name="T48" fmla="*/ 76 w 139"/>
                <a:gd name="T49" fmla="*/ 143 h 182"/>
                <a:gd name="T50" fmla="*/ 63 w 139"/>
                <a:gd name="T51" fmla="*/ 145 h 182"/>
                <a:gd name="T52" fmla="*/ 63 w 139"/>
                <a:gd name="T53" fmla="*/ 145 h 182"/>
                <a:gd name="T54" fmla="*/ 60 w 139"/>
                <a:gd name="T55" fmla="*/ 155 h 182"/>
                <a:gd name="T56" fmla="*/ 0 w 139"/>
                <a:gd name="T57" fmla="*/ 171 h 182"/>
                <a:gd name="T58" fmla="*/ 2 w 139"/>
                <a:gd name="T59" fmla="*/ 174 h 182"/>
                <a:gd name="T60" fmla="*/ 6 w 139"/>
                <a:gd name="T61" fmla="*/ 180 h 182"/>
                <a:gd name="T62" fmla="*/ 126 w 139"/>
                <a:gd name="T63" fmla="*/ 182 h 182"/>
                <a:gd name="T64" fmla="*/ 131 w 139"/>
                <a:gd name="T65" fmla="*/ 180 h 182"/>
                <a:gd name="T66" fmla="*/ 137 w 139"/>
                <a:gd name="T67" fmla="*/ 175 h 182"/>
                <a:gd name="T68" fmla="*/ 137 w 139"/>
                <a:gd name="T69" fmla="*/ 146 h 182"/>
                <a:gd name="T70" fmla="*/ 123 w 139"/>
                <a:gd name="T71" fmla="*/ 145 h 182"/>
                <a:gd name="T72" fmla="*/ 113 w 139"/>
                <a:gd name="T73" fmla="*/ 145 h 182"/>
                <a:gd name="T74" fmla="*/ 106 w 139"/>
                <a:gd name="T75" fmla="*/ 142 h 182"/>
                <a:gd name="T76" fmla="*/ 128 w 139"/>
                <a:gd name="T77" fmla="*/ 0 h 182"/>
                <a:gd name="T78" fmla="*/ 12 w 139"/>
                <a:gd name="T79" fmla="*/ 0 h 182"/>
                <a:gd name="T80" fmla="*/ 5 w 139"/>
                <a:gd name="T81" fmla="*/ 3 h 182"/>
                <a:gd name="T82" fmla="*/ 2 w 139"/>
                <a:gd name="T83" fmla="*/ 9 h 182"/>
                <a:gd name="T84" fmla="*/ 2 w 139"/>
                <a:gd name="T85" fmla="*/ 38 h 182"/>
                <a:gd name="T86" fmla="*/ 3 w 139"/>
                <a:gd name="T87" fmla="*/ 38 h 182"/>
                <a:gd name="T88" fmla="*/ 19 w 139"/>
                <a:gd name="T89" fmla="*/ 43 h 182"/>
                <a:gd name="T90" fmla="*/ 25 w 139"/>
                <a:gd name="T91" fmla="*/ 44 h 182"/>
                <a:gd name="T92" fmla="*/ 26 w 139"/>
                <a:gd name="T93" fmla="*/ 48 h 182"/>
                <a:gd name="T94" fmla="*/ 42 w 139"/>
                <a:gd name="T95" fmla="*/ 60 h 182"/>
                <a:gd name="T96" fmla="*/ 45 w 139"/>
                <a:gd name="T97" fmla="*/ 61 h 182"/>
                <a:gd name="T98" fmla="*/ 56 w 139"/>
                <a:gd name="T99" fmla="*/ 63 h 182"/>
                <a:gd name="T100" fmla="*/ 62 w 139"/>
                <a:gd name="T101" fmla="*/ 63 h 182"/>
                <a:gd name="T102" fmla="*/ 65 w 139"/>
                <a:gd name="T103" fmla="*/ 64 h 182"/>
                <a:gd name="T104" fmla="*/ 69 w 139"/>
                <a:gd name="T105" fmla="*/ 63 h 182"/>
                <a:gd name="T106" fmla="*/ 74 w 139"/>
                <a:gd name="T107" fmla="*/ 63 h 182"/>
                <a:gd name="T108" fmla="*/ 91 w 139"/>
                <a:gd name="T109" fmla="*/ 64 h 182"/>
                <a:gd name="T110" fmla="*/ 108 w 139"/>
                <a:gd name="T111" fmla="*/ 64 h 182"/>
                <a:gd name="T112" fmla="*/ 128 w 139"/>
                <a:gd name="T113" fmla="*/ 66 h 182"/>
                <a:gd name="T114" fmla="*/ 139 w 139"/>
                <a:gd name="T115" fmla="*/ 64 h 182"/>
                <a:gd name="T116" fmla="*/ 139 w 139"/>
                <a:gd name="T117" fmla="*/ 11 h 182"/>
                <a:gd name="T118" fmla="*/ 136 w 139"/>
                <a:gd name="T119" fmla="*/ 3 h 182"/>
                <a:gd name="T120" fmla="*/ 128 w 139"/>
                <a:gd name="T1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82">
                  <a:moveTo>
                    <a:pt x="43" y="101"/>
                  </a:moveTo>
                  <a:lnTo>
                    <a:pt x="43" y="101"/>
                  </a:lnTo>
                  <a:lnTo>
                    <a:pt x="49" y="103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3"/>
                  </a:lnTo>
                  <a:lnTo>
                    <a:pt x="65" y="9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57" y="94"/>
                  </a:lnTo>
                  <a:lnTo>
                    <a:pt x="51" y="92"/>
                  </a:lnTo>
                  <a:lnTo>
                    <a:pt x="45" y="92"/>
                  </a:lnTo>
                  <a:lnTo>
                    <a:pt x="40" y="94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7" y="100"/>
                  </a:lnTo>
                  <a:lnTo>
                    <a:pt x="43" y="101"/>
                  </a:lnTo>
                  <a:lnTo>
                    <a:pt x="43" y="101"/>
                  </a:lnTo>
                  <a:close/>
                  <a:moveTo>
                    <a:pt x="106" y="142"/>
                  </a:moveTo>
                  <a:lnTo>
                    <a:pt x="106" y="142"/>
                  </a:lnTo>
                  <a:lnTo>
                    <a:pt x="100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3" y="138"/>
                  </a:lnTo>
                  <a:lnTo>
                    <a:pt x="82" y="142"/>
                  </a:lnTo>
                  <a:lnTo>
                    <a:pt x="76" y="143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0" y="155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6" y="180"/>
                  </a:lnTo>
                  <a:lnTo>
                    <a:pt x="11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1" y="180"/>
                  </a:lnTo>
                  <a:lnTo>
                    <a:pt x="134" y="179"/>
                  </a:lnTo>
                  <a:lnTo>
                    <a:pt x="137" y="175"/>
                  </a:lnTo>
                  <a:lnTo>
                    <a:pt x="137" y="17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13" y="145"/>
                  </a:lnTo>
                  <a:lnTo>
                    <a:pt x="110" y="143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1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8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5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91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7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9" y="64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6"/>
                  </a:lnTo>
                  <a:lnTo>
                    <a:pt x="136" y="3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3" name="Freeform 54"/>
            <p:cNvSpPr>
              <a:spLocks/>
            </p:cNvSpPr>
            <p:nvPr/>
          </p:nvSpPr>
          <p:spPr bwMode="auto">
            <a:xfrm>
              <a:off x="6454776" y="2389188"/>
              <a:ext cx="36513" cy="61912"/>
            </a:xfrm>
            <a:custGeom>
              <a:avLst/>
              <a:gdLst>
                <a:gd name="T0" fmla="*/ 23 w 23"/>
                <a:gd name="T1" fmla="*/ 23 h 39"/>
                <a:gd name="T2" fmla="*/ 23 w 23"/>
                <a:gd name="T3" fmla="*/ 23 h 39"/>
                <a:gd name="T4" fmla="*/ 23 w 23"/>
                <a:gd name="T5" fmla="*/ 19 h 39"/>
                <a:gd name="T6" fmla="*/ 23 w 23"/>
                <a:gd name="T7" fmla="*/ 19 h 39"/>
                <a:gd name="T8" fmla="*/ 23 w 23"/>
                <a:gd name="T9" fmla="*/ 19 h 39"/>
                <a:gd name="T10" fmla="*/ 23 w 23"/>
                <a:gd name="T11" fmla="*/ 12 h 39"/>
                <a:gd name="T12" fmla="*/ 23 w 23"/>
                <a:gd name="T13" fmla="*/ 12 h 39"/>
                <a:gd name="T14" fmla="*/ 20 w 23"/>
                <a:gd name="T15" fmla="*/ 12 h 39"/>
                <a:gd name="T16" fmla="*/ 19 w 23"/>
                <a:gd name="T17" fmla="*/ 8 h 39"/>
                <a:gd name="T18" fmla="*/ 19 w 23"/>
                <a:gd name="T19" fmla="*/ 8 h 39"/>
                <a:gd name="T20" fmla="*/ 17 w 23"/>
                <a:gd name="T21" fmla="*/ 3 h 39"/>
                <a:gd name="T22" fmla="*/ 17 w 23"/>
                <a:gd name="T23" fmla="*/ 3 h 39"/>
                <a:gd name="T24" fmla="*/ 17 w 23"/>
                <a:gd name="T25" fmla="*/ 0 h 39"/>
                <a:gd name="T26" fmla="*/ 17 w 23"/>
                <a:gd name="T27" fmla="*/ 0 h 39"/>
                <a:gd name="T28" fmla="*/ 17 w 23"/>
                <a:gd name="T29" fmla="*/ 0 h 39"/>
                <a:gd name="T30" fmla="*/ 17 w 23"/>
                <a:gd name="T31" fmla="*/ 0 h 39"/>
                <a:gd name="T32" fmla="*/ 16 w 23"/>
                <a:gd name="T33" fmla="*/ 0 h 39"/>
                <a:gd name="T34" fmla="*/ 16 w 23"/>
                <a:gd name="T35" fmla="*/ 0 h 39"/>
                <a:gd name="T36" fmla="*/ 14 w 23"/>
                <a:gd name="T37" fmla="*/ 0 h 39"/>
                <a:gd name="T38" fmla="*/ 14 w 23"/>
                <a:gd name="T39" fmla="*/ 0 h 39"/>
                <a:gd name="T40" fmla="*/ 8 w 23"/>
                <a:gd name="T41" fmla="*/ 0 h 39"/>
                <a:gd name="T42" fmla="*/ 8 w 23"/>
                <a:gd name="T43" fmla="*/ 0 h 39"/>
                <a:gd name="T44" fmla="*/ 8 w 23"/>
                <a:gd name="T45" fmla="*/ 0 h 39"/>
                <a:gd name="T46" fmla="*/ 8 w 23"/>
                <a:gd name="T47" fmla="*/ 0 h 39"/>
                <a:gd name="T48" fmla="*/ 8 w 23"/>
                <a:gd name="T49" fmla="*/ 3 h 39"/>
                <a:gd name="T50" fmla="*/ 8 w 23"/>
                <a:gd name="T51" fmla="*/ 3 h 39"/>
                <a:gd name="T52" fmla="*/ 6 w 23"/>
                <a:gd name="T53" fmla="*/ 9 h 39"/>
                <a:gd name="T54" fmla="*/ 6 w 23"/>
                <a:gd name="T55" fmla="*/ 9 h 39"/>
                <a:gd name="T56" fmla="*/ 3 w 23"/>
                <a:gd name="T57" fmla="*/ 26 h 39"/>
                <a:gd name="T58" fmla="*/ 0 w 23"/>
                <a:gd name="T59" fmla="*/ 37 h 39"/>
                <a:gd name="T60" fmla="*/ 0 w 23"/>
                <a:gd name="T61" fmla="*/ 37 h 39"/>
                <a:gd name="T62" fmla="*/ 0 w 23"/>
                <a:gd name="T63" fmla="*/ 39 h 39"/>
                <a:gd name="T64" fmla="*/ 0 w 23"/>
                <a:gd name="T65" fmla="*/ 39 h 39"/>
                <a:gd name="T66" fmla="*/ 13 w 23"/>
                <a:gd name="T67" fmla="*/ 37 h 39"/>
                <a:gd name="T68" fmla="*/ 19 w 23"/>
                <a:gd name="T69" fmla="*/ 36 h 39"/>
                <a:gd name="T70" fmla="*/ 20 w 23"/>
                <a:gd name="T71" fmla="*/ 32 h 39"/>
                <a:gd name="T72" fmla="*/ 22 w 23"/>
                <a:gd name="T73" fmla="*/ 32 h 39"/>
                <a:gd name="T74" fmla="*/ 22 w 23"/>
                <a:gd name="T75" fmla="*/ 32 h 39"/>
                <a:gd name="T76" fmla="*/ 22 w 23"/>
                <a:gd name="T77" fmla="*/ 32 h 39"/>
                <a:gd name="T78" fmla="*/ 22 w 23"/>
                <a:gd name="T79" fmla="*/ 32 h 39"/>
                <a:gd name="T80" fmla="*/ 23 w 23"/>
                <a:gd name="T81" fmla="*/ 28 h 39"/>
                <a:gd name="T82" fmla="*/ 23 w 23"/>
                <a:gd name="T83" fmla="*/ 28 h 39"/>
                <a:gd name="T84" fmla="*/ 23 w 23"/>
                <a:gd name="T85" fmla="*/ 26 h 39"/>
                <a:gd name="T86" fmla="*/ 23 w 23"/>
                <a:gd name="T87" fmla="*/ 23 h 39"/>
                <a:gd name="T88" fmla="*/ 23 w 23"/>
                <a:gd name="T8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39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37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4" name="Freeform 55"/>
            <p:cNvSpPr>
              <a:spLocks/>
            </p:cNvSpPr>
            <p:nvPr/>
          </p:nvSpPr>
          <p:spPr bwMode="auto">
            <a:xfrm>
              <a:off x="6454776" y="2320925"/>
              <a:ext cx="31750" cy="66675"/>
            </a:xfrm>
            <a:custGeom>
              <a:avLst/>
              <a:gdLst>
                <a:gd name="T0" fmla="*/ 20 w 20"/>
                <a:gd name="T1" fmla="*/ 35 h 42"/>
                <a:gd name="T2" fmla="*/ 20 w 20"/>
                <a:gd name="T3" fmla="*/ 35 h 42"/>
                <a:gd name="T4" fmla="*/ 16 w 20"/>
                <a:gd name="T5" fmla="*/ 14 h 42"/>
                <a:gd name="T6" fmla="*/ 16 w 20"/>
                <a:gd name="T7" fmla="*/ 14 h 42"/>
                <a:gd name="T8" fmla="*/ 11 w 20"/>
                <a:gd name="T9" fmla="*/ 0 h 42"/>
                <a:gd name="T10" fmla="*/ 11 w 20"/>
                <a:gd name="T11" fmla="*/ 0 h 42"/>
                <a:gd name="T12" fmla="*/ 6 w 20"/>
                <a:gd name="T13" fmla="*/ 0 h 42"/>
                <a:gd name="T14" fmla="*/ 3 w 20"/>
                <a:gd name="T15" fmla="*/ 0 h 42"/>
                <a:gd name="T16" fmla="*/ 2 w 20"/>
                <a:gd name="T17" fmla="*/ 1 h 42"/>
                <a:gd name="T18" fmla="*/ 2 w 20"/>
                <a:gd name="T19" fmla="*/ 1 h 42"/>
                <a:gd name="T20" fmla="*/ 2 w 20"/>
                <a:gd name="T21" fmla="*/ 5 h 42"/>
                <a:gd name="T22" fmla="*/ 2 w 20"/>
                <a:gd name="T23" fmla="*/ 5 h 42"/>
                <a:gd name="T24" fmla="*/ 2 w 20"/>
                <a:gd name="T25" fmla="*/ 17 h 42"/>
                <a:gd name="T26" fmla="*/ 2 w 20"/>
                <a:gd name="T27" fmla="*/ 31 h 42"/>
                <a:gd name="T28" fmla="*/ 2 w 20"/>
                <a:gd name="T29" fmla="*/ 31 h 42"/>
                <a:gd name="T30" fmla="*/ 0 w 20"/>
                <a:gd name="T31" fmla="*/ 32 h 42"/>
                <a:gd name="T32" fmla="*/ 0 w 20"/>
                <a:gd name="T33" fmla="*/ 32 h 42"/>
                <a:gd name="T34" fmla="*/ 2 w 20"/>
                <a:gd name="T35" fmla="*/ 32 h 42"/>
                <a:gd name="T36" fmla="*/ 2 w 20"/>
                <a:gd name="T37" fmla="*/ 35 h 42"/>
                <a:gd name="T38" fmla="*/ 14 w 20"/>
                <a:gd name="T39" fmla="*/ 40 h 42"/>
                <a:gd name="T40" fmla="*/ 20 w 20"/>
                <a:gd name="T41" fmla="*/ 42 h 42"/>
                <a:gd name="T42" fmla="*/ 20 w 20"/>
                <a:gd name="T43" fmla="*/ 42 h 42"/>
                <a:gd name="T44" fmla="*/ 20 w 20"/>
                <a:gd name="T45" fmla="*/ 35 h 42"/>
                <a:gd name="T46" fmla="*/ 20 w 20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42">
                  <a:moveTo>
                    <a:pt x="20" y="35"/>
                  </a:moveTo>
                  <a:lnTo>
                    <a:pt x="20" y="3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4506829" y="3783799"/>
            <a:ext cx="771757" cy="2231332"/>
            <a:chOff x="4708526" y="6419850"/>
            <a:chExt cx="525463" cy="1519238"/>
          </a:xfrm>
        </p:grpSpPr>
        <p:sp>
          <p:nvSpPr>
            <p:cNvPr id="420" name="Freeform 70"/>
            <p:cNvSpPr>
              <a:spLocks noEditPoints="1"/>
            </p:cNvSpPr>
            <p:nvPr/>
          </p:nvSpPr>
          <p:spPr bwMode="auto">
            <a:xfrm>
              <a:off x="4708526" y="6456363"/>
              <a:ext cx="525463" cy="1482725"/>
            </a:xfrm>
            <a:custGeom>
              <a:avLst/>
              <a:gdLst>
                <a:gd name="T0" fmla="*/ 272 w 331"/>
                <a:gd name="T1" fmla="*/ 207 h 934"/>
                <a:gd name="T2" fmla="*/ 249 w 331"/>
                <a:gd name="T3" fmla="*/ 179 h 934"/>
                <a:gd name="T4" fmla="*/ 229 w 331"/>
                <a:gd name="T5" fmla="*/ 142 h 934"/>
                <a:gd name="T6" fmla="*/ 203 w 331"/>
                <a:gd name="T7" fmla="*/ 134 h 934"/>
                <a:gd name="T8" fmla="*/ 174 w 331"/>
                <a:gd name="T9" fmla="*/ 133 h 934"/>
                <a:gd name="T10" fmla="*/ 146 w 331"/>
                <a:gd name="T11" fmla="*/ 125 h 934"/>
                <a:gd name="T12" fmla="*/ 148 w 331"/>
                <a:gd name="T13" fmla="*/ 105 h 934"/>
                <a:gd name="T14" fmla="*/ 171 w 331"/>
                <a:gd name="T15" fmla="*/ 63 h 934"/>
                <a:gd name="T16" fmla="*/ 157 w 331"/>
                <a:gd name="T17" fmla="*/ 11 h 934"/>
                <a:gd name="T18" fmla="*/ 106 w 331"/>
                <a:gd name="T19" fmla="*/ 0 h 934"/>
                <a:gd name="T20" fmla="*/ 84 w 331"/>
                <a:gd name="T21" fmla="*/ 19 h 934"/>
                <a:gd name="T22" fmla="*/ 72 w 331"/>
                <a:gd name="T23" fmla="*/ 43 h 934"/>
                <a:gd name="T24" fmla="*/ 72 w 331"/>
                <a:gd name="T25" fmla="*/ 54 h 934"/>
                <a:gd name="T26" fmla="*/ 67 w 331"/>
                <a:gd name="T27" fmla="*/ 66 h 934"/>
                <a:gd name="T28" fmla="*/ 66 w 331"/>
                <a:gd name="T29" fmla="*/ 80 h 934"/>
                <a:gd name="T30" fmla="*/ 63 w 331"/>
                <a:gd name="T31" fmla="*/ 91 h 934"/>
                <a:gd name="T32" fmla="*/ 61 w 331"/>
                <a:gd name="T33" fmla="*/ 110 h 934"/>
                <a:gd name="T34" fmla="*/ 80 w 331"/>
                <a:gd name="T35" fmla="*/ 125 h 934"/>
                <a:gd name="T36" fmla="*/ 44 w 331"/>
                <a:gd name="T37" fmla="*/ 156 h 934"/>
                <a:gd name="T38" fmla="*/ 17 w 331"/>
                <a:gd name="T39" fmla="*/ 208 h 934"/>
                <a:gd name="T40" fmla="*/ 9 w 331"/>
                <a:gd name="T41" fmla="*/ 276 h 934"/>
                <a:gd name="T42" fmla="*/ 3 w 331"/>
                <a:gd name="T43" fmla="*/ 293 h 934"/>
                <a:gd name="T44" fmla="*/ 9 w 331"/>
                <a:gd name="T45" fmla="*/ 342 h 934"/>
                <a:gd name="T46" fmla="*/ 26 w 331"/>
                <a:gd name="T47" fmla="*/ 402 h 934"/>
                <a:gd name="T48" fmla="*/ 38 w 331"/>
                <a:gd name="T49" fmla="*/ 430 h 934"/>
                <a:gd name="T50" fmla="*/ 40 w 331"/>
                <a:gd name="T51" fmla="*/ 537 h 934"/>
                <a:gd name="T52" fmla="*/ 72 w 331"/>
                <a:gd name="T53" fmla="*/ 686 h 934"/>
                <a:gd name="T54" fmla="*/ 104 w 331"/>
                <a:gd name="T55" fmla="*/ 828 h 934"/>
                <a:gd name="T56" fmla="*/ 101 w 331"/>
                <a:gd name="T57" fmla="*/ 877 h 934"/>
                <a:gd name="T58" fmla="*/ 64 w 331"/>
                <a:gd name="T59" fmla="*/ 891 h 934"/>
                <a:gd name="T60" fmla="*/ 50 w 331"/>
                <a:gd name="T61" fmla="*/ 914 h 934"/>
                <a:gd name="T62" fmla="*/ 87 w 331"/>
                <a:gd name="T63" fmla="*/ 919 h 934"/>
                <a:gd name="T64" fmla="*/ 151 w 331"/>
                <a:gd name="T65" fmla="*/ 906 h 934"/>
                <a:gd name="T66" fmla="*/ 154 w 331"/>
                <a:gd name="T67" fmla="*/ 888 h 934"/>
                <a:gd name="T68" fmla="*/ 161 w 331"/>
                <a:gd name="T69" fmla="*/ 837 h 934"/>
                <a:gd name="T70" fmla="*/ 149 w 331"/>
                <a:gd name="T71" fmla="*/ 675 h 934"/>
                <a:gd name="T72" fmla="*/ 135 w 331"/>
                <a:gd name="T73" fmla="*/ 590 h 934"/>
                <a:gd name="T74" fmla="*/ 155 w 331"/>
                <a:gd name="T75" fmla="*/ 668 h 934"/>
                <a:gd name="T76" fmla="*/ 183 w 331"/>
                <a:gd name="T77" fmla="*/ 743 h 934"/>
                <a:gd name="T78" fmla="*/ 191 w 331"/>
                <a:gd name="T79" fmla="*/ 840 h 934"/>
                <a:gd name="T80" fmla="*/ 191 w 331"/>
                <a:gd name="T81" fmla="*/ 879 h 934"/>
                <a:gd name="T82" fmla="*/ 194 w 331"/>
                <a:gd name="T83" fmla="*/ 896 h 934"/>
                <a:gd name="T84" fmla="*/ 169 w 331"/>
                <a:gd name="T85" fmla="*/ 923 h 934"/>
                <a:gd name="T86" fmla="*/ 211 w 331"/>
                <a:gd name="T87" fmla="*/ 934 h 934"/>
                <a:gd name="T88" fmla="*/ 243 w 331"/>
                <a:gd name="T89" fmla="*/ 908 h 934"/>
                <a:gd name="T90" fmla="*/ 248 w 331"/>
                <a:gd name="T91" fmla="*/ 888 h 934"/>
                <a:gd name="T92" fmla="*/ 254 w 331"/>
                <a:gd name="T93" fmla="*/ 873 h 934"/>
                <a:gd name="T94" fmla="*/ 251 w 331"/>
                <a:gd name="T95" fmla="*/ 803 h 934"/>
                <a:gd name="T96" fmla="*/ 226 w 331"/>
                <a:gd name="T97" fmla="*/ 617 h 934"/>
                <a:gd name="T98" fmla="*/ 223 w 331"/>
                <a:gd name="T99" fmla="*/ 509 h 934"/>
                <a:gd name="T100" fmla="*/ 289 w 331"/>
                <a:gd name="T101" fmla="*/ 495 h 934"/>
                <a:gd name="T102" fmla="*/ 274 w 331"/>
                <a:gd name="T103" fmla="*/ 413 h 934"/>
                <a:gd name="T104" fmla="*/ 322 w 331"/>
                <a:gd name="T105" fmla="*/ 267 h 934"/>
                <a:gd name="T106" fmla="*/ 248 w 331"/>
                <a:gd name="T107" fmla="*/ 319 h 934"/>
                <a:gd name="T108" fmla="*/ 257 w 331"/>
                <a:gd name="T109" fmla="*/ 291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" h="934">
                  <a:moveTo>
                    <a:pt x="322" y="267"/>
                  </a:moveTo>
                  <a:lnTo>
                    <a:pt x="322" y="267"/>
                  </a:lnTo>
                  <a:lnTo>
                    <a:pt x="311" y="251"/>
                  </a:lnTo>
                  <a:lnTo>
                    <a:pt x="297" y="234"/>
                  </a:lnTo>
                  <a:lnTo>
                    <a:pt x="272" y="207"/>
                  </a:lnTo>
                  <a:lnTo>
                    <a:pt x="272" y="207"/>
                  </a:lnTo>
                  <a:lnTo>
                    <a:pt x="265" y="200"/>
                  </a:lnTo>
                  <a:lnTo>
                    <a:pt x="259" y="196"/>
                  </a:lnTo>
                  <a:lnTo>
                    <a:pt x="254" y="193"/>
                  </a:lnTo>
                  <a:lnTo>
                    <a:pt x="251" y="185"/>
                  </a:lnTo>
                  <a:lnTo>
                    <a:pt x="251" y="185"/>
                  </a:lnTo>
                  <a:lnTo>
                    <a:pt x="249" y="179"/>
                  </a:lnTo>
                  <a:lnTo>
                    <a:pt x="246" y="173"/>
                  </a:lnTo>
                  <a:lnTo>
                    <a:pt x="242" y="167"/>
                  </a:lnTo>
                  <a:lnTo>
                    <a:pt x="237" y="153"/>
                  </a:lnTo>
                  <a:lnTo>
                    <a:pt x="237" y="153"/>
                  </a:lnTo>
                  <a:lnTo>
                    <a:pt x="234" y="147"/>
                  </a:lnTo>
                  <a:lnTo>
                    <a:pt x="229" y="142"/>
                  </a:lnTo>
                  <a:lnTo>
                    <a:pt x="225" y="139"/>
                  </a:lnTo>
                  <a:lnTo>
                    <a:pt x="222" y="137"/>
                  </a:lnTo>
                  <a:lnTo>
                    <a:pt x="212" y="136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3" y="134"/>
                  </a:lnTo>
                  <a:lnTo>
                    <a:pt x="195" y="134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75" y="134"/>
                  </a:lnTo>
                  <a:lnTo>
                    <a:pt x="174" y="133"/>
                  </a:lnTo>
                  <a:lnTo>
                    <a:pt x="174" y="133"/>
                  </a:lnTo>
                  <a:lnTo>
                    <a:pt x="169" y="131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4" y="123"/>
                  </a:lnTo>
                  <a:lnTo>
                    <a:pt x="143" y="120"/>
                  </a:lnTo>
                  <a:lnTo>
                    <a:pt x="144" y="114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52" y="100"/>
                  </a:lnTo>
                  <a:lnTo>
                    <a:pt x="155" y="96"/>
                  </a:lnTo>
                  <a:lnTo>
                    <a:pt x="163" y="86"/>
                  </a:lnTo>
                  <a:lnTo>
                    <a:pt x="168" y="82"/>
                  </a:lnTo>
                  <a:lnTo>
                    <a:pt x="169" y="74"/>
                  </a:lnTo>
                  <a:lnTo>
                    <a:pt x="171" y="63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69" y="37"/>
                  </a:lnTo>
                  <a:lnTo>
                    <a:pt x="166" y="26"/>
                  </a:lnTo>
                  <a:lnTo>
                    <a:pt x="161" y="17"/>
                  </a:lnTo>
                  <a:lnTo>
                    <a:pt x="157" y="11"/>
                  </a:lnTo>
                  <a:lnTo>
                    <a:pt x="149" y="6"/>
                  </a:lnTo>
                  <a:lnTo>
                    <a:pt x="141" y="3"/>
                  </a:lnTo>
                  <a:lnTo>
                    <a:pt x="131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5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3" y="22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77" y="39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4" y="57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69" y="69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69" y="76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3" y="88"/>
                  </a:lnTo>
                  <a:lnTo>
                    <a:pt x="63" y="91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9"/>
                  </a:lnTo>
                  <a:lnTo>
                    <a:pt x="63" y="102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7" y="117"/>
                  </a:lnTo>
                  <a:lnTo>
                    <a:pt x="77" y="122"/>
                  </a:lnTo>
                  <a:lnTo>
                    <a:pt x="77" y="122"/>
                  </a:lnTo>
                  <a:lnTo>
                    <a:pt x="80" y="125"/>
                  </a:lnTo>
                  <a:lnTo>
                    <a:pt x="83" y="131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78" y="142"/>
                  </a:lnTo>
                  <a:lnTo>
                    <a:pt x="61" y="148"/>
                  </a:lnTo>
                  <a:lnTo>
                    <a:pt x="44" y="156"/>
                  </a:lnTo>
                  <a:lnTo>
                    <a:pt x="37" y="160"/>
                  </a:lnTo>
                  <a:lnTo>
                    <a:pt x="30" y="165"/>
                  </a:lnTo>
                  <a:lnTo>
                    <a:pt x="30" y="165"/>
                  </a:lnTo>
                  <a:lnTo>
                    <a:pt x="26" y="173"/>
                  </a:lnTo>
                  <a:lnTo>
                    <a:pt x="23" y="182"/>
                  </a:lnTo>
                  <a:lnTo>
                    <a:pt x="17" y="208"/>
                  </a:lnTo>
                  <a:lnTo>
                    <a:pt x="13" y="234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12" y="265"/>
                  </a:lnTo>
                  <a:lnTo>
                    <a:pt x="10" y="271"/>
                  </a:lnTo>
                  <a:lnTo>
                    <a:pt x="9" y="276"/>
                  </a:lnTo>
                  <a:lnTo>
                    <a:pt x="9" y="281"/>
                  </a:lnTo>
                  <a:lnTo>
                    <a:pt x="9" y="281"/>
                  </a:lnTo>
                  <a:lnTo>
                    <a:pt x="9" y="284"/>
                  </a:lnTo>
                  <a:lnTo>
                    <a:pt x="7" y="287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0" y="298"/>
                  </a:lnTo>
                  <a:lnTo>
                    <a:pt x="1" y="304"/>
                  </a:lnTo>
                  <a:lnTo>
                    <a:pt x="4" y="316"/>
                  </a:lnTo>
                  <a:lnTo>
                    <a:pt x="4" y="316"/>
                  </a:lnTo>
                  <a:lnTo>
                    <a:pt x="6" y="327"/>
                  </a:lnTo>
                  <a:lnTo>
                    <a:pt x="9" y="342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7" y="390"/>
                  </a:lnTo>
                  <a:lnTo>
                    <a:pt x="21" y="398"/>
                  </a:lnTo>
                  <a:lnTo>
                    <a:pt x="24" y="402"/>
                  </a:lnTo>
                  <a:lnTo>
                    <a:pt x="26" y="402"/>
                  </a:lnTo>
                  <a:lnTo>
                    <a:pt x="26" y="402"/>
                  </a:lnTo>
                  <a:lnTo>
                    <a:pt x="24" y="410"/>
                  </a:lnTo>
                  <a:lnTo>
                    <a:pt x="24" y="416"/>
                  </a:lnTo>
                  <a:lnTo>
                    <a:pt x="27" y="421"/>
                  </a:lnTo>
                  <a:lnTo>
                    <a:pt x="30" y="426"/>
                  </a:lnTo>
                  <a:lnTo>
                    <a:pt x="38" y="430"/>
                  </a:lnTo>
                  <a:lnTo>
                    <a:pt x="43" y="432"/>
                  </a:lnTo>
                  <a:lnTo>
                    <a:pt x="43" y="432"/>
                  </a:lnTo>
                  <a:lnTo>
                    <a:pt x="40" y="450"/>
                  </a:lnTo>
                  <a:lnTo>
                    <a:pt x="38" y="470"/>
                  </a:lnTo>
                  <a:lnTo>
                    <a:pt x="37" y="504"/>
                  </a:lnTo>
                  <a:lnTo>
                    <a:pt x="40" y="537"/>
                  </a:lnTo>
                  <a:lnTo>
                    <a:pt x="44" y="566"/>
                  </a:lnTo>
                  <a:lnTo>
                    <a:pt x="49" y="592"/>
                  </a:lnTo>
                  <a:lnTo>
                    <a:pt x="55" y="615"/>
                  </a:lnTo>
                  <a:lnTo>
                    <a:pt x="64" y="654"/>
                  </a:lnTo>
                  <a:lnTo>
                    <a:pt x="64" y="654"/>
                  </a:lnTo>
                  <a:lnTo>
                    <a:pt x="72" y="686"/>
                  </a:lnTo>
                  <a:lnTo>
                    <a:pt x="84" y="728"/>
                  </a:lnTo>
                  <a:lnTo>
                    <a:pt x="95" y="771"/>
                  </a:lnTo>
                  <a:lnTo>
                    <a:pt x="101" y="794"/>
                  </a:lnTo>
                  <a:lnTo>
                    <a:pt x="104" y="816"/>
                  </a:lnTo>
                  <a:lnTo>
                    <a:pt x="104" y="816"/>
                  </a:lnTo>
                  <a:lnTo>
                    <a:pt x="104" y="828"/>
                  </a:lnTo>
                  <a:lnTo>
                    <a:pt x="104" y="840"/>
                  </a:lnTo>
                  <a:lnTo>
                    <a:pt x="100" y="859"/>
                  </a:lnTo>
                  <a:lnTo>
                    <a:pt x="97" y="869"/>
                  </a:lnTo>
                  <a:lnTo>
                    <a:pt x="95" y="874"/>
                  </a:lnTo>
                  <a:lnTo>
                    <a:pt x="101" y="877"/>
                  </a:lnTo>
                  <a:lnTo>
                    <a:pt x="101" y="877"/>
                  </a:lnTo>
                  <a:lnTo>
                    <a:pt x="95" y="880"/>
                  </a:lnTo>
                  <a:lnTo>
                    <a:pt x="89" y="882"/>
                  </a:lnTo>
                  <a:lnTo>
                    <a:pt x="83" y="883"/>
                  </a:lnTo>
                  <a:lnTo>
                    <a:pt x="83" y="883"/>
                  </a:lnTo>
                  <a:lnTo>
                    <a:pt x="75" y="886"/>
                  </a:lnTo>
                  <a:lnTo>
                    <a:pt x="64" y="891"/>
                  </a:lnTo>
                  <a:lnTo>
                    <a:pt x="58" y="896"/>
                  </a:lnTo>
                  <a:lnTo>
                    <a:pt x="54" y="900"/>
                  </a:lnTo>
                  <a:lnTo>
                    <a:pt x="50" y="905"/>
                  </a:lnTo>
                  <a:lnTo>
                    <a:pt x="49" y="910"/>
                  </a:lnTo>
                  <a:lnTo>
                    <a:pt x="49" y="910"/>
                  </a:lnTo>
                  <a:lnTo>
                    <a:pt x="50" y="914"/>
                  </a:lnTo>
                  <a:lnTo>
                    <a:pt x="54" y="919"/>
                  </a:lnTo>
                  <a:lnTo>
                    <a:pt x="58" y="920"/>
                  </a:lnTo>
                  <a:lnTo>
                    <a:pt x="64" y="922"/>
                  </a:lnTo>
                  <a:lnTo>
                    <a:pt x="77" y="922"/>
                  </a:lnTo>
                  <a:lnTo>
                    <a:pt x="81" y="920"/>
                  </a:lnTo>
                  <a:lnTo>
                    <a:pt x="87" y="919"/>
                  </a:lnTo>
                  <a:lnTo>
                    <a:pt x="87" y="919"/>
                  </a:lnTo>
                  <a:lnTo>
                    <a:pt x="97" y="914"/>
                  </a:lnTo>
                  <a:lnTo>
                    <a:pt x="109" y="913"/>
                  </a:lnTo>
                  <a:lnTo>
                    <a:pt x="143" y="908"/>
                  </a:lnTo>
                  <a:lnTo>
                    <a:pt x="143" y="908"/>
                  </a:lnTo>
                  <a:lnTo>
                    <a:pt x="151" y="906"/>
                  </a:lnTo>
                  <a:lnTo>
                    <a:pt x="155" y="903"/>
                  </a:lnTo>
                  <a:lnTo>
                    <a:pt x="158" y="900"/>
                  </a:lnTo>
                  <a:lnTo>
                    <a:pt x="158" y="897"/>
                  </a:lnTo>
                  <a:lnTo>
                    <a:pt x="157" y="891"/>
                  </a:lnTo>
                  <a:lnTo>
                    <a:pt x="154" y="888"/>
                  </a:lnTo>
                  <a:lnTo>
                    <a:pt x="154" y="888"/>
                  </a:lnTo>
                  <a:lnTo>
                    <a:pt x="155" y="880"/>
                  </a:lnTo>
                  <a:lnTo>
                    <a:pt x="158" y="860"/>
                  </a:lnTo>
                  <a:lnTo>
                    <a:pt x="158" y="860"/>
                  </a:lnTo>
                  <a:lnTo>
                    <a:pt x="158" y="856"/>
                  </a:lnTo>
                  <a:lnTo>
                    <a:pt x="158" y="856"/>
                  </a:lnTo>
                  <a:lnTo>
                    <a:pt x="161" y="837"/>
                  </a:lnTo>
                  <a:lnTo>
                    <a:pt x="163" y="817"/>
                  </a:lnTo>
                  <a:lnTo>
                    <a:pt x="161" y="795"/>
                  </a:lnTo>
                  <a:lnTo>
                    <a:pt x="160" y="775"/>
                  </a:lnTo>
                  <a:lnTo>
                    <a:pt x="160" y="775"/>
                  </a:lnTo>
                  <a:lnTo>
                    <a:pt x="155" y="738"/>
                  </a:lnTo>
                  <a:lnTo>
                    <a:pt x="149" y="675"/>
                  </a:lnTo>
                  <a:lnTo>
                    <a:pt x="149" y="675"/>
                  </a:lnTo>
                  <a:lnTo>
                    <a:pt x="146" y="637"/>
                  </a:lnTo>
                  <a:lnTo>
                    <a:pt x="141" y="610"/>
                  </a:lnTo>
                  <a:lnTo>
                    <a:pt x="137" y="595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46" y="617"/>
                  </a:lnTo>
                  <a:lnTo>
                    <a:pt x="152" y="640"/>
                  </a:lnTo>
                  <a:lnTo>
                    <a:pt x="154" y="651"/>
                  </a:lnTo>
                  <a:lnTo>
                    <a:pt x="155" y="660"/>
                  </a:lnTo>
                  <a:lnTo>
                    <a:pt x="155" y="660"/>
                  </a:lnTo>
                  <a:lnTo>
                    <a:pt x="155" y="668"/>
                  </a:lnTo>
                  <a:lnTo>
                    <a:pt x="157" y="677"/>
                  </a:lnTo>
                  <a:lnTo>
                    <a:pt x="161" y="695"/>
                  </a:lnTo>
                  <a:lnTo>
                    <a:pt x="169" y="715"/>
                  </a:lnTo>
                  <a:lnTo>
                    <a:pt x="177" y="734"/>
                  </a:lnTo>
                  <a:lnTo>
                    <a:pt x="177" y="734"/>
                  </a:lnTo>
                  <a:lnTo>
                    <a:pt x="183" y="743"/>
                  </a:lnTo>
                  <a:lnTo>
                    <a:pt x="183" y="746"/>
                  </a:lnTo>
                  <a:lnTo>
                    <a:pt x="185" y="751"/>
                  </a:lnTo>
                  <a:lnTo>
                    <a:pt x="188" y="822"/>
                  </a:lnTo>
                  <a:lnTo>
                    <a:pt x="188" y="822"/>
                  </a:lnTo>
                  <a:lnTo>
                    <a:pt x="191" y="840"/>
                  </a:lnTo>
                  <a:lnTo>
                    <a:pt x="191" y="840"/>
                  </a:lnTo>
                  <a:lnTo>
                    <a:pt x="186" y="859"/>
                  </a:lnTo>
                  <a:lnTo>
                    <a:pt x="186" y="859"/>
                  </a:lnTo>
                  <a:lnTo>
                    <a:pt x="188" y="868"/>
                  </a:lnTo>
                  <a:lnTo>
                    <a:pt x="189" y="873"/>
                  </a:lnTo>
                  <a:lnTo>
                    <a:pt x="191" y="877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191" y="882"/>
                  </a:lnTo>
                  <a:lnTo>
                    <a:pt x="192" y="886"/>
                  </a:lnTo>
                  <a:lnTo>
                    <a:pt x="197" y="891"/>
                  </a:lnTo>
                  <a:lnTo>
                    <a:pt x="197" y="891"/>
                  </a:lnTo>
                  <a:lnTo>
                    <a:pt x="194" y="896"/>
                  </a:lnTo>
                  <a:lnTo>
                    <a:pt x="189" y="900"/>
                  </a:lnTo>
                  <a:lnTo>
                    <a:pt x="178" y="911"/>
                  </a:lnTo>
                  <a:lnTo>
                    <a:pt x="178" y="911"/>
                  </a:lnTo>
                  <a:lnTo>
                    <a:pt x="174" y="917"/>
                  </a:lnTo>
                  <a:lnTo>
                    <a:pt x="171" y="920"/>
                  </a:lnTo>
                  <a:lnTo>
                    <a:pt x="169" y="923"/>
                  </a:lnTo>
                  <a:lnTo>
                    <a:pt x="171" y="928"/>
                  </a:lnTo>
                  <a:lnTo>
                    <a:pt x="175" y="931"/>
                  </a:lnTo>
                  <a:lnTo>
                    <a:pt x="183" y="933"/>
                  </a:lnTo>
                  <a:lnTo>
                    <a:pt x="197" y="934"/>
                  </a:lnTo>
                  <a:lnTo>
                    <a:pt x="197" y="934"/>
                  </a:lnTo>
                  <a:lnTo>
                    <a:pt x="211" y="934"/>
                  </a:lnTo>
                  <a:lnTo>
                    <a:pt x="222" y="931"/>
                  </a:lnTo>
                  <a:lnTo>
                    <a:pt x="229" y="927"/>
                  </a:lnTo>
                  <a:lnTo>
                    <a:pt x="235" y="922"/>
                  </a:lnTo>
                  <a:lnTo>
                    <a:pt x="239" y="917"/>
                  </a:lnTo>
                  <a:lnTo>
                    <a:pt x="240" y="913"/>
                  </a:lnTo>
                  <a:lnTo>
                    <a:pt x="243" y="908"/>
                  </a:lnTo>
                  <a:lnTo>
                    <a:pt x="243" y="908"/>
                  </a:lnTo>
                  <a:lnTo>
                    <a:pt x="245" y="905"/>
                  </a:lnTo>
                  <a:lnTo>
                    <a:pt x="246" y="900"/>
                  </a:lnTo>
                  <a:lnTo>
                    <a:pt x="246" y="900"/>
                  </a:lnTo>
                  <a:lnTo>
                    <a:pt x="248" y="888"/>
                  </a:lnTo>
                  <a:lnTo>
                    <a:pt x="248" y="888"/>
                  </a:lnTo>
                  <a:lnTo>
                    <a:pt x="251" y="886"/>
                  </a:lnTo>
                  <a:lnTo>
                    <a:pt x="252" y="885"/>
                  </a:lnTo>
                  <a:lnTo>
                    <a:pt x="254" y="880"/>
                  </a:lnTo>
                  <a:lnTo>
                    <a:pt x="254" y="880"/>
                  </a:lnTo>
                  <a:lnTo>
                    <a:pt x="254" y="873"/>
                  </a:lnTo>
                  <a:lnTo>
                    <a:pt x="254" y="873"/>
                  </a:lnTo>
                  <a:lnTo>
                    <a:pt x="254" y="869"/>
                  </a:lnTo>
                  <a:lnTo>
                    <a:pt x="254" y="869"/>
                  </a:lnTo>
                  <a:lnTo>
                    <a:pt x="252" y="842"/>
                  </a:lnTo>
                  <a:lnTo>
                    <a:pt x="252" y="842"/>
                  </a:lnTo>
                  <a:lnTo>
                    <a:pt x="251" y="826"/>
                  </a:lnTo>
                  <a:lnTo>
                    <a:pt x="251" y="803"/>
                  </a:lnTo>
                  <a:lnTo>
                    <a:pt x="251" y="745"/>
                  </a:lnTo>
                  <a:lnTo>
                    <a:pt x="251" y="745"/>
                  </a:lnTo>
                  <a:lnTo>
                    <a:pt x="249" y="728"/>
                  </a:lnTo>
                  <a:lnTo>
                    <a:pt x="246" y="706"/>
                  </a:lnTo>
                  <a:lnTo>
                    <a:pt x="237" y="660"/>
                  </a:lnTo>
                  <a:lnTo>
                    <a:pt x="226" y="617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60"/>
                  </a:lnTo>
                  <a:lnTo>
                    <a:pt x="220" y="535"/>
                  </a:lnTo>
                  <a:lnTo>
                    <a:pt x="223" y="509"/>
                  </a:lnTo>
                  <a:lnTo>
                    <a:pt x="223" y="509"/>
                  </a:lnTo>
                  <a:lnTo>
                    <a:pt x="243" y="507"/>
                  </a:lnTo>
                  <a:lnTo>
                    <a:pt x="259" y="506"/>
                  </a:lnTo>
                  <a:lnTo>
                    <a:pt x="271" y="503"/>
                  </a:lnTo>
                  <a:lnTo>
                    <a:pt x="280" y="501"/>
                  </a:lnTo>
                  <a:lnTo>
                    <a:pt x="286" y="498"/>
                  </a:lnTo>
                  <a:lnTo>
                    <a:pt x="289" y="495"/>
                  </a:lnTo>
                  <a:lnTo>
                    <a:pt x="292" y="493"/>
                  </a:lnTo>
                  <a:lnTo>
                    <a:pt x="292" y="493"/>
                  </a:lnTo>
                  <a:lnTo>
                    <a:pt x="288" y="469"/>
                  </a:lnTo>
                  <a:lnTo>
                    <a:pt x="282" y="442"/>
                  </a:lnTo>
                  <a:lnTo>
                    <a:pt x="274" y="413"/>
                  </a:lnTo>
                  <a:lnTo>
                    <a:pt x="274" y="413"/>
                  </a:lnTo>
                  <a:lnTo>
                    <a:pt x="323" y="304"/>
                  </a:lnTo>
                  <a:lnTo>
                    <a:pt x="323" y="304"/>
                  </a:lnTo>
                  <a:lnTo>
                    <a:pt x="329" y="291"/>
                  </a:lnTo>
                  <a:lnTo>
                    <a:pt x="331" y="285"/>
                  </a:lnTo>
                  <a:lnTo>
                    <a:pt x="329" y="279"/>
                  </a:lnTo>
                  <a:lnTo>
                    <a:pt x="322" y="267"/>
                  </a:lnTo>
                  <a:lnTo>
                    <a:pt x="322" y="267"/>
                  </a:lnTo>
                  <a:close/>
                  <a:moveTo>
                    <a:pt x="259" y="310"/>
                  </a:moveTo>
                  <a:lnTo>
                    <a:pt x="259" y="310"/>
                  </a:lnTo>
                  <a:lnTo>
                    <a:pt x="257" y="313"/>
                  </a:lnTo>
                  <a:lnTo>
                    <a:pt x="252" y="315"/>
                  </a:lnTo>
                  <a:lnTo>
                    <a:pt x="248" y="319"/>
                  </a:lnTo>
                  <a:lnTo>
                    <a:pt x="248" y="322"/>
                  </a:lnTo>
                  <a:lnTo>
                    <a:pt x="246" y="327"/>
                  </a:lnTo>
                  <a:lnTo>
                    <a:pt x="232" y="268"/>
                  </a:lnTo>
                  <a:lnTo>
                    <a:pt x="232" y="268"/>
                  </a:lnTo>
                  <a:lnTo>
                    <a:pt x="243" y="279"/>
                  </a:lnTo>
                  <a:lnTo>
                    <a:pt x="257" y="291"/>
                  </a:lnTo>
                  <a:lnTo>
                    <a:pt x="257" y="291"/>
                  </a:lnTo>
                  <a:lnTo>
                    <a:pt x="259" y="296"/>
                  </a:lnTo>
                  <a:lnTo>
                    <a:pt x="259" y="301"/>
                  </a:lnTo>
                  <a:lnTo>
                    <a:pt x="259" y="310"/>
                  </a:lnTo>
                  <a:lnTo>
                    <a:pt x="259" y="31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1" name="Freeform 71"/>
            <p:cNvSpPr>
              <a:spLocks noEditPoints="1"/>
            </p:cNvSpPr>
            <p:nvPr/>
          </p:nvSpPr>
          <p:spPr bwMode="auto">
            <a:xfrm>
              <a:off x="4773613" y="6654800"/>
              <a:ext cx="314325" cy="492125"/>
            </a:xfrm>
            <a:custGeom>
              <a:avLst/>
              <a:gdLst>
                <a:gd name="T0" fmla="*/ 179 w 198"/>
                <a:gd name="T1" fmla="*/ 270 h 310"/>
                <a:gd name="T2" fmla="*/ 190 w 198"/>
                <a:gd name="T3" fmla="*/ 285 h 310"/>
                <a:gd name="T4" fmla="*/ 161 w 198"/>
                <a:gd name="T5" fmla="*/ 294 h 310"/>
                <a:gd name="T6" fmla="*/ 140 w 198"/>
                <a:gd name="T7" fmla="*/ 293 h 310"/>
                <a:gd name="T8" fmla="*/ 125 w 198"/>
                <a:gd name="T9" fmla="*/ 299 h 310"/>
                <a:gd name="T10" fmla="*/ 113 w 198"/>
                <a:gd name="T11" fmla="*/ 299 h 310"/>
                <a:gd name="T12" fmla="*/ 122 w 198"/>
                <a:gd name="T13" fmla="*/ 291 h 310"/>
                <a:gd name="T14" fmla="*/ 127 w 198"/>
                <a:gd name="T15" fmla="*/ 288 h 310"/>
                <a:gd name="T16" fmla="*/ 113 w 198"/>
                <a:gd name="T17" fmla="*/ 293 h 310"/>
                <a:gd name="T18" fmla="*/ 99 w 198"/>
                <a:gd name="T19" fmla="*/ 297 h 310"/>
                <a:gd name="T20" fmla="*/ 100 w 198"/>
                <a:gd name="T21" fmla="*/ 294 h 310"/>
                <a:gd name="T22" fmla="*/ 110 w 198"/>
                <a:gd name="T23" fmla="*/ 287 h 310"/>
                <a:gd name="T24" fmla="*/ 113 w 198"/>
                <a:gd name="T25" fmla="*/ 284 h 310"/>
                <a:gd name="T26" fmla="*/ 96 w 198"/>
                <a:gd name="T27" fmla="*/ 288 h 310"/>
                <a:gd name="T28" fmla="*/ 88 w 198"/>
                <a:gd name="T29" fmla="*/ 288 h 310"/>
                <a:gd name="T30" fmla="*/ 90 w 198"/>
                <a:gd name="T31" fmla="*/ 284 h 310"/>
                <a:gd name="T32" fmla="*/ 91 w 198"/>
                <a:gd name="T33" fmla="*/ 279 h 310"/>
                <a:gd name="T34" fmla="*/ 93 w 198"/>
                <a:gd name="T35" fmla="*/ 274 h 310"/>
                <a:gd name="T36" fmla="*/ 113 w 198"/>
                <a:gd name="T37" fmla="*/ 267 h 310"/>
                <a:gd name="T38" fmla="*/ 122 w 198"/>
                <a:gd name="T39" fmla="*/ 265 h 310"/>
                <a:gd name="T40" fmla="*/ 122 w 198"/>
                <a:gd name="T41" fmla="*/ 262 h 310"/>
                <a:gd name="T42" fmla="*/ 113 w 198"/>
                <a:gd name="T43" fmla="*/ 262 h 310"/>
                <a:gd name="T44" fmla="*/ 97 w 198"/>
                <a:gd name="T45" fmla="*/ 264 h 310"/>
                <a:gd name="T46" fmla="*/ 99 w 198"/>
                <a:gd name="T47" fmla="*/ 257 h 310"/>
                <a:gd name="T48" fmla="*/ 111 w 198"/>
                <a:gd name="T49" fmla="*/ 254 h 310"/>
                <a:gd name="T50" fmla="*/ 130 w 198"/>
                <a:gd name="T51" fmla="*/ 254 h 310"/>
                <a:gd name="T52" fmla="*/ 144 w 198"/>
                <a:gd name="T53" fmla="*/ 259 h 310"/>
                <a:gd name="T54" fmla="*/ 151 w 198"/>
                <a:gd name="T55" fmla="*/ 257 h 310"/>
                <a:gd name="T56" fmla="*/ 145 w 198"/>
                <a:gd name="T57" fmla="*/ 247 h 310"/>
                <a:gd name="T58" fmla="*/ 122 w 198"/>
                <a:gd name="T59" fmla="*/ 222 h 310"/>
                <a:gd name="T60" fmla="*/ 83 w 198"/>
                <a:gd name="T61" fmla="*/ 162 h 310"/>
                <a:gd name="T62" fmla="*/ 76 w 198"/>
                <a:gd name="T63" fmla="*/ 142 h 310"/>
                <a:gd name="T64" fmla="*/ 77 w 198"/>
                <a:gd name="T65" fmla="*/ 95 h 310"/>
                <a:gd name="T66" fmla="*/ 85 w 198"/>
                <a:gd name="T67" fmla="*/ 54 h 310"/>
                <a:gd name="T68" fmla="*/ 100 w 198"/>
                <a:gd name="T69" fmla="*/ 9 h 310"/>
                <a:gd name="T70" fmla="*/ 99 w 198"/>
                <a:gd name="T71" fmla="*/ 0 h 310"/>
                <a:gd name="T72" fmla="*/ 83 w 198"/>
                <a:gd name="T73" fmla="*/ 11 h 310"/>
                <a:gd name="T74" fmla="*/ 59 w 198"/>
                <a:gd name="T75" fmla="*/ 25 h 310"/>
                <a:gd name="T76" fmla="*/ 48 w 198"/>
                <a:gd name="T77" fmla="*/ 23 h 310"/>
                <a:gd name="T78" fmla="*/ 42 w 198"/>
                <a:gd name="T79" fmla="*/ 15 h 310"/>
                <a:gd name="T80" fmla="*/ 36 w 198"/>
                <a:gd name="T81" fmla="*/ 11 h 310"/>
                <a:gd name="T82" fmla="*/ 36 w 198"/>
                <a:gd name="T83" fmla="*/ 12 h 310"/>
                <a:gd name="T84" fmla="*/ 40 w 198"/>
                <a:gd name="T85" fmla="*/ 31 h 310"/>
                <a:gd name="T86" fmla="*/ 29 w 198"/>
                <a:gd name="T87" fmla="*/ 65 h 310"/>
                <a:gd name="T88" fmla="*/ 22 w 198"/>
                <a:gd name="T89" fmla="*/ 92 h 310"/>
                <a:gd name="T90" fmla="*/ 17 w 198"/>
                <a:gd name="T91" fmla="*/ 132 h 310"/>
                <a:gd name="T92" fmla="*/ 11 w 198"/>
                <a:gd name="T93" fmla="*/ 168 h 310"/>
                <a:gd name="T94" fmla="*/ 9 w 198"/>
                <a:gd name="T95" fmla="*/ 200 h 310"/>
                <a:gd name="T96" fmla="*/ 5 w 198"/>
                <a:gd name="T97" fmla="*/ 245 h 310"/>
                <a:gd name="T98" fmla="*/ 5 w 198"/>
                <a:gd name="T99" fmla="*/ 267 h 310"/>
                <a:gd name="T100" fmla="*/ 8 w 198"/>
                <a:gd name="T101" fmla="*/ 279 h 310"/>
                <a:gd name="T102" fmla="*/ 6 w 198"/>
                <a:gd name="T103" fmla="*/ 288 h 310"/>
                <a:gd name="T104" fmla="*/ 2 w 198"/>
                <a:gd name="T105" fmla="*/ 293 h 310"/>
                <a:gd name="T106" fmla="*/ 2 w 198"/>
                <a:gd name="T107" fmla="*/ 296 h 310"/>
                <a:gd name="T108" fmla="*/ 65 w 198"/>
                <a:gd name="T109" fmla="*/ 301 h 310"/>
                <a:gd name="T110" fmla="*/ 107 w 198"/>
                <a:gd name="T111" fmla="*/ 305 h 310"/>
                <a:gd name="T112" fmla="*/ 157 w 198"/>
                <a:gd name="T113" fmla="*/ 310 h 310"/>
                <a:gd name="T114" fmla="*/ 162 w 198"/>
                <a:gd name="T115" fmla="*/ 305 h 310"/>
                <a:gd name="T116" fmla="*/ 161 w 198"/>
                <a:gd name="T117" fmla="*/ 29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" h="310">
                  <a:moveTo>
                    <a:pt x="170" y="262"/>
                  </a:moveTo>
                  <a:lnTo>
                    <a:pt x="170" y="262"/>
                  </a:lnTo>
                  <a:lnTo>
                    <a:pt x="179" y="270"/>
                  </a:lnTo>
                  <a:lnTo>
                    <a:pt x="187" y="277"/>
                  </a:lnTo>
                  <a:lnTo>
                    <a:pt x="188" y="282"/>
                  </a:lnTo>
                  <a:lnTo>
                    <a:pt x="190" y="285"/>
                  </a:lnTo>
                  <a:lnTo>
                    <a:pt x="198" y="276"/>
                  </a:lnTo>
                  <a:lnTo>
                    <a:pt x="170" y="262"/>
                  </a:lnTo>
                  <a:close/>
                  <a:moveTo>
                    <a:pt x="161" y="294"/>
                  </a:moveTo>
                  <a:lnTo>
                    <a:pt x="161" y="294"/>
                  </a:lnTo>
                  <a:lnTo>
                    <a:pt x="150" y="293"/>
                  </a:lnTo>
                  <a:lnTo>
                    <a:pt x="140" y="293"/>
                  </a:lnTo>
                  <a:lnTo>
                    <a:pt x="133" y="296"/>
                  </a:lnTo>
                  <a:lnTo>
                    <a:pt x="125" y="299"/>
                  </a:lnTo>
                  <a:lnTo>
                    <a:pt x="125" y="299"/>
                  </a:lnTo>
                  <a:lnTo>
                    <a:pt x="119" y="302"/>
                  </a:lnTo>
                  <a:lnTo>
                    <a:pt x="114" y="301"/>
                  </a:lnTo>
                  <a:lnTo>
                    <a:pt x="113" y="299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22" y="291"/>
                  </a:lnTo>
                  <a:lnTo>
                    <a:pt x="127" y="290"/>
                  </a:lnTo>
                  <a:lnTo>
                    <a:pt x="127" y="288"/>
                  </a:lnTo>
                  <a:lnTo>
                    <a:pt x="127" y="288"/>
                  </a:lnTo>
                  <a:lnTo>
                    <a:pt x="120" y="290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07" y="297"/>
                  </a:lnTo>
                  <a:lnTo>
                    <a:pt x="102" y="299"/>
                  </a:lnTo>
                  <a:lnTo>
                    <a:pt x="99" y="297"/>
                  </a:lnTo>
                  <a:lnTo>
                    <a:pt x="99" y="297"/>
                  </a:lnTo>
                  <a:lnTo>
                    <a:pt x="99" y="296"/>
                  </a:lnTo>
                  <a:lnTo>
                    <a:pt x="100" y="294"/>
                  </a:lnTo>
                  <a:lnTo>
                    <a:pt x="103" y="290"/>
                  </a:lnTo>
                  <a:lnTo>
                    <a:pt x="103" y="290"/>
                  </a:lnTo>
                  <a:lnTo>
                    <a:pt x="110" y="287"/>
                  </a:lnTo>
                  <a:lnTo>
                    <a:pt x="111" y="285"/>
                  </a:lnTo>
                  <a:lnTo>
                    <a:pt x="113" y="284"/>
                  </a:lnTo>
                  <a:lnTo>
                    <a:pt x="113" y="284"/>
                  </a:lnTo>
                  <a:lnTo>
                    <a:pt x="111" y="282"/>
                  </a:lnTo>
                  <a:lnTo>
                    <a:pt x="108" y="284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91" y="290"/>
                  </a:lnTo>
                  <a:lnTo>
                    <a:pt x="88" y="288"/>
                  </a:lnTo>
                  <a:lnTo>
                    <a:pt x="88" y="287"/>
                  </a:lnTo>
                  <a:lnTo>
                    <a:pt x="90" y="284"/>
                  </a:lnTo>
                  <a:lnTo>
                    <a:pt x="90" y="284"/>
                  </a:lnTo>
                  <a:lnTo>
                    <a:pt x="93" y="282"/>
                  </a:lnTo>
                  <a:lnTo>
                    <a:pt x="93" y="282"/>
                  </a:lnTo>
                  <a:lnTo>
                    <a:pt x="91" y="279"/>
                  </a:lnTo>
                  <a:lnTo>
                    <a:pt x="91" y="277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6" y="273"/>
                  </a:lnTo>
                  <a:lnTo>
                    <a:pt x="100" y="270"/>
                  </a:lnTo>
                  <a:lnTo>
                    <a:pt x="113" y="267"/>
                  </a:lnTo>
                  <a:lnTo>
                    <a:pt x="113" y="267"/>
                  </a:lnTo>
                  <a:lnTo>
                    <a:pt x="122" y="265"/>
                  </a:lnTo>
                  <a:lnTo>
                    <a:pt x="122" y="265"/>
                  </a:lnTo>
                  <a:lnTo>
                    <a:pt x="125" y="264"/>
                  </a:lnTo>
                  <a:lnTo>
                    <a:pt x="125" y="264"/>
                  </a:lnTo>
                  <a:lnTo>
                    <a:pt x="122" y="262"/>
                  </a:lnTo>
                  <a:lnTo>
                    <a:pt x="117" y="262"/>
                  </a:lnTo>
                  <a:lnTo>
                    <a:pt x="117" y="262"/>
                  </a:lnTo>
                  <a:lnTo>
                    <a:pt x="113" y="262"/>
                  </a:lnTo>
                  <a:lnTo>
                    <a:pt x="103" y="264"/>
                  </a:lnTo>
                  <a:lnTo>
                    <a:pt x="103" y="264"/>
                  </a:lnTo>
                  <a:lnTo>
                    <a:pt x="97" y="264"/>
                  </a:lnTo>
                  <a:lnTo>
                    <a:pt x="96" y="262"/>
                  </a:lnTo>
                  <a:lnTo>
                    <a:pt x="96" y="259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6" y="253"/>
                  </a:lnTo>
                  <a:lnTo>
                    <a:pt x="12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7" y="257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8" y="259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0" y="253"/>
                  </a:lnTo>
                  <a:lnTo>
                    <a:pt x="145" y="247"/>
                  </a:lnTo>
                  <a:lnTo>
                    <a:pt x="131" y="233"/>
                  </a:lnTo>
                  <a:lnTo>
                    <a:pt x="131" y="233"/>
                  </a:lnTo>
                  <a:lnTo>
                    <a:pt x="122" y="222"/>
                  </a:lnTo>
                  <a:lnTo>
                    <a:pt x="110" y="203"/>
                  </a:lnTo>
                  <a:lnTo>
                    <a:pt x="96" y="183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79" y="153"/>
                  </a:lnTo>
                  <a:lnTo>
                    <a:pt x="76" y="142"/>
                  </a:lnTo>
                  <a:lnTo>
                    <a:pt x="76" y="131"/>
                  </a:lnTo>
                  <a:lnTo>
                    <a:pt x="76" y="119"/>
                  </a:lnTo>
                  <a:lnTo>
                    <a:pt x="77" y="95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5" y="54"/>
                  </a:lnTo>
                  <a:lnTo>
                    <a:pt x="91" y="3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2" y="3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3" y="11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9" y="25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8"/>
                  </a:lnTo>
                  <a:lnTo>
                    <a:pt x="37" y="46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6" y="75"/>
                  </a:lnTo>
                  <a:lnTo>
                    <a:pt x="22" y="92"/>
                  </a:lnTo>
                  <a:lnTo>
                    <a:pt x="19" y="11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6" y="149"/>
                  </a:lnTo>
                  <a:lnTo>
                    <a:pt x="13" y="159"/>
                  </a:lnTo>
                  <a:lnTo>
                    <a:pt x="11" y="168"/>
                  </a:lnTo>
                  <a:lnTo>
                    <a:pt x="11" y="182"/>
                  </a:lnTo>
                  <a:lnTo>
                    <a:pt x="11" y="182"/>
                  </a:lnTo>
                  <a:lnTo>
                    <a:pt x="9" y="200"/>
                  </a:lnTo>
                  <a:lnTo>
                    <a:pt x="8" y="216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59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3" y="273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9" y="282"/>
                  </a:lnTo>
                  <a:lnTo>
                    <a:pt x="9" y="284"/>
                  </a:lnTo>
                  <a:lnTo>
                    <a:pt x="6" y="288"/>
                  </a:lnTo>
                  <a:lnTo>
                    <a:pt x="6" y="288"/>
                  </a:lnTo>
                  <a:lnTo>
                    <a:pt x="5" y="291"/>
                  </a:lnTo>
                  <a:lnTo>
                    <a:pt x="2" y="293"/>
                  </a:lnTo>
                  <a:lnTo>
                    <a:pt x="0" y="293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53" y="299"/>
                  </a:lnTo>
                  <a:lnTo>
                    <a:pt x="53" y="299"/>
                  </a:lnTo>
                  <a:lnTo>
                    <a:pt x="65" y="301"/>
                  </a:lnTo>
                  <a:lnTo>
                    <a:pt x="80" y="302"/>
                  </a:lnTo>
                  <a:lnTo>
                    <a:pt x="94" y="305"/>
                  </a:lnTo>
                  <a:lnTo>
                    <a:pt x="107" y="305"/>
                  </a:lnTo>
                  <a:lnTo>
                    <a:pt x="107" y="305"/>
                  </a:lnTo>
                  <a:lnTo>
                    <a:pt x="134" y="307"/>
                  </a:lnTo>
                  <a:lnTo>
                    <a:pt x="157" y="310"/>
                  </a:lnTo>
                  <a:lnTo>
                    <a:pt x="157" y="310"/>
                  </a:lnTo>
                  <a:lnTo>
                    <a:pt x="164" y="310"/>
                  </a:lnTo>
                  <a:lnTo>
                    <a:pt x="162" y="305"/>
                  </a:lnTo>
                  <a:lnTo>
                    <a:pt x="162" y="305"/>
                  </a:lnTo>
                  <a:lnTo>
                    <a:pt x="161" y="297"/>
                  </a:lnTo>
                  <a:lnTo>
                    <a:pt x="161" y="294"/>
                  </a:lnTo>
                  <a:lnTo>
                    <a:pt x="161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2" name="Freeform 72"/>
            <p:cNvSpPr>
              <a:spLocks/>
            </p:cNvSpPr>
            <p:nvPr/>
          </p:nvSpPr>
          <p:spPr bwMode="auto">
            <a:xfrm>
              <a:off x="4795838" y="6704013"/>
              <a:ext cx="73025" cy="369887"/>
            </a:xfrm>
            <a:custGeom>
              <a:avLst/>
              <a:gdLst>
                <a:gd name="T0" fmla="*/ 29 w 46"/>
                <a:gd name="T1" fmla="*/ 217 h 233"/>
                <a:gd name="T2" fmla="*/ 8 w 46"/>
                <a:gd name="T3" fmla="*/ 233 h 233"/>
                <a:gd name="T4" fmla="*/ 0 w 46"/>
                <a:gd name="T5" fmla="*/ 216 h 233"/>
                <a:gd name="T6" fmla="*/ 0 w 46"/>
                <a:gd name="T7" fmla="*/ 216 h 233"/>
                <a:gd name="T8" fmla="*/ 3 w 46"/>
                <a:gd name="T9" fmla="*/ 200 h 233"/>
                <a:gd name="T10" fmla="*/ 6 w 46"/>
                <a:gd name="T11" fmla="*/ 188 h 233"/>
                <a:gd name="T12" fmla="*/ 6 w 46"/>
                <a:gd name="T13" fmla="*/ 179 h 233"/>
                <a:gd name="T14" fmla="*/ 6 w 46"/>
                <a:gd name="T15" fmla="*/ 179 h 233"/>
                <a:gd name="T16" fmla="*/ 11 w 46"/>
                <a:gd name="T17" fmla="*/ 149 h 233"/>
                <a:gd name="T18" fmla="*/ 15 w 46"/>
                <a:gd name="T19" fmla="*/ 112 h 233"/>
                <a:gd name="T20" fmla="*/ 15 w 46"/>
                <a:gd name="T21" fmla="*/ 112 h 233"/>
                <a:gd name="T22" fmla="*/ 19 w 46"/>
                <a:gd name="T23" fmla="*/ 78 h 233"/>
                <a:gd name="T24" fmla="*/ 22 w 46"/>
                <a:gd name="T25" fmla="*/ 60 h 233"/>
                <a:gd name="T26" fmla="*/ 25 w 46"/>
                <a:gd name="T27" fmla="*/ 44 h 233"/>
                <a:gd name="T28" fmla="*/ 25 w 46"/>
                <a:gd name="T29" fmla="*/ 44 h 233"/>
                <a:gd name="T30" fmla="*/ 29 w 46"/>
                <a:gd name="T31" fmla="*/ 34 h 233"/>
                <a:gd name="T32" fmla="*/ 32 w 46"/>
                <a:gd name="T33" fmla="*/ 28 h 233"/>
                <a:gd name="T34" fmla="*/ 36 w 46"/>
                <a:gd name="T35" fmla="*/ 23 h 233"/>
                <a:gd name="T36" fmla="*/ 37 w 46"/>
                <a:gd name="T37" fmla="*/ 18 h 233"/>
                <a:gd name="T38" fmla="*/ 37 w 46"/>
                <a:gd name="T39" fmla="*/ 18 h 233"/>
                <a:gd name="T40" fmla="*/ 34 w 46"/>
                <a:gd name="T41" fmla="*/ 7 h 233"/>
                <a:gd name="T42" fmla="*/ 34 w 46"/>
                <a:gd name="T43" fmla="*/ 1 h 233"/>
                <a:gd name="T44" fmla="*/ 36 w 46"/>
                <a:gd name="T45" fmla="*/ 0 h 233"/>
                <a:gd name="T46" fmla="*/ 37 w 46"/>
                <a:gd name="T47" fmla="*/ 0 h 233"/>
                <a:gd name="T48" fmla="*/ 37 w 46"/>
                <a:gd name="T49" fmla="*/ 0 h 233"/>
                <a:gd name="T50" fmla="*/ 40 w 46"/>
                <a:gd name="T51" fmla="*/ 0 h 233"/>
                <a:gd name="T52" fmla="*/ 42 w 46"/>
                <a:gd name="T53" fmla="*/ 1 h 233"/>
                <a:gd name="T54" fmla="*/ 45 w 46"/>
                <a:gd name="T55" fmla="*/ 6 h 233"/>
                <a:gd name="T56" fmla="*/ 46 w 46"/>
                <a:gd name="T57" fmla="*/ 12 h 233"/>
                <a:gd name="T58" fmla="*/ 46 w 46"/>
                <a:gd name="T59" fmla="*/ 17 h 233"/>
                <a:gd name="T60" fmla="*/ 46 w 46"/>
                <a:gd name="T61" fmla="*/ 17 h 233"/>
                <a:gd name="T62" fmla="*/ 43 w 46"/>
                <a:gd name="T63" fmla="*/ 26 h 233"/>
                <a:gd name="T64" fmla="*/ 43 w 46"/>
                <a:gd name="T65" fmla="*/ 34 h 233"/>
                <a:gd name="T66" fmla="*/ 43 w 46"/>
                <a:gd name="T67" fmla="*/ 43 h 233"/>
                <a:gd name="T68" fmla="*/ 43 w 46"/>
                <a:gd name="T69" fmla="*/ 43 h 233"/>
                <a:gd name="T70" fmla="*/ 42 w 46"/>
                <a:gd name="T71" fmla="*/ 57 h 233"/>
                <a:gd name="T72" fmla="*/ 40 w 46"/>
                <a:gd name="T73" fmla="*/ 78 h 233"/>
                <a:gd name="T74" fmla="*/ 37 w 46"/>
                <a:gd name="T75" fmla="*/ 115 h 233"/>
                <a:gd name="T76" fmla="*/ 37 w 46"/>
                <a:gd name="T77" fmla="*/ 115 h 233"/>
                <a:gd name="T78" fmla="*/ 34 w 46"/>
                <a:gd name="T79" fmla="*/ 165 h 233"/>
                <a:gd name="T80" fmla="*/ 32 w 46"/>
                <a:gd name="T81" fmla="*/ 194 h 233"/>
                <a:gd name="T82" fmla="*/ 29 w 46"/>
                <a:gd name="T83" fmla="*/ 217 h 233"/>
                <a:gd name="T84" fmla="*/ 29 w 46"/>
                <a:gd name="T85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233">
                  <a:moveTo>
                    <a:pt x="29" y="217"/>
                  </a:moveTo>
                  <a:lnTo>
                    <a:pt x="8" y="233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3" y="200"/>
                  </a:lnTo>
                  <a:lnTo>
                    <a:pt x="6" y="188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11" y="149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9" y="78"/>
                  </a:lnTo>
                  <a:lnTo>
                    <a:pt x="22" y="60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9" y="34"/>
                  </a:lnTo>
                  <a:lnTo>
                    <a:pt x="32" y="28"/>
                  </a:lnTo>
                  <a:lnTo>
                    <a:pt x="36" y="23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4" y="7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5" y="6"/>
                  </a:lnTo>
                  <a:lnTo>
                    <a:pt x="46" y="12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3" y="26"/>
                  </a:lnTo>
                  <a:lnTo>
                    <a:pt x="43" y="34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2" y="57"/>
                  </a:lnTo>
                  <a:lnTo>
                    <a:pt x="40" y="78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65"/>
                  </a:lnTo>
                  <a:lnTo>
                    <a:pt x="32" y="194"/>
                  </a:lnTo>
                  <a:lnTo>
                    <a:pt x="29" y="217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3" name="Freeform 84"/>
            <p:cNvSpPr>
              <a:spLocks/>
            </p:cNvSpPr>
            <p:nvPr/>
          </p:nvSpPr>
          <p:spPr bwMode="auto">
            <a:xfrm>
              <a:off x="4810126" y="6419850"/>
              <a:ext cx="203200" cy="173037"/>
            </a:xfrm>
            <a:custGeom>
              <a:avLst/>
              <a:gdLst>
                <a:gd name="T0" fmla="*/ 102 w 128"/>
                <a:gd name="T1" fmla="*/ 8 h 109"/>
                <a:gd name="T2" fmla="*/ 102 w 128"/>
                <a:gd name="T3" fmla="*/ 8 h 109"/>
                <a:gd name="T4" fmla="*/ 87 w 128"/>
                <a:gd name="T5" fmla="*/ 1 h 109"/>
                <a:gd name="T6" fmla="*/ 74 w 128"/>
                <a:gd name="T7" fmla="*/ 0 h 109"/>
                <a:gd name="T8" fmla="*/ 62 w 128"/>
                <a:gd name="T9" fmla="*/ 0 h 109"/>
                <a:gd name="T10" fmla="*/ 51 w 128"/>
                <a:gd name="T11" fmla="*/ 3 h 109"/>
                <a:gd name="T12" fmla="*/ 42 w 128"/>
                <a:gd name="T13" fmla="*/ 8 h 109"/>
                <a:gd name="T14" fmla="*/ 34 w 128"/>
                <a:gd name="T15" fmla="*/ 12 h 109"/>
                <a:gd name="T16" fmla="*/ 27 w 128"/>
                <a:gd name="T17" fmla="*/ 18 h 109"/>
                <a:gd name="T18" fmla="*/ 22 w 128"/>
                <a:gd name="T19" fmla="*/ 25 h 109"/>
                <a:gd name="T20" fmla="*/ 22 w 128"/>
                <a:gd name="T21" fmla="*/ 25 h 109"/>
                <a:gd name="T22" fmla="*/ 13 w 128"/>
                <a:gd name="T23" fmla="*/ 26 h 109"/>
                <a:gd name="T24" fmla="*/ 6 w 128"/>
                <a:gd name="T25" fmla="*/ 31 h 109"/>
                <a:gd name="T26" fmla="*/ 2 w 128"/>
                <a:gd name="T27" fmla="*/ 35 h 109"/>
                <a:gd name="T28" fmla="*/ 0 w 128"/>
                <a:gd name="T29" fmla="*/ 38 h 109"/>
                <a:gd name="T30" fmla="*/ 0 w 128"/>
                <a:gd name="T31" fmla="*/ 38 h 109"/>
                <a:gd name="T32" fmla="*/ 3 w 128"/>
                <a:gd name="T33" fmla="*/ 40 h 109"/>
                <a:gd name="T34" fmla="*/ 8 w 128"/>
                <a:gd name="T35" fmla="*/ 40 h 109"/>
                <a:gd name="T36" fmla="*/ 20 w 128"/>
                <a:gd name="T37" fmla="*/ 42 h 109"/>
                <a:gd name="T38" fmla="*/ 20 w 128"/>
                <a:gd name="T39" fmla="*/ 42 h 109"/>
                <a:gd name="T40" fmla="*/ 42 w 128"/>
                <a:gd name="T41" fmla="*/ 48 h 109"/>
                <a:gd name="T42" fmla="*/ 42 w 128"/>
                <a:gd name="T43" fmla="*/ 48 h 109"/>
                <a:gd name="T44" fmla="*/ 51 w 128"/>
                <a:gd name="T45" fmla="*/ 52 h 109"/>
                <a:gd name="T46" fmla="*/ 60 w 128"/>
                <a:gd name="T47" fmla="*/ 59 h 109"/>
                <a:gd name="T48" fmla="*/ 70 w 128"/>
                <a:gd name="T49" fmla="*/ 66 h 109"/>
                <a:gd name="T50" fmla="*/ 79 w 128"/>
                <a:gd name="T51" fmla="*/ 75 h 109"/>
                <a:gd name="T52" fmla="*/ 93 w 128"/>
                <a:gd name="T53" fmla="*/ 91 h 109"/>
                <a:gd name="T54" fmla="*/ 101 w 128"/>
                <a:gd name="T55" fmla="*/ 103 h 109"/>
                <a:gd name="T56" fmla="*/ 101 w 128"/>
                <a:gd name="T57" fmla="*/ 103 h 109"/>
                <a:gd name="T58" fmla="*/ 101 w 128"/>
                <a:gd name="T59" fmla="*/ 103 h 109"/>
                <a:gd name="T60" fmla="*/ 101 w 128"/>
                <a:gd name="T61" fmla="*/ 103 h 109"/>
                <a:gd name="T62" fmla="*/ 104 w 128"/>
                <a:gd name="T63" fmla="*/ 108 h 109"/>
                <a:gd name="T64" fmla="*/ 108 w 128"/>
                <a:gd name="T65" fmla="*/ 109 h 109"/>
                <a:gd name="T66" fmla="*/ 108 w 128"/>
                <a:gd name="T67" fmla="*/ 109 h 109"/>
                <a:gd name="T68" fmla="*/ 111 w 128"/>
                <a:gd name="T69" fmla="*/ 109 h 109"/>
                <a:gd name="T70" fmla="*/ 114 w 128"/>
                <a:gd name="T71" fmla="*/ 106 h 109"/>
                <a:gd name="T72" fmla="*/ 116 w 128"/>
                <a:gd name="T73" fmla="*/ 105 h 109"/>
                <a:gd name="T74" fmla="*/ 116 w 128"/>
                <a:gd name="T75" fmla="*/ 100 h 109"/>
                <a:gd name="T76" fmla="*/ 116 w 128"/>
                <a:gd name="T77" fmla="*/ 100 h 109"/>
                <a:gd name="T78" fmla="*/ 116 w 128"/>
                <a:gd name="T79" fmla="*/ 99 h 109"/>
                <a:gd name="T80" fmla="*/ 114 w 128"/>
                <a:gd name="T81" fmla="*/ 96 h 109"/>
                <a:gd name="T82" fmla="*/ 114 w 128"/>
                <a:gd name="T83" fmla="*/ 96 h 109"/>
                <a:gd name="T84" fmla="*/ 122 w 128"/>
                <a:gd name="T85" fmla="*/ 80 h 109"/>
                <a:gd name="T86" fmla="*/ 127 w 128"/>
                <a:gd name="T87" fmla="*/ 68 h 109"/>
                <a:gd name="T88" fmla="*/ 128 w 128"/>
                <a:gd name="T89" fmla="*/ 55 h 109"/>
                <a:gd name="T90" fmla="*/ 128 w 128"/>
                <a:gd name="T91" fmla="*/ 42 h 109"/>
                <a:gd name="T92" fmla="*/ 127 w 128"/>
                <a:gd name="T93" fmla="*/ 35 h 109"/>
                <a:gd name="T94" fmla="*/ 125 w 128"/>
                <a:gd name="T95" fmla="*/ 29 h 109"/>
                <a:gd name="T96" fmla="*/ 121 w 128"/>
                <a:gd name="T97" fmla="*/ 23 h 109"/>
                <a:gd name="T98" fmla="*/ 116 w 128"/>
                <a:gd name="T99" fmla="*/ 17 h 109"/>
                <a:gd name="T100" fmla="*/ 110 w 128"/>
                <a:gd name="T101" fmla="*/ 12 h 109"/>
                <a:gd name="T102" fmla="*/ 102 w 128"/>
                <a:gd name="T103" fmla="*/ 8 h 109"/>
                <a:gd name="T104" fmla="*/ 102 w 128"/>
                <a:gd name="T105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09">
                  <a:moveTo>
                    <a:pt x="102" y="8"/>
                  </a:moveTo>
                  <a:lnTo>
                    <a:pt x="102" y="8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7" y="1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13" y="26"/>
                  </a:lnTo>
                  <a:lnTo>
                    <a:pt x="6" y="31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1" y="52"/>
                  </a:lnTo>
                  <a:lnTo>
                    <a:pt x="60" y="59"/>
                  </a:lnTo>
                  <a:lnTo>
                    <a:pt x="70" y="66"/>
                  </a:lnTo>
                  <a:lnTo>
                    <a:pt x="79" y="75"/>
                  </a:lnTo>
                  <a:lnTo>
                    <a:pt x="93" y="91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4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11" y="109"/>
                  </a:lnTo>
                  <a:lnTo>
                    <a:pt x="114" y="106"/>
                  </a:lnTo>
                  <a:lnTo>
                    <a:pt x="116" y="105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22" y="80"/>
                  </a:lnTo>
                  <a:lnTo>
                    <a:pt x="127" y="68"/>
                  </a:lnTo>
                  <a:lnTo>
                    <a:pt x="128" y="55"/>
                  </a:lnTo>
                  <a:lnTo>
                    <a:pt x="128" y="42"/>
                  </a:lnTo>
                  <a:lnTo>
                    <a:pt x="127" y="35"/>
                  </a:lnTo>
                  <a:lnTo>
                    <a:pt x="125" y="29"/>
                  </a:lnTo>
                  <a:lnTo>
                    <a:pt x="121" y="23"/>
                  </a:lnTo>
                  <a:lnTo>
                    <a:pt x="116" y="17"/>
                  </a:lnTo>
                  <a:lnTo>
                    <a:pt x="110" y="12"/>
                  </a:lnTo>
                  <a:lnTo>
                    <a:pt x="102" y="8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5" name="Freeform 4"/>
          <p:cNvSpPr/>
          <p:nvPr/>
        </p:nvSpPr>
        <p:spPr bwMode="ltGray">
          <a:xfrm>
            <a:off x="2791235" y="4123958"/>
            <a:ext cx="313506" cy="367020"/>
          </a:xfrm>
          <a:custGeom>
            <a:avLst/>
            <a:gdLst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54"/>
              <a:gd name="connsiteY0" fmla="*/ 121432 h 428320"/>
              <a:gd name="connsiteX1" fmla="*/ 84550 w 360154"/>
              <a:gd name="connsiteY1" fmla="*/ 137089 h 428320"/>
              <a:gd name="connsiteX2" fmla="*/ 184759 w 360154"/>
              <a:gd name="connsiteY2" fmla="*/ 428320 h 428320"/>
              <a:gd name="connsiteX3" fmla="*/ 275572 w 360154"/>
              <a:gd name="connsiteY3" fmla="*/ 143352 h 428320"/>
              <a:gd name="connsiteX4" fmla="*/ 360123 w 360154"/>
              <a:gd name="connsiteY4" fmla="*/ 124563 h 428320"/>
              <a:gd name="connsiteX5" fmla="*/ 266178 w 360154"/>
              <a:gd name="connsiteY5" fmla="*/ 2435 h 428320"/>
              <a:gd name="connsiteX6" fmla="*/ 181627 w 360154"/>
              <a:gd name="connsiteY6" fmla="*/ 249824 h 428320"/>
              <a:gd name="connsiteX7" fmla="*/ 100208 w 360154"/>
              <a:gd name="connsiteY7" fmla="*/ 8698 h 428320"/>
              <a:gd name="connsiteX8" fmla="*/ 0 w 360154"/>
              <a:gd name="connsiteY8" fmla="*/ 121432 h 428320"/>
              <a:gd name="connsiteX0" fmla="*/ 7502 w 367656"/>
              <a:gd name="connsiteY0" fmla="*/ 121432 h 428320"/>
              <a:gd name="connsiteX1" fmla="*/ 92052 w 367656"/>
              <a:gd name="connsiteY1" fmla="*/ 137089 h 428320"/>
              <a:gd name="connsiteX2" fmla="*/ 192261 w 367656"/>
              <a:gd name="connsiteY2" fmla="*/ 428320 h 428320"/>
              <a:gd name="connsiteX3" fmla="*/ 283074 w 367656"/>
              <a:gd name="connsiteY3" fmla="*/ 143352 h 428320"/>
              <a:gd name="connsiteX4" fmla="*/ 367625 w 367656"/>
              <a:gd name="connsiteY4" fmla="*/ 124563 h 428320"/>
              <a:gd name="connsiteX5" fmla="*/ 273680 w 367656"/>
              <a:gd name="connsiteY5" fmla="*/ 2435 h 428320"/>
              <a:gd name="connsiteX6" fmla="*/ 189129 w 367656"/>
              <a:gd name="connsiteY6" fmla="*/ 249824 h 428320"/>
              <a:gd name="connsiteX7" fmla="*/ 107710 w 367656"/>
              <a:gd name="connsiteY7" fmla="*/ 8698 h 428320"/>
              <a:gd name="connsiteX8" fmla="*/ 7502 w 367656"/>
              <a:gd name="connsiteY8" fmla="*/ 121432 h 428320"/>
              <a:gd name="connsiteX0" fmla="*/ 7502 w 380353"/>
              <a:gd name="connsiteY0" fmla="*/ 122319 h 429207"/>
              <a:gd name="connsiteX1" fmla="*/ 92052 w 380353"/>
              <a:gd name="connsiteY1" fmla="*/ 137976 h 429207"/>
              <a:gd name="connsiteX2" fmla="*/ 192261 w 380353"/>
              <a:gd name="connsiteY2" fmla="*/ 429207 h 429207"/>
              <a:gd name="connsiteX3" fmla="*/ 283074 w 380353"/>
              <a:gd name="connsiteY3" fmla="*/ 144239 h 429207"/>
              <a:gd name="connsiteX4" fmla="*/ 367625 w 380353"/>
              <a:gd name="connsiteY4" fmla="*/ 125450 h 429207"/>
              <a:gd name="connsiteX5" fmla="*/ 273680 w 380353"/>
              <a:gd name="connsiteY5" fmla="*/ 3322 h 429207"/>
              <a:gd name="connsiteX6" fmla="*/ 189129 w 380353"/>
              <a:gd name="connsiteY6" fmla="*/ 250711 h 429207"/>
              <a:gd name="connsiteX7" fmla="*/ 107710 w 380353"/>
              <a:gd name="connsiteY7" fmla="*/ 9585 h 429207"/>
              <a:gd name="connsiteX8" fmla="*/ 7502 w 380353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88101 w 379325"/>
              <a:gd name="connsiteY6" fmla="*/ 250711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94364 w 379325"/>
              <a:gd name="connsiteY6" fmla="*/ 206870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66628"/>
              <a:gd name="connsiteY0" fmla="*/ 122319 h 429210"/>
              <a:gd name="connsiteX1" fmla="*/ 91024 w 366628"/>
              <a:gd name="connsiteY1" fmla="*/ 137976 h 429210"/>
              <a:gd name="connsiteX2" fmla="*/ 191233 w 366628"/>
              <a:gd name="connsiteY2" fmla="*/ 429207 h 429210"/>
              <a:gd name="connsiteX3" fmla="*/ 282046 w 366628"/>
              <a:gd name="connsiteY3" fmla="*/ 144239 h 429210"/>
              <a:gd name="connsiteX4" fmla="*/ 366597 w 366628"/>
              <a:gd name="connsiteY4" fmla="*/ 125450 h 429210"/>
              <a:gd name="connsiteX5" fmla="*/ 272652 w 366628"/>
              <a:gd name="connsiteY5" fmla="*/ 3322 h 429210"/>
              <a:gd name="connsiteX6" fmla="*/ 194364 w 366628"/>
              <a:gd name="connsiteY6" fmla="*/ 206870 h 429210"/>
              <a:gd name="connsiteX7" fmla="*/ 106682 w 366628"/>
              <a:gd name="connsiteY7" fmla="*/ 9585 h 429210"/>
              <a:gd name="connsiteX8" fmla="*/ 6474 w 366628"/>
              <a:gd name="connsiteY8" fmla="*/ 122319 h 4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28" h="429210">
                <a:moveTo>
                  <a:pt x="6474" y="122319"/>
                </a:moveTo>
                <a:cubicBezTo>
                  <a:pt x="-23798" y="191212"/>
                  <a:pt x="60231" y="86828"/>
                  <a:pt x="91024" y="137976"/>
                </a:cubicBezTo>
                <a:lnTo>
                  <a:pt x="191233" y="429207"/>
                </a:lnTo>
                <a:cubicBezTo>
                  <a:pt x="223070" y="430251"/>
                  <a:pt x="252819" y="194865"/>
                  <a:pt x="282046" y="144239"/>
                </a:cubicBezTo>
                <a:cubicBezTo>
                  <a:pt x="311273" y="93613"/>
                  <a:pt x="368163" y="148936"/>
                  <a:pt x="366597" y="125450"/>
                </a:cubicBezTo>
                <a:cubicBezTo>
                  <a:pt x="318058" y="64386"/>
                  <a:pt x="302401" y="-17555"/>
                  <a:pt x="272652" y="3322"/>
                </a:cubicBezTo>
                <a:cubicBezTo>
                  <a:pt x="242903" y="24199"/>
                  <a:pt x="222026" y="205826"/>
                  <a:pt x="194364" y="206870"/>
                </a:cubicBezTo>
                <a:cubicBezTo>
                  <a:pt x="166702" y="207914"/>
                  <a:pt x="136953" y="30984"/>
                  <a:pt x="106682" y="9585"/>
                </a:cubicBezTo>
                <a:cubicBezTo>
                  <a:pt x="73279" y="47163"/>
                  <a:pt x="36746" y="53426"/>
                  <a:pt x="6474" y="122319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436" name="Group 435"/>
          <p:cNvGrpSpPr/>
          <p:nvPr/>
        </p:nvGrpSpPr>
        <p:grpSpPr>
          <a:xfrm>
            <a:off x="6172938" y="3803495"/>
            <a:ext cx="646584" cy="2164216"/>
            <a:chOff x="3452813" y="6670699"/>
            <a:chExt cx="612775" cy="2051050"/>
          </a:xfrm>
        </p:grpSpPr>
        <p:sp>
          <p:nvSpPr>
            <p:cNvPr id="437" name="Freeform 181"/>
            <p:cNvSpPr>
              <a:spLocks/>
            </p:cNvSpPr>
            <p:nvPr/>
          </p:nvSpPr>
          <p:spPr bwMode="auto">
            <a:xfrm>
              <a:off x="3452813" y="7172349"/>
              <a:ext cx="568325" cy="1549400"/>
            </a:xfrm>
            <a:custGeom>
              <a:avLst/>
              <a:gdLst>
                <a:gd name="T0" fmla="*/ 318 w 358"/>
                <a:gd name="T1" fmla="*/ 130 h 976"/>
                <a:gd name="T2" fmla="*/ 316 w 358"/>
                <a:gd name="T3" fmla="*/ 116 h 976"/>
                <a:gd name="T4" fmla="*/ 332 w 358"/>
                <a:gd name="T5" fmla="*/ 114 h 976"/>
                <a:gd name="T6" fmla="*/ 326 w 358"/>
                <a:gd name="T7" fmla="*/ 102 h 976"/>
                <a:gd name="T8" fmla="*/ 198 w 358"/>
                <a:gd name="T9" fmla="*/ 50 h 976"/>
                <a:gd name="T10" fmla="*/ 194 w 358"/>
                <a:gd name="T11" fmla="*/ 24 h 976"/>
                <a:gd name="T12" fmla="*/ 198 w 358"/>
                <a:gd name="T13" fmla="*/ 0 h 976"/>
                <a:gd name="T14" fmla="*/ 172 w 358"/>
                <a:gd name="T15" fmla="*/ 62 h 976"/>
                <a:gd name="T16" fmla="*/ 142 w 358"/>
                <a:gd name="T17" fmla="*/ 130 h 976"/>
                <a:gd name="T18" fmla="*/ 144 w 358"/>
                <a:gd name="T19" fmla="*/ 166 h 976"/>
                <a:gd name="T20" fmla="*/ 142 w 358"/>
                <a:gd name="T21" fmla="*/ 220 h 976"/>
                <a:gd name="T22" fmla="*/ 116 w 358"/>
                <a:gd name="T23" fmla="*/ 372 h 976"/>
                <a:gd name="T24" fmla="*/ 108 w 358"/>
                <a:gd name="T25" fmla="*/ 524 h 976"/>
                <a:gd name="T26" fmla="*/ 104 w 358"/>
                <a:gd name="T27" fmla="*/ 586 h 976"/>
                <a:gd name="T28" fmla="*/ 94 w 358"/>
                <a:gd name="T29" fmla="*/ 646 h 976"/>
                <a:gd name="T30" fmla="*/ 76 w 358"/>
                <a:gd name="T31" fmla="*/ 790 h 976"/>
                <a:gd name="T32" fmla="*/ 64 w 358"/>
                <a:gd name="T33" fmla="*/ 866 h 976"/>
                <a:gd name="T34" fmla="*/ 46 w 358"/>
                <a:gd name="T35" fmla="*/ 920 h 976"/>
                <a:gd name="T36" fmla="*/ 24 w 358"/>
                <a:gd name="T37" fmla="*/ 950 h 976"/>
                <a:gd name="T38" fmla="*/ 0 w 358"/>
                <a:gd name="T39" fmla="*/ 960 h 976"/>
                <a:gd name="T40" fmla="*/ 12 w 358"/>
                <a:gd name="T41" fmla="*/ 974 h 976"/>
                <a:gd name="T42" fmla="*/ 36 w 358"/>
                <a:gd name="T43" fmla="*/ 976 h 976"/>
                <a:gd name="T44" fmla="*/ 74 w 358"/>
                <a:gd name="T45" fmla="*/ 964 h 976"/>
                <a:gd name="T46" fmla="*/ 90 w 358"/>
                <a:gd name="T47" fmla="*/ 936 h 976"/>
                <a:gd name="T48" fmla="*/ 104 w 358"/>
                <a:gd name="T49" fmla="*/ 938 h 976"/>
                <a:gd name="T50" fmla="*/ 108 w 358"/>
                <a:gd name="T51" fmla="*/ 976 h 976"/>
                <a:gd name="T52" fmla="*/ 114 w 358"/>
                <a:gd name="T53" fmla="*/ 970 h 976"/>
                <a:gd name="T54" fmla="*/ 118 w 358"/>
                <a:gd name="T55" fmla="*/ 922 h 976"/>
                <a:gd name="T56" fmla="*/ 126 w 358"/>
                <a:gd name="T57" fmla="*/ 892 h 976"/>
                <a:gd name="T58" fmla="*/ 116 w 358"/>
                <a:gd name="T59" fmla="*/ 862 h 976"/>
                <a:gd name="T60" fmla="*/ 120 w 358"/>
                <a:gd name="T61" fmla="*/ 832 h 976"/>
                <a:gd name="T62" fmla="*/ 162 w 358"/>
                <a:gd name="T63" fmla="*/ 710 h 976"/>
                <a:gd name="T64" fmla="*/ 178 w 358"/>
                <a:gd name="T65" fmla="*/ 598 h 976"/>
                <a:gd name="T66" fmla="*/ 192 w 358"/>
                <a:gd name="T67" fmla="*/ 520 h 976"/>
                <a:gd name="T68" fmla="*/ 226 w 358"/>
                <a:gd name="T69" fmla="*/ 508 h 976"/>
                <a:gd name="T70" fmla="*/ 264 w 358"/>
                <a:gd name="T71" fmla="*/ 512 h 976"/>
                <a:gd name="T72" fmla="*/ 270 w 358"/>
                <a:gd name="T73" fmla="*/ 570 h 976"/>
                <a:gd name="T74" fmla="*/ 270 w 358"/>
                <a:gd name="T75" fmla="*/ 636 h 976"/>
                <a:gd name="T76" fmla="*/ 260 w 358"/>
                <a:gd name="T77" fmla="*/ 832 h 976"/>
                <a:gd name="T78" fmla="*/ 252 w 358"/>
                <a:gd name="T79" fmla="*/ 858 h 976"/>
                <a:gd name="T80" fmla="*/ 236 w 358"/>
                <a:gd name="T81" fmla="*/ 934 h 976"/>
                <a:gd name="T82" fmla="*/ 238 w 358"/>
                <a:gd name="T83" fmla="*/ 954 h 976"/>
                <a:gd name="T84" fmla="*/ 266 w 358"/>
                <a:gd name="T85" fmla="*/ 954 h 976"/>
                <a:gd name="T86" fmla="*/ 296 w 358"/>
                <a:gd name="T87" fmla="*/ 928 h 976"/>
                <a:gd name="T88" fmla="*/ 296 w 358"/>
                <a:gd name="T89" fmla="*/ 900 h 976"/>
                <a:gd name="T90" fmla="*/ 298 w 358"/>
                <a:gd name="T91" fmla="*/ 840 h 976"/>
                <a:gd name="T92" fmla="*/ 316 w 358"/>
                <a:gd name="T93" fmla="*/ 778 h 976"/>
                <a:gd name="T94" fmla="*/ 332 w 358"/>
                <a:gd name="T95" fmla="*/ 722 h 976"/>
                <a:gd name="T96" fmla="*/ 338 w 358"/>
                <a:gd name="T97" fmla="*/ 602 h 976"/>
                <a:gd name="T98" fmla="*/ 338 w 358"/>
                <a:gd name="T99" fmla="*/ 504 h 976"/>
                <a:gd name="T100" fmla="*/ 344 w 358"/>
                <a:gd name="T101" fmla="*/ 482 h 976"/>
                <a:gd name="T102" fmla="*/ 358 w 358"/>
                <a:gd name="T103" fmla="*/ 294 h 976"/>
                <a:gd name="T104" fmla="*/ 350 w 358"/>
                <a:gd name="T105" fmla="*/ 246 h 976"/>
                <a:gd name="T106" fmla="*/ 326 w 358"/>
                <a:gd name="T107" fmla="*/ 162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976">
                  <a:moveTo>
                    <a:pt x="326" y="162"/>
                  </a:moveTo>
                  <a:lnTo>
                    <a:pt x="326" y="162"/>
                  </a:lnTo>
                  <a:lnTo>
                    <a:pt x="322" y="142"/>
                  </a:lnTo>
                  <a:lnTo>
                    <a:pt x="318" y="130"/>
                  </a:lnTo>
                  <a:lnTo>
                    <a:pt x="314" y="122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22" y="116"/>
                  </a:lnTo>
                  <a:lnTo>
                    <a:pt x="328" y="116"/>
                  </a:lnTo>
                  <a:lnTo>
                    <a:pt x="332" y="114"/>
                  </a:lnTo>
                  <a:lnTo>
                    <a:pt x="332" y="114"/>
                  </a:lnTo>
                  <a:lnTo>
                    <a:pt x="332" y="108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26" y="102"/>
                  </a:lnTo>
                  <a:lnTo>
                    <a:pt x="310" y="94"/>
                  </a:lnTo>
                  <a:lnTo>
                    <a:pt x="262" y="76"/>
                  </a:lnTo>
                  <a:lnTo>
                    <a:pt x="214" y="58"/>
                  </a:lnTo>
                  <a:lnTo>
                    <a:pt x="198" y="50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2" y="44"/>
                  </a:lnTo>
                  <a:lnTo>
                    <a:pt x="194" y="24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4" y="18"/>
                  </a:lnTo>
                  <a:lnTo>
                    <a:pt x="188" y="34"/>
                  </a:lnTo>
                  <a:lnTo>
                    <a:pt x="182" y="48"/>
                  </a:lnTo>
                  <a:lnTo>
                    <a:pt x="172" y="62"/>
                  </a:lnTo>
                  <a:lnTo>
                    <a:pt x="162" y="76"/>
                  </a:lnTo>
                  <a:lnTo>
                    <a:pt x="154" y="92"/>
                  </a:lnTo>
                  <a:lnTo>
                    <a:pt x="146" y="11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4" y="166"/>
                  </a:lnTo>
                  <a:lnTo>
                    <a:pt x="144" y="190"/>
                  </a:lnTo>
                  <a:lnTo>
                    <a:pt x="144" y="204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0" y="296"/>
                  </a:lnTo>
                  <a:lnTo>
                    <a:pt x="124" y="334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110" y="412"/>
                  </a:lnTo>
                  <a:lnTo>
                    <a:pt x="108" y="450"/>
                  </a:lnTo>
                  <a:lnTo>
                    <a:pt x="108" y="524"/>
                  </a:lnTo>
                  <a:lnTo>
                    <a:pt x="108" y="524"/>
                  </a:lnTo>
                  <a:lnTo>
                    <a:pt x="108" y="538"/>
                  </a:lnTo>
                  <a:lnTo>
                    <a:pt x="106" y="552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608"/>
                  </a:lnTo>
                  <a:lnTo>
                    <a:pt x="102" y="622"/>
                  </a:lnTo>
                  <a:lnTo>
                    <a:pt x="94" y="646"/>
                  </a:lnTo>
                  <a:lnTo>
                    <a:pt x="94" y="646"/>
                  </a:lnTo>
                  <a:lnTo>
                    <a:pt x="88" y="670"/>
                  </a:lnTo>
                  <a:lnTo>
                    <a:pt x="86" y="694"/>
                  </a:lnTo>
                  <a:lnTo>
                    <a:pt x="80" y="742"/>
                  </a:lnTo>
                  <a:lnTo>
                    <a:pt x="76" y="790"/>
                  </a:lnTo>
                  <a:lnTo>
                    <a:pt x="72" y="812"/>
                  </a:lnTo>
                  <a:lnTo>
                    <a:pt x="68" y="834"/>
                  </a:lnTo>
                  <a:lnTo>
                    <a:pt x="68" y="834"/>
                  </a:lnTo>
                  <a:lnTo>
                    <a:pt x="64" y="866"/>
                  </a:lnTo>
                  <a:lnTo>
                    <a:pt x="60" y="888"/>
                  </a:lnTo>
                  <a:lnTo>
                    <a:pt x="54" y="904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40" y="932"/>
                  </a:lnTo>
                  <a:lnTo>
                    <a:pt x="34" y="942"/>
                  </a:lnTo>
                  <a:lnTo>
                    <a:pt x="30" y="946"/>
                  </a:lnTo>
                  <a:lnTo>
                    <a:pt x="24" y="950"/>
                  </a:lnTo>
                  <a:lnTo>
                    <a:pt x="10" y="954"/>
                  </a:lnTo>
                  <a:lnTo>
                    <a:pt x="10" y="954"/>
                  </a:lnTo>
                  <a:lnTo>
                    <a:pt x="4" y="956"/>
                  </a:lnTo>
                  <a:lnTo>
                    <a:pt x="0" y="960"/>
                  </a:lnTo>
                  <a:lnTo>
                    <a:pt x="0" y="964"/>
                  </a:lnTo>
                  <a:lnTo>
                    <a:pt x="2" y="966"/>
                  </a:lnTo>
                  <a:lnTo>
                    <a:pt x="6" y="970"/>
                  </a:lnTo>
                  <a:lnTo>
                    <a:pt x="12" y="974"/>
                  </a:lnTo>
                  <a:lnTo>
                    <a:pt x="18" y="976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36" y="976"/>
                  </a:lnTo>
                  <a:lnTo>
                    <a:pt x="50" y="976"/>
                  </a:lnTo>
                  <a:lnTo>
                    <a:pt x="64" y="972"/>
                  </a:lnTo>
                  <a:lnTo>
                    <a:pt x="70" y="970"/>
                  </a:lnTo>
                  <a:lnTo>
                    <a:pt x="74" y="964"/>
                  </a:lnTo>
                  <a:lnTo>
                    <a:pt x="74" y="964"/>
                  </a:lnTo>
                  <a:lnTo>
                    <a:pt x="84" y="94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4" y="934"/>
                  </a:lnTo>
                  <a:lnTo>
                    <a:pt x="98" y="934"/>
                  </a:lnTo>
                  <a:lnTo>
                    <a:pt x="102" y="934"/>
                  </a:lnTo>
                  <a:lnTo>
                    <a:pt x="104" y="938"/>
                  </a:lnTo>
                  <a:lnTo>
                    <a:pt x="104" y="938"/>
                  </a:lnTo>
                  <a:lnTo>
                    <a:pt x="106" y="958"/>
                  </a:lnTo>
                  <a:lnTo>
                    <a:pt x="106" y="970"/>
                  </a:lnTo>
                  <a:lnTo>
                    <a:pt x="108" y="976"/>
                  </a:lnTo>
                  <a:lnTo>
                    <a:pt x="108" y="976"/>
                  </a:lnTo>
                  <a:lnTo>
                    <a:pt x="112" y="976"/>
                  </a:lnTo>
                  <a:lnTo>
                    <a:pt x="112" y="976"/>
                  </a:lnTo>
                  <a:lnTo>
                    <a:pt x="114" y="970"/>
                  </a:lnTo>
                  <a:lnTo>
                    <a:pt x="114" y="960"/>
                  </a:lnTo>
                  <a:lnTo>
                    <a:pt x="116" y="926"/>
                  </a:lnTo>
                  <a:lnTo>
                    <a:pt x="116" y="926"/>
                  </a:lnTo>
                  <a:lnTo>
                    <a:pt x="118" y="922"/>
                  </a:lnTo>
                  <a:lnTo>
                    <a:pt x="122" y="914"/>
                  </a:lnTo>
                  <a:lnTo>
                    <a:pt x="126" y="904"/>
                  </a:lnTo>
                  <a:lnTo>
                    <a:pt x="126" y="898"/>
                  </a:lnTo>
                  <a:lnTo>
                    <a:pt x="126" y="892"/>
                  </a:lnTo>
                  <a:lnTo>
                    <a:pt x="126" y="892"/>
                  </a:lnTo>
                  <a:lnTo>
                    <a:pt x="126" y="884"/>
                  </a:lnTo>
                  <a:lnTo>
                    <a:pt x="120" y="874"/>
                  </a:lnTo>
                  <a:lnTo>
                    <a:pt x="116" y="862"/>
                  </a:lnTo>
                  <a:lnTo>
                    <a:pt x="114" y="854"/>
                  </a:lnTo>
                  <a:lnTo>
                    <a:pt x="114" y="854"/>
                  </a:lnTo>
                  <a:lnTo>
                    <a:pt x="116" y="842"/>
                  </a:lnTo>
                  <a:lnTo>
                    <a:pt x="120" y="832"/>
                  </a:lnTo>
                  <a:lnTo>
                    <a:pt x="132" y="800"/>
                  </a:lnTo>
                  <a:lnTo>
                    <a:pt x="132" y="800"/>
                  </a:lnTo>
                  <a:lnTo>
                    <a:pt x="152" y="738"/>
                  </a:lnTo>
                  <a:lnTo>
                    <a:pt x="162" y="710"/>
                  </a:lnTo>
                  <a:lnTo>
                    <a:pt x="168" y="680"/>
                  </a:lnTo>
                  <a:lnTo>
                    <a:pt x="168" y="680"/>
                  </a:lnTo>
                  <a:lnTo>
                    <a:pt x="172" y="630"/>
                  </a:lnTo>
                  <a:lnTo>
                    <a:pt x="178" y="598"/>
                  </a:lnTo>
                  <a:lnTo>
                    <a:pt x="184" y="576"/>
                  </a:lnTo>
                  <a:lnTo>
                    <a:pt x="188" y="558"/>
                  </a:lnTo>
                  <a:lnTo>
                    <a:pt x="188" y="558"/>
                  </a:lnTo>
                  <a:lnTo>
                    <a:pt x="192" y="520"/>
                  </a:lnTo>
                  <a:lnTo>
                    <a:pt x="194" y="514"/>
                  </a:lnTo>
                  <a:lnTo>
                    <a:pt x="200" y="512"/>
                  </a:lnTo>
                  <a:lnTo>
                    <a:pt x="200" y="512"/>
                  </a:lnTo>
                  <a:lnTo>
                    <a:pt x="226" y="508"/>
                  </a:lnTo>
                  <a:lnTo>
                    <a:pt x="256" y="508"/>
                  </a:lnTo>
                  <a:lnTo>
                    <a:pt x="256" y="508"/>
                  </a:lnTo>
                  <a:lnTo>
                    <a:pt x="262" y="508"/>
                  </a:lnTo>
                  <a:lnTo>
                    <a:pt x="264" y="512"/>
                  </a:lnTo>
                  <a:lnTo>
                    <a:pt x="264" y="536"/>
                  </a:lnTo>
                  <a:lnTo>
                    <a:pt x="264" y="536"/>
                  </a:lnTo>
                  <a:lnTo>
                    <a:pt x="266" y="550"/>
                  </a:lnTo>
                  <a:lnTo>
                    <a:pt x="270" y="570"/>
                  </a:lnTo>
                  <a:lnTo>
                    <a:pt x="272" y="598"/>
                  </a:lnTo>
                  <a:lnTo>
                    <a:pt x="272" y="616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68" y="756"/>
                  </a:lnTo>
                  <a:lnTo>
                    <a:pt x="266" y="786"/>
                  </a:lnTo>
                  <a:lnTo>
                    <a:pt x="264" y="810"/>
                  </a:lnTo>
                  <a:lnTo>
                    <a:pt x="260" y="832"/>
                  </a:lnTo>
                  <a:lnTo>
                    <a:pt x="254" y="846"/>
                  </a:lnTo>
                  <a:lnTo>
                    <a:pt x="254" y="846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80"/>
                  </a:lnTo>
                  <a:lnTo>
                    <a:pt x="246" y="896"/>
                  </a:lnTo>
                  <a:lnTo>
                    <a:pt x="236" y="934"/>
                  </a:lnTo>
                  <a:lnTo>
                    <a:pt x="236" y="934"/>
                  </a:lnTo>
                  <a:lnTo>
                    <a:pt x="234" y="942"/>
                  </a:lnTo>
                  <a:lnTo>
                    <a:pt x="234" y="948"/>
                  </a:lnTo>
                  <a:lnTo>
                    <a:pt x="236" y="952"/>
                  </a:lnTo>
                  <a:lnTo>
                    <a:pt x="238" y="954"/>
                  </a:lnTo>
                  <a:lnTo>
                    <a:pt x="248" y="956"/>
                  </a:lnTo>
                  <a:lnTo>
                    <a:pt x="260" y="956"/>
                  </a:lnTo>
                  <a:lnTo>
                    <a:pt x="260" y="956"/>
                  </a:lnTo>
                  <a:lnTo>
                    <a:pt x="266" y="954"/>
                  </a:lnTo>
                  <a:lnTo>
                    <a:pt x="274" y="952"/>
                  </a:lnTo>
                  <a:lnTo>
                    <a:pt x="288" y="942"/>
                  </a:lnTo>
                  <a:lnTo>
                    <a:pt x="292" y="936"/>
                  </a:lnTo>
                  <a:lnTo>
                    <a:pt x="296" y="928"/>
                  </a:lnTo>
                  <a:lnTo>
                    <a:pt x="298" y="922"/>
                  </a:lnTo>
                  <a:lnTo>
                    <a:pt x="298" y="916"/>
                  </a:lnTo>
                  <a:lnTo>
                    <a:pt x="298" y="916"/>
                  </a:lnTo>
                  <a:lnTo>
                    <a:pt x="296" y="900"/>
                  </a:lnTo>
                  <a:lnTo>
                    <a:pt x="298" y="878"/>
                  </a:lnTo>
                  <a:lnTo>
                    <a:pt x="298" y="856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2"/>
                  </a:lnTo>
                  <a:lnTo>
                    <a:pt x="300" y="822"/>
                  </a:lnTo>
                  <a:lnTo>
                    <a:pt x="308" y="800"/>
                  </a:lnTo>
                  <a:lnTo>
                    <a:pt x="316" y="778"/>
                  </a:lnTo>
                  <a:lnTo>
                    <a:pt x="322" y="760"/>
                  </a:lnTo>
                  <a:lnTo>
                    <a:pt x="322" y="760"/>
                  </a:lnTo>
                  <a:lnTo>
                    <a:pt x="328" y="742"/>
                  </a:lnTo>
                  <a:lnTo>
                    <a:pt x="332" y="722"/>
                  </a:lnTo>
                  <a:lnTo>
                    <a:pt x="338" y="684"/>
                  </a:lnTo>
                  <a:lnTo>
                    <a:pt x="340" y="644"/>
                  </a:lnTo>
                  <a:lnTo>
                    <a:pt x="338" y="602"/>
                  </a:lnTo>
                  <a:lnTo>
                    <a:pt x="338" y="602"/>
                  </a:lnTo>
                  <a:lnTo>
                    <a:pt x="338" y="556"/>
                  </a:lnTo>
                  <a:lnTo>
                    <a:pt x="336" y="510"/>
                  </a:lnTo>
                  <a:lnTo>
                    <a:pt x="336" y="510"/>
                  </a:lnTo>
                  <a:lnTo>
                    <a:pt x="338" y="504"/>
                  </a:lnTo>
                  <a:lnTo>
                    <a:pt x="340" y="498"/>
                  </a:lnTo>
                  <a:lnTo>
                    <a:pt x="344" y="492"/>
                  </a:lnTo>
                  <a:lnTo>
                    <a:pt x="344" y="482"/>
                  </a:lnTo>
                  <a:lnTo>
                    <a:pt x="344" y="482"/>
                  </a:lnTo>
                  <a:lnTo>
                    <a:pt x="350" y="426"/>
                  </a:lnTo>
                  <a:lnTo>
                    <a:pt x="356" y="370"/>
                  </a:lnTo>
                  <a:lnTo>
                    <a:pt x="358" y="320"/>
                  </a:lnTo>
                  <a:lnTo>
                    <a:pt x="358" y="294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4" y="260"/>
                  </a:lnTo>
                  <a:lnTo>
                    <a:pt x="350" y="246"/>
                  </a:lnTo>
                  <a:lnTo>
                    <a:pt x="340" y="216"/>
                  </a:lnTo>
                  <a:lnTo>
                    <a:pt x="330" y="188"/>
                  </a:lnTo>
                  <a:lnTo>
                    <a:pt x="326" y="174"/>
                  </a:lnTo>
                  <a:lnTo>
                    <a:pt x="326" y="162"/>
                  </a:lnTo>
                  <a:lnTo>
                    <a:pt x="326" y="162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8" name="Freeform 182"/>
            <p:cNvSpPr>
              <a:spLocks/>
            </p:cNvSpPr>
            <p:nvPr/>
          </p:nvSpPr>
          <p:spPr bwMode="auto">
            <a:xfrm>
              <a:off x="3525838" y="6969149"/>
              <a:ext cx="539750" cy="419100"/>
            </a:xfrm>
            <a:custGeom>
              <a:avLst/>
              <a:gdLst>
                <a:gd name="T0" fmla="*/ 256 w 340"/>
                <a:gd name="T1" fmla="*/ 34 h 264"/>
                <a:gd name="T2" fmla="*/ 270 w 340"/>
                <a:gd name="T3" fmla="*/ 36 h 264"/>
                <a:gd name="T4" fmla="*/ 318 w 340"/>
                <a:gd name="T5" fmla="*/ 28 h 264"/>
                <a:gd name="T6" fmla="*/ 324 w 340"/>
                <a:gd name="T7" fmla="*/ 30 h 264"/>
                <a:gd name="T8" fmla="*/ 334 w 340"/>
                <a:gd name="T9" fmla="*/ 36 h 264"/>
                <a:gd name="T10" fmla="*/ 338 w 340"/>
                <a:gd name="T11" fmla="*/ 54 h 264"/>
                <a:gd name="T12" fmla="*/ 340 w 340"/>
                <a:gd name="T13" fmla="*/ 66 h 264"/>
                <a:gd name="T14" fmla="*/ 336 w 340"/>
                <a:gd name="T15" fmla="*/ 98 h 264"/>
                <a:gd name="T16" fmla="*/ 320 w 340"/>
                <a:gd name="T17" fmla="*/ 150 h 264"/>
                <a:gd name="T18" fmla="*/ 312 w 340"/>
                <a:gd name="T19" fmla="*/ 170 h 264"/>
                <a:gd name="T20" fmla="*/ 292 w 340"/>
                <a:gd name="T21" fmla="*/ 212 h 264"/>
                <a:gd name="T22" fmla="*/ 272 w 340"/>
                <a:gd name="T23" fmla="*/ 240 h 264"/>
                <a:gd name="T24" fmla="*/ 252 w 340"/>
                <a:gd name="T25" fmla="*/ 258 h 264"/>
                <a:gd name="T26" fmla="*/ 238 w 340"/>
                <a:gd name="T27" fmla="*/ 264 h 264"/>
                <a:gd name="T28" fmla="*/ 230 w 340"/>
                <a:gd name="T29" fmla="*/ 262 h 264"/>
                <a:gd name="T30" fmla="*/ 218 w 340"/>
                <a:gd name="T31" fmla="*/ 250 h 264"/>
                <a:gd name="T32" fmla="*/ 212 w 340"/>
                <a:gd name="T33" fmla="*/ 236 h 264"/>
                <a:gd name="T34" fmla="*/ 198 w 340"/>
                <a:gd name="T35" fmla="*/ 210 h 264"/>
                <a:gd name="T36" fmla="*/ 184 w 340"/>
                <a:gd name="T37" fmla="*/ 202 h 264"/>
                <a:gd name="T38" fmla="*/ 170 w 340"/>
                <a:gd name="T39" fmla="*/ 206 h 264"/>
                <a:gd name="T40" fmla="*/ 140 w 340"/>
                <a:gd name="T41" fmla="*/ 234 h 264"/>
                <a:gd name="T42" fmla="*/ 118 w 340"/>
                <a:gd name="T43" fmla="*/ 254 h 264"/>
                <a:gd name="T44" fmla="*/ 102 w 340"/>
                <a:gd name="T45" fmla="*/ 256 h 264"/>
                <a:gd name="T46" fmla="*/ 94 w 340"/>
                <a:gd name="T47" fmla="*/ 254 h 264"/>
                <a:gd name="T48" fmla="*/ 80 w 340"/>
                <a:gd name="T49" fmla="*/ 238 h 264"/>
                <a:gd name="T50" fmla="*/ 68 w 340"/>
                <a:gd name="T51" fmla="*/ 230 h 264"/>
                <a:gd name="T52" fmla="*/ 64 w 340"/>
                <a:gd name="T53" fmla="*/ 232 h 264"/>
                <a:gd name="T54" fmla="*/ 54 w 340"/>
                <a:gd name="T55" fmla="*/ 238 h 264"/>
                <a:gd name="T56" fmla="*/ 24 w 340"/>
                <a:gd name="T57" fmla="*/ 240 h 264"/>
                <a:gd name="T58" fmla="*/ 14 w 340"/>
                <a:gd name="T59" fmla="*/ 240 h 264"/>
                <a:gd name="T60" fmla="*/ 4 w 340"/>
                <a:gd name="T61" fmla="*/ 230 h 264"/>
                <a:gd name="T62" fmla="*/ 0 w 340"/>
                <a:gd name="T63" fmla="*/ 212 h 264"/>
                <a:gd name="T64" fmla="*/ 4 w 340"/>
                <a:gd name="T65" fmla="*/ 186 h 264"/>
                <a:gd name="T66" fmla="*/ 18 w 340"/>
                <a:gd name="T67" fmla="*/ 158 h 264"/>
                <a:gd name="T68" fmla="*/ 42 w 340"/>
                <a:gd name="T69" fmla="*/ 124 h 264"/>
                <a:gd name="T70" fmla="*/ 86 w 340"/>
                <a:gd name="T71" fmla="*/ 50 h 264"/>
                <a:gd name="T72" fmla="*/ 92 w 340"/>
                <a:gd name="T73" fmla="*/ 42 h 264"/>
                <a:gd name="T74" fmla="*/ 106 w 340"/>
                <a:gd name="T75" fmla="*/ 32 h 264"/>
                <a:gd name="T76" fmla="*/ 130 w 340"/>
                <a:gd name="T77" fmla="*/ 26 h 264"/>
                <a:gd name="T78" fmla="*/ 144 w 340"/>
                <a:gd name="T79" fmla="*/ 26 h 264"/>
                <a:gd name="T80" fmla="*/ 154 w 340"/>
                <a:gd name="T81" fmla="*/ 24 h 264"/>
                <a:gd name="T82" fmla="*/ 162 w 340"/>
                <a:gd name="T83" fmla="*/ 12 h 264"/>
                <a:gd name="T84" fmla="*/ 170 w 340"/>
                <a:gd name="T85" fmla="*/ 4 h 264"/>
                <a:gd name="T86" fmla="*/ 178 w 340"/>
                <a:gd name="T87" fmla="*/ 0 h 264"/>
                <a:gd name="T88" fmla="*/ 202 w 340"/>
                <a:gd name="T89" fmla="*/ 4 h 264"/>
                <a:gd name="T90" fmla="*/ 220 w 340"/>
                <a:gd name="T91" fmla="*/ 4 h 264"/>
                <a:gd name="T92" fmla="*/ 236 w 340"/>
                <a:gd name="T93" fmla="*/ 6 h 264"/>
                <a:gd name="T94" fmla="*/ 242 w 340"/>
                <a:gd name="T95" fmla="*/ 12 h 264"/>
                <a:gd name="T96" fmla="*/ 250 w 340"/>
                <a:gd name="T97" fmla="*/ 28 h 264"/>
                <a:gd name="T98" fmla="*/ 256 w 340"/>
                <a:gd name="T99" fmla="*/ 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64">
                  <a:moveTo>
                    <a:pt x="256" y="34"/>
                  </a:moveTo>
                  <a:lnTo>
                    <a:pt x="256" y="34"/>
                  </a:lnTo>
                  <a:lnTo>
                    <a:pt x="262" y="36"/>
                  </a:lnTo>
                  <a:lnTo>
                    <a:pt x="270" y="36"/>
                  </a:lnTo>
                  <a:lnTo>
                    <a:pt x="288" y="34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24" y="30"/>
                  </a:lnTo>
                  <a:lnTo>
                    <a:pt x="330" y="32"/>
                  </a:lnTo>
                  <a:lnTo>
                    <a:pt x="334" y="36"/>
                  </a:lnTo>
                  <a:lnTo>
                    <a:pt x="336" y="42"/>
                  </a:lnTo>
                  <a:lnTo>
                    <a:pt x="338" y="54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8" y="84"/>
                  </a:lnTo>
                  <a:lnTo>
                    <a:pt x="336" y="98"/>
                  </a:lnTo>
                  <a:lnTo>
                    <a:pt x="330" y="126"/>
                  </a:lnTo>
                  <a:lnTo>
                    <a:pt x="320" y="150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02" y="192"/>
                  </a:lnTo>
                  <a:lnTo>
                    <a:pt x="292" y="212"/>
                  </a:lnTo>
                  <a:lnTo>
                    <a:pt x="282" y="228"/>
                  </a:lnTo>
                  <a:lnTo>
                    <a:pt x="272" y="240"/>
                  </a:lnTo>
                  <a:lnTo>
                    <a:pt x="262" y="250"/>
                  </a:lnTo>
                  <a:lnTo>
                    <a:pt x="252" y="258"/>
                  </a:lnTo>
                  <a:lnTo>
                    <a:pt x="244" y="262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0" y="262"/>
                  </a:lnTo>
                  <a:lnTo>
                    <a:pt x="224" y="258"/>
                  </a:lnTo>
                  <a:lnTo>
                    <a:pt x="218" y="250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4" y="220"/>
                  </a:lnTo>
                  <a:lnTo>
                    <a:pt x="198" y="210"/>
                  </a:lnTo>
                  <a:lnTo>
                    <a:pt x="192" y="204"/>
                  </a:lnTo>
                  <a:lnTo>
                    <a:pt x="184" y="202"/>
                  </a:lnTo>
                  <a:lnTo>
                    <a:pt x="178" y="204"/>
                  </a:lnTo>
                  <a:lnTo>
                    <a:pt x="170" y="206"/>
                  </a:lnTo>
                  <a:lnTo>
                    <a:pt x="156" y="220"/>
                  </a:lnTo>
                  <a:lnTo>
                    <a:pt x="140" y="234"/>
                  </a:lnTo>
                  <a:lnTo>
                    <a:pt x="126" y="248"/>
                  </a:lnTo>
                  <a:lnTo>
                    <a:pt x="118" y="254"/>
                  </a:lnTo>
                  <a:lnTo>
                    <a:pt x="110" y="256"/>
                  </a:lnTo>
                  <a:lnTo>
                    <a:pt x="102" y="256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88" y="246"/>
                  </a:lnTo>
                  <a:lnTo>
                    <a:pt x="80" y="238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0" y="236"/>
                  </a:lnTo>
                  <a:lnTo>
                    <a:pt x="54" y="238"/>
                  </a:lnTo>
                  <a:lnTo>
                    <a:pt x="38" y="240"/>
                  </a:lnTo>
                  <a:lnTo>
                    <a:pt x="2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8" y="236"/>
                  </a:lnTo>
                  <a:lnTo>
                    <a:pt x="4" y="230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0" y="200"/>
                  </a:lnTo>
                  <a:lnTo>
                    <a:pt x="4" y="186"/>
                  </a:lnTo>
                  <a:lnTo>
                    <a:pt x="10" y="172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42" y="124"/>
                  </a:lnTo>
                  <a:lnTo>
                    <a:pt x="58" y="9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2" y="42"/>
                  </a:lnTo>
                  <a:lnTo>
                    <a:pt x="100" y="36"/>
                  </a:lnTo>
                  <a:lnTo>
                    <a:pt x="106" y="32"/>
                  </a:lnTo>
                  <a:lnTo>
                    <a:pt x="114" y="30"/>
                  </a:lnTo>
                  <a:lnTo>
                    <a:pt x="130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4"/>
                  </a:lnTo>
                  <a:lnTo>
                    <a:pt x="154" y="24"/>
                  </a:lnTo>
                  <a:lnTo>
                    <a:pt x="158" y="18"/>
                  </a:lnTo>
                  <a:lnTo>
                    <a:pt x="162" y="12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88" y="2"/>
                  </a:lnTo>
                  <a:lnTo>
                    <a:pt x="202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30" y="4"/>
                  </a:lnTo>
                  <a:lnTo>
                    <a:pt x="236" y="6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6" y="22"/>
                  </a:lnTo>
                  <a:lnTo>
                    <a:pt x="250" y="28"/>
                  </a:lnTo>
                  <a:lnTo>
                    <a:pt x="256" y="34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9" name="Freeform 183"/>
            <p:cNvSpPr>
              <a:spLocks/>
            </p:cNvSpPr>
            <p:nvPr/>
          </p:nvSpPr>
          <p:spPr bwMode="auto">
            <a:xfrm>
              <a:off x="3729038" y="6670699"/>
              <a:ext cx="298450" cy="501650"/>
            </a:xfrm>
            <a:custGeom>
              <a:avLst/>
              <a:gdLst>
                <a:gd name="T0" fmla="*/ 98 w 188"/>
                <a:gd name="T1" fmla="*/ 198 h 316"/>
                <a:gd name="T2" fmla="*/ 106 w 188"/>
                <a:gd name="T3" fmla="*/ 198 h 316"/>
                <a:gd name="T4" fmla="*/ 118 w 188"/>
                <a:gd name="T5" fmla="*/ 214 h 316"/>
                <a:gd name="T6" fmla="*/ 124 w 188"/>
                <a:gd name="T7" fmla="*/ 220 h 316"/>
                <a:gd name="T8" fmla="*/ 136 w 188"/>
                <a:gd name="T9" fmla="*/ 230 h 316"/>
                <a:gd name="T10" fmla="*/ 144 w 188"/>
                <a:gd name="T11" fmla="*/ 234 h 316"/>
                <a:gd name="T12" fmla="*/ 146 w 188"/>
                <a:gd name="T13" fmla="*/ 240 h 316"/>
                <a:gd name="T14" fmla="*/ 144 w 188"/>
                <a:gd name="T15" fmla="*/ 248 h 316"/>
                <a:gd name="T16" fmla="*/ 144 w 188"/>
                <a:gd name="T17" fmla="*/ 250 h 316"/>
                <a:gd name="T18" fmla="*/ 148 w 188"/>
                <a:gd name="T19" fmla="*/ 254 h 316"/>
                <a:gd name="T20" fmla="*/ 154 w 188"/>
                <a:gd name="T21" fmla="*/ 254 h 316"/>
                <a:gd name="T22" fmla="*/ 156 w 188"/>
                <a:gd name="T23" fmla="*/ 256 h 316"/>
                <a:gd name="T24" fmla="*/ 164 w 188"/>
                <a:gd name="T25" fmla="*/ 268 h 316"/>
                <a:gd name="T26" fmla="*/ 170 w 188"/>
                <a:gd name="T27" fmla="*/ 274 h 316"/>
                <a:gd name="T28" fmla="*/ 176 w 188"/>
                <a:gd name="T29" fmla="*/ 272 h 316"/>
                <a:gd name="T30" fmla="*/ 176 w 188"/>
                <a:gd name="T31" fmla="*/ 266 h 316"/>
                <a:gd name="T32" fmla="*/ 172 w 188"/>
                <a:gd name="T33" fmla="*/ 244 h 316"/>
                <a:gd name="T34" fmla="*/ 172 w 188"/>
                <a:gd name="T35" fmla="*/ 240 h 316"/>
                <a:gd name="T36" fmla="*/ 180 w 188"/>
                <a:gd name="T37" fmla="*/ 236 h 316"/>
                <a:gd name="T38" fmla="*/ 188 w 188"/>
                <a:gd name="T39" fmla="*/ 232 h 316"/>
                <a:gd name="T40" fmla="*/ 188 w 188"/>
                <a:gd name="T41" fmla="*/ 228 h 316"/>
                <a:gd name="T42" fmla="*/ 186 w 188"/>
                <a:gd name="T43" fmla="*/ 212 h 316"/>
                <a:gd name="T44" fmla="*/ 178 w 188"/>
                <a:gd name="T45" fmla="*/ 194 h 316"/>
                <a:gd name="T46" fmla="*/ 174 w 188"/>
                <a:gd name="T47" fmla="*/ 182 h 316"/>
                <a:gd name="T48" fmla="*/ 176 w 188"/>
                <a:gd name="T49" fmla="*/ 168 h 316"/>
                <a:gd name="T50" fmla="*/ 184 w 188"/>
                <a:gd name="T51" fmla="*/ 132 h 316"/>
                <a:gd name="T52" fmla="*/ 182 w 188"/>
                <a:gd name="T53" fmla="*/ 114 h 316"/>
                <a:gd name="T54" fmla="*/ 174 w 188"/>
                <a:gd name="T55" fmla="*/ 96 h 316"/>
                <a:gd name="T56" fmla="*/ 150 w 188"/>
                <a:gd name="T57" fmla="*/ 54 h 316"/>
                <a:gd name="T58" fmla="*/ 144 w 188"/>
                <a:gd name="T59" fmla="*/ 40 h 316"/>
                <a:gd name="T60" fmla="*/ 122 w 188"/>
                <a:gd name="T61" fmla="*/ 20 h 316"/>
                <a:gd name="T62" fmla="*/ 96 w 188"/>
                <a:gd name="T63" fmla="*/ 6 h 316"/>
                <a:gd name="T64" fmla="*/ 72 w 188"/>
                <a:gd name="T65" fmla="*/ 2 h 316"/>
                <a:gd name="T66" fmla="*/ 60 w 188"/>
                <a:gd name="T67" fmla="*/ 0 h 316"/>
                <a:gd name="T68" fmla="*/ 38 w 188"/>
                <a:gd name="T69" fmla="*/ 6 h 316"/>
                <a:gd name="T70" fmla="*/ 20 w 188"/>
                <a:gd name="T71" fmla="*/ 20 h 316"/>
                <a:gd name="T72" fmla="*/ 8 w 188"/>
                <a:gd name="T73" fmla="*/ 42 h 316"/>
                <a:gd name="T74" fmla="*/ 0 w 188"/>
                <a:gd name="T75" fmla="*/ 70 h 316"/>
                <a:gd name="T76" fmla="*/ 0 w 188"/>
                <a:gd name="T77" fmla="*/ 82 h 316"/>
                <a:gd name="T78" fmla="*/ 12 w 188"/>
                <a:gd name="T79" fmla="*/ 106 h 316"/>
                <a:gd name="T80" fmla="*/ 22 w 188"/>
                <a:gd name="T81" fmla="*/ 128 h 316"/>
                <a:gd name="T82" fmla="*/ 36 w 188"/>
                <a:gd name="T83" fmla="*/ 150 h 316"/>
                <a:gd name="T84" fmla="*/ 50 w 188"/>
                <a:gd name="T85" fmla="*/ 162 h 316"/>
                <a:gd name="T86" fmla="*/ 54 w 188"/>
                <a:gd name="T87" fmla="*/ 164 h 316"/>
                <a:gd name="T88" fmla="*/ 60 w 188"/>
                <a:gd name="T89" fmla="*/ 168 h 316"/>
                <a:gd name="T90" fmla="*/ 60 w 188"/>
                <a:gd name="T91" fmla="*/ 194 h 316"/>
                <a:gd name="T92" fmla="*/ 60 w 188"/>
                <a:gd name="T93" fmla="*/ 196 h 316"/>
                <a:gd name="T94" fmla="*/ 54 w 188"/>
                <a:gd name="T95" fmla="*/ 202 h 316"/>
                <a:gd name="T96" fmla="*/ 46 w 188"/>
                <a:gd name="T97" fmla="*/ 214 h 316"/>
                <a:gd name="T98" fmla="*/ 46 w 188"/>
                <a:gd name="T99" fmla="*/ 222 h 316"/>
                <a:gd name="T100" fmla="*/ 36 w 188"/>
                <a:gd name="T101" fmla="*/ 268 h 316"/>
                <a:gd name="T102" fmla="*/ 24 w 188"/>
                <a:gd name="T103" fmla="*/ 316 h 316"/>
                <a:gd name="T104" fmla="*/ 24 w 188"/>
                <a:gd name="T105" fmla="*/ 316 h 316"/>
                <a:gd name="T106" fmla="*/ 28 w 188"/>
                <a:gd name="T107" fmla="*/ 308 h 316"/>
                <a:gd name="T108" fmla="*/ 62 w 188"/>
                <a:gd name="T109" fmla="*/ 254 h 316"/>
                <a:gd name="T110" fmla="*/ 98 w 188"/>
                <a:gd name="T111" fmla="*/ 19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16">
                  <a:moveTo>
                    <a:pt x="98" y="198"/>
                  </a:moveTo>
                  <a:lnTo>
                    <a:pt x="98" y="198"/>
                  </a:lnTo>
                  <a:lnTo>
                    <a:pt x="100" y="196"/>
                  </a:lnTo>
                  <a:lnTo>
                    <a:pt x="106" y="198"/>
                  </a:lnTo>
                  <a:lnTo>
                    <a:pt x="112" y="20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24" y="220"/>
                  </a:lnTo>
                  <a:lnTo>
                    <a:pt x="130" y="226"/>
                  </a:lnTo>
                  <a:lnTo>
                    <a:pt x="136" y="230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6" y="236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8" y="254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0" y="264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6" y="272"/>
                  </a:lnTo>
                  <a:lnTo>
                    <a:pt x="176" y="270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0"/>
                  </a:lnTo>
                  <a:lnTo>
                    <a:pt x="174" y="238"/>
                  </a:lnTo>
                  <a:lnTo>
                    <a:pt x="180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88" y="22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78" y="194"/>
                  </a:lnTo>
                  <a:lnTo>
                    <a:pt x="176" y="18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6" y="168"/>
                  </a:lnTo>
                  <a:lnTo>
                    <a:pt x="182" y="150"/>
                  </a:lnTo>
                  <a:lnTo>
                    <a:pt x="184" y="132"/>
                  </a:lnTo>
                  <a:lnTo>
                    <a:pt x="184" y="12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74" y="96"/>
                  </a:lnTo>
                  <a:lnTo>
                    <a:pt x="164" y="8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44" y="40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10" y="12"/>
                  </a:lnTo>
                  <a:lnTo>
                    <a:pt x="96" y="6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4" y="30"/>
                  </a:lnTo>
                  <a:lnTo>
                    <a:pt x="8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4" y="92"/>
                  </a:lnTo>
                  <a:lnTo>
                    <a:pt x="12" y="10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8" y="140"/>
                  </a:lnTo>
                  <a:lnTo>
                    <a:pt x="36" y="150"/>
                  </a:lnTo>
                  <a:lnTo>
                    <a:pt x="44" y="160"/>
                  </a:lnTo>
                  <a:lnTo>
                    <a:pt x="50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8" y="166"/>
                  </a:lnTo>
                  <a:lnTo>
                    <a:pt x="60" y="168"/>
                  </a:lnTo>
                  <a:lnTo>
                    <a:pt x="62" y="176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58" y="198"/>
                  </a:lnTo>
                  <a:lnTo>
                    <a:pt x="54" y="202"/>
                  </a:lnTo>
                  <a:lnTo>
                    <a:pt x="48" y="208"/>
                  </a:lnTo>
                  <a:lnTo>
                    <a:pt x="46" y="214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2" y="242"/>
                  </a:lnTo>
                  <a:lnTo>
                    <a:pt x="36" y="268"/>
                  </a:lnTo>
                  <a:lnTo>
                    <a:pt x="28" y="29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8" y="308"/>
                  </a:lnTo>
                  <a:lnTo>
                    <a:pt x="38" y="292"/>
                  </a:lnTo>
                  <a:lnTo>
                    <a:pt x="62" y="254"/>
                  </a:lnTo>
                  <a:lnTo>
                    <a:pt x="86" y="218"/>
                  </a:lnTo>
                  <a:lnTo>
                    <a:pt x="98" y="198"/>
                  </a:lnTo>
                  <a:lnTo>
                    <a:pt x="98" y="19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0" name="Freeform 184"/>
            <p:cNvSpPr>
              <a:spLocks noEditPoints="1"/>
            </p:cNvSpPr>
            <p:nvPr/>
          </p:nvSpPr>
          <p:spPr bwMode="auto">
            <a:xfrm>
              <a:off x="3557588" y="7219974"/>
              <a:ext cx="327025" cy="171450"/>
            </a:xfrm>
            <a:custGeom>
              <a:avLst/>
              <a:gdLst>
                <a:gd name="T0" fmla="*/ 204 w 206"/>
                <a:gd name="T1" fmla="*/ 104 h 108"/>
                <a:gd name="T2" fmla="*/ 194 w 206"/>
                <a:gd name="T3" fmla="*/ 86 h 108"/>
                <a:gd name="T4" fmla="*/ 182 w 206"/>
                <a:gd name="T5" fmla="*/ 58 h 108"/>
                <a:gd name="T6" fmla="*/ 180 w 206"/>
                <a:gd name="T7" fmla="*/ 48 h 108"/>
                <a:gd name="T8" fmla="*/ 182 w 206"/>
                <a:gd name="T9" fmla="*/ 42 h 108"/>
                <a:gd name="T10" fmla="*/ 194 w 206"/>
                <a:gd name="T11" fmla="*/ 34 h 108"/>
                <a:gd name="T12" fmla="*/ 198 w 206"/>
                <a:gd name="T13" fmla="*/ 26 h 108"/>
                <a:gd name="T14" fmla="*/ 192 w 206"/>
                <a:gd name="T15" fmla="*/ 22 h 108"/>
                <a:gd name="T16" fmla="*/ 168 w 206"/>
                <a:gd name="T17" fmla="*/ 16 h 108"/>
                <a:gd name="T18" fmla="*/ 146 w 206"/>
                <a:gd name="T19" fmla="*/ 14 h 108"/>
                <a:gd name="T20" fmla="*/ 120 w 206"/>
                <a:gd name="T21" fmla="*/ 18 h 108"/>
                <a:gd name="T22" fmla="*/ 96 w 206"/>
                <a:gd name="T23" fmla="*/ 20 h 108"/>
                <a:gd name="T24" fmla="*/ 84 w 206"/>
                <a:gd name="T25" fmla="*/ 14 h 108"/>
                <a:gd name="T26" fmla="*/ 68 w 206"/>
                <a:gd name="T27" fmla="*/ 2 h 108"/>
                <a:gd name="T28" fmla="*/ 60 w 206"/>
                <a:gd name="T29" fmla="*/ 2 h 108"/>
                <a:gd name="T30" fmla="*/ 50 w 206"/>
                <a:gd name="T31" fmla="*/ 2 h 108"/>
                <a:gd name="T32" fmla="*/ 40 w 206"/>
                <a:gd name="T33" fmla="*/ 2 h 108"/>
                <a:gd name="T34" fmla="*/ 34 w 206"/>
                <a:gd name="T35" fmla="*/ 10 h 108"/>
                <a:gd name="T36" fmla="*/ 28 w 206"/>
                <a:gd name="T37" fmla="*/ 16 h 108"/>
                <a:gd name="T38" fmla="*/ 26 w 206"/>
                <a:gd name="T39" fmla="*/ 16 h 108"/>
                <a:gd name="T40" fmla="*/ 20 w 206"/>
                <a:gd name="T41" fmla="*/ 20 h 108"/>
                <a:gd name="T42" fmla="*/ 18 w 206"/>
                <a:gd name="T43" fmla="*/ 24 h 108"/>
                <a:gd name="T44" fmla="*/ 10 w 206"/>
                <a:gd name="T45" fmla="*/ 46 h 108"/>
                <a:gd name="T46" fmla="*/ 6 w 206"/>
                <a:gd name="T47" fmla="*/ 56 h 108"/>
                <a:gd name="T48" fmla="*/ 0 w 206"/>
                <a:gd name="T49" fmla="*/ 68 h 108"/>
                <a:gd name="T50" fmla="*/ 6 w 206"/>
                <a:gd name="T51" fmla="*/ 78 h 108"/>
                <a:gd name="T52" fmla="*/ 32 w 206"/>
                <a:gd name="T53" fmla="*/ 82 h 108"/>
                <a:gd name="T54" fmla="*/ 48 w 206"/>
                <a:gd name="T55" fmla="*/ 82 h 108"/>
                <a:gd name="T56" fmla="*/ 76 w 206"/>
                <a:gd name="T57" fmla="*/ 78 h 108"/>
                <a:gd name="T58" fmla="*/ 80 w 206"/>
                <a:gd name="T59" fmla="*/ 80 h 108"/>
                <a:gd name="T60" fmla="*/ 80 w 206"/>
                <a:gd name="T61" fmla="*/ 86 h 108"/>
                <a:gd name="T62" fmla="*/ 84 w 206"/>
                <a:gd name="T63" fmla="*/ 92 h 108"/>
                <a:gd name="T64" fmla="*/ 90 w 206"/>
                <a:gd name="T65" fmla="*/ 96 h 108"/>
                <a:gd name="T66" fmla="*/ 142 w 206"/>
                <a:gd name="T67" fmla="*/ 106 h 108"/>
                <a:gd name="T68" fmla="*/ 192 w 206"/>
                <a:gd name="T69" fmla="*/ 108 h 108"/>
                <a:gd name="T70" fmla="*/ 206 w 206"/>
                <a:gd name="T71" fmla="*/ 106 h 108"/>
                <a:gd name="T72" fmla="*/ 204 w 206"/>
                <a:gd name="T73" fmla="*/ 104 h 108"/>
                <a:gd name="T74" fmla="*/ 50 w 206"/>
                <a:gd name="T75" fmla="*/ 18 h 108"/>
                <a:gd name="T76" fmla="*/ 40 w 206"/>
                <a:gd name="T77" fmla="*/ 16 h 108"/>
                <a:gd name="T78" fmla="*/ 44 w 206"/>
                <a:gd name="T79" fmla="*/ 14 h 108"/>
                <a:gd name="T80" fmla="*/ 50 w 206"/>
                <a:gd name="T81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08">
                  <a:moveTo>
                    <a:pt x="204" y="104"/>
                  </a:moveTo>
                  <a:lnTo>
                    <a:pt x="204" y="104"/>
                  </a:lnTo>
                  <a:lnTo>
                    <a:pt x="200" y="98"/>
                  </a:lnTo>
                  <a:lnTo>
                    <a:pt x="194" y="86"/>
                  </a:lnTo>
                  <a:lnTo>
                    <a:pt x="188" y="7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94" y="34"/>
                  </a:lnTo>
                  <a:lnTo>
                    <a:pt x="196" y="30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2" y="22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46" y="14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16" y="80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48" y="82"/>
                  </a:lnTo>
                  <a:lnTo>
                    <a:pt x="64" y="78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6"/>
                  </a:lnTo>
                  <a:lnTo>
                    <a:pt x="104" y="9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92" y="108"/>
                  </a:lnTo>
                  <a:lnTo>
                    <a:pt x="204" y="108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4"/>
                  </a:lnTo>
                  <a:close/>
                  <a:moveTo>
                    <a:pt x="50" y="16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2512605" y="3823708"/>
            <a:ext cx="962329" cy="2115365"/>
            <a:chOff x="4300538" y="3905250"/>
            <a:chExt cx="1041400" cy="2289175"/>
          </a:xfrm>
        </p:grpSpPr>
        <p:sp>
          <p:nvSpPr>
            <p:cNvPr id="442" name="Freeform 150"/>
            <p:cNvSpPr>
              <a:spLocks noEditPoints="1"/>
            </p:cNvSpPr>
            <p:nvPr/>
          </p:nvSpPr>
          <p:spPr bwMode="auto">
            <a:xfrm>
              <a:off x="4300538" y="3905250"/>
              <a:ext cx="1041400" cy="2289175"/>
            </a:xfrm>
            <a:custGeom>
              <a:avLst/>
              <a:gdLst>
                <a:gd name="T0" fmla="*/ 626 w 656"/>
                <a:gd name="T1" fmla="*/ 1372 h 1442"/>
                <a:gd name="T2" fmla="*/ 510 w 656"/>
                <a:gd name="T3" fmla="*/ 1188 h 1442"/>
                <a:gd name="T4" fmla="*/ 468 w 656"/>
                <a:gd name="T5" fmla="*/ 1004 h 1442"/>
                <a:gd name="T6" fmla="*/ 444 w 656"/>
                <a:gd name="T7" fmla="*/ 882 h 1442"/>
                <a:gd name="T8" fmla="*/ 444 w 656"/>
                <a:gd name="T9" fmla="*/ 768 h 1442"/>
                <a:gd name="T10" fmla="*/ 414 w 656"/>
                <a:gd name="T11" fmla="*/ 686 h 1442"/>
                <a:gd name="T12" fmla="*/ 418 w 656"/>
                <a:gd name="T13" fmla="*/ 522 h 1442"/>
                <a:gd name="T14" fmla="*/ 434 w 656"/>
                <a:gd name="T15" fmla="*/ 462 h 1442"/>
                <a:gd name="T16" fmla="*/ 396 w 656"/>
                <a:gd name="T17" fmla="*/ 320 h 1442"/>
                <a:gd name="T18" fmla="*/ 378 w 656"/>
                <a:gd name="T19" fmla="*/ 280 h 1442"/>
                <a:gd name="T20" fmla="*/ 362 w 656"/>
                <a:gd name="T21" fmla="*/ 226 h 1442"/>
                <a:gd name="T22" fmla="*/ 398 w 656"/>
                <a:gd name="T23" fmla="*/ 182 h 1442"/>
                <a:gd name="T24" fmla="*/ 412 w 656"/>
                <a:gd name="T25" fmla="*/ 118 h 1442"/>
                <a:gd name="T26" fmla="*/ 402 w 656"/>
                <a:gd name="T27" fmla="*/ 72 h 1442"/>
                <a:gd name="T28" fmla="*/ 390 w 656"/>
                <a:gd name="T29" fmla="*/ 46 h 1442"/>
                <a:gd name="T30" fmla="*/ 390 w 656"/>
                <a:gd name="T31" fmla="*/ 22 h 1442"/>
                <a:gd name="T32" fmla="*/ 344 w 656"/>
                <a:gd name="T33" fmla="*/ 0 h 1442"/>
                <a:gd name="T34" fmla="*/ 316 w 656"/>
                <a:gd name="T35" fmla="*/ 6 h 1442"/>
                <a:gd name="T36" fmla="*/ 252 w 656"/>
                <a:gd name="T37" fmla="*/ 22 h 1442"/>
                <a:gd name="T38" fmla="*/ 206 w 656"/>
                <a:gd name="T39" fmla="*/ 96 h 1442"/>
                <a:gd name="T40" fmla="*/ 168 w 656"/>
                <a:gd name="T41" fmla="*/ 130 h 1442"/>
                <a:gd name="T42" fmla="*/ 170 w 656"/>
                <a:gd name="T43" fmla="*/ 144 h 1442"/>
                <a:gd name="T44" fmla="*/ 168 w 656"/>
                <a:gd name="T45" fmla="*/ 184 h 1442"/>
                <a:gd name="T46" fmla="*/ 162 w 656"/>
                <a:gd name="T47" fmla="*/ 200 h 1442"/>
                <a:gd name="T48" fmla="*/ 174 w 656"/>
                <a:gd name="T49" fmla="*/ 218 h 1442"/>
                <a:gd name="T50" fmla="*/ 210 w 656"/>
                <a:gd name="T51" fmla="*/ 222 h 1442"/>
                <a:gd name="T52" fmla="*/ 252 w 656"/>
                <a:gd name="T53" fmla="*/ 234 h 1442"/>
                <a:gd name="T54" fmla="*/ 242 w 656"/>
                <a:gd name="T55" fmla="*/ 266 h 1442"/>
                <a:gd name="T56" fmla="*/ 206 w 656"/>
                <a:gd name="T57" fmla="*/ 334 h 1442"/>
                <a:gd name="T58" fmla="*/ 204 w 656"/>
                <a:gd name="T59" fmla="*/ 464 h 1442"/>
                <a:gd name="T60" fmla="*/ 202 w 656"/>
                <a:gd name="T61" fmla="*/ 508 h 1442"/>
                <a:gd name="T62" fmla="*/ 182 w 656"/>
                <a:gd name="T63" fmla="*/ 612 h 1442"/>
                <a:gd name="T64" fmla="*/ 164 w 656"/>
                <a:gd name="T65" fmla="*/ 760 h 1442"/>
                <a:gd name="T66" fmla="*/ 166 w 656"/>
                <a:gd name="T67" fmla="*/ 812 h 1442"/>
                <a:gd name="T68" fmla="*/ 72 w 656"/>
                <a:gd name="T69" fmla="*/ 832 h 1442"/>
                <a:gd name="T70" fmla="*/ 30 w 656"/>
                <a:gd name="T71" fmla="*/ 936 h 1442"/>
                <a:gd name="T72" fmla="*/ 4 w 656"/>
                <a:gd name="T73" fmla="*/ 1096 h 1442"/>
                <a:gd name="T74" fmla="*/ 96 w 656"/>
                <a:gd name="T75" fmla="*/ 1232 h 1442"/>
                <a:gd name="T76" fmla="*/ 74 w 656"/>
                <a:gd name="T77" fmla="*/ 1296 h 1442"/>
                <a:gd name="T78" fmla="*/ 54 w 656"/>
                <a:gd name="T79" fmla="*/ 1348 h 1442"/>
                <a:gd name="T80" fmla="*/ 74 w 656"/>
                <a:gd name="T81" fmla="*/ 1424 h 1442"/>
                <a:gd name="T82" fmla="*/ 84 w 656"/>
                <a:gd name="T83" fmla="*/ 1400 h 1442"/>
                <a:gd name="T84" fmla="*/ 106 w 656"/>
                <a:gd name="T85" fmla="*/ 1382 h 1442"/>
                <a:gd name="T86" fmla="*/ 142 w 656"/>
                <a:gd name="T87" fmla="*/ 1440 h 1442"/>
                <a:gd name="T88" fmla="*/ 224 w 656"/>
                <a:gd name="T89" fmla="*/ 1418 h 1442"/>
                <a:gd name="T90" fmla="*/ 162 w 656"/>
                <a:gd name="T91" fmla="*/ 1384 h 1442"/>
                <a:gd name="T92" fmla="*/ 152 w 656"/>
                <a:gd name="T93" fmla="*/ 1268 h 1442"/>
                <a:gd name="T94" fmla="*/ 262 w 656"/>
                <a:gd name="T95" fmla="*/ 1164 h 1442"/>
                <a:gd name="T96" fmla="*/ 366 w 656"/>
                <a:gd name="T97" fmla="*/ 1100 h 1442"/>
                <a:gd name="T98" fmla="*/ 416 w 656"/>
                <a:gd name="T99" fmla="*/ 1162 h 1442"/>
                <a:gd name="T100" fmla="*/ 484 w 656"/>
                <a:gd name="T101" fmla="*/ 1302 h 1442"/>
                <a:gd name="T102" fmla="*/ 484 w 656"/>
                <a:gd name="T103" fmla="*/ 1370 h 1442"/>
                <a:gd name="T104" fmla="*/ 522 w 656"/>
                <a:gd name="T105" fmla="*/ 1440 h 1442"/>
                <a:gd name="T106" fmla="*/ 514 w 656"/>
                <a:gd name="T107" fmla="*/ 1378 h 1442"/>
                <a:gd name="T108" fmla="*/ 558 w 656"/>
                <a:gd name="T109" fmla="*/ 1406 h 1442"/>
                <a:gd name="T110" fmla="*/ 622 w 656"/>
                <a:gd name="T111" fmla="*/ 1416 h 1442"/>
                <a:gd name="T112" fmla="*/ 650 w 656"/>
                <a:gd name="T113" fmla="*/ 1368 h 1442"/>
                <a:gd name="T114" fmla="*/ 410 w 656"/>
                <a:gd name="T115" fmla="*/ 81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" h="1442">
                  <a:moveTo>
                    <a:pt x="404" y="28"/>
                  </a:moveTo>
                  <a:lnTo>
                    <a:pt x="404" y="28"/>
                  </a:lnTo>
                  <a:lnTo>
                    <a:pt x="404" y="28"/>
                  </a:lnTo>
                  <a:close/>
                  <a:moveTo>
                    <a:pt x="650" y="1368"/>
                  </a:moveTo>
                  <a:lnTo>
                    <a:pt x="650" y="1368"/>
                  </a:lnTo>
                  <a:lnTo>
                    <a:pt x="638" y="1370"/>
                  </a:lnTo>
                  <a:lnTo>
                    <a:pt x="626" y="1372"/>
                  </a:lnTo>
                  <a:lnTo>
                    <a:pt x="604" y="1378"/>
                  </a:lnTo>
                  <a:lnTo>
                    <a:pt x="604" y="1378"/>
                  </a:lnTo>
                  <a:lnTo>
                    <a:pt x="568" y="1320"/>
                  </a:lnTo>
                  <a:lnTo>
                    <a:pt x="550" y="1284"/>
                  </a:lnTo>
                  <a:lnTo>
                    <a:pt x="534" y="1252"/>
                  </a:lnTo>
                  <a:lnTo>
                    <a:pt x="534" y="1252"/>
                  </a:lnTo>
                  <a:lnTo>
                    <a:pt x="510" y="1188"/>
                  </a:lnTo>
                  <a:lnTo>
                    <a:pt x="490" y="1124"/>
                  </a:lnTo>
                  <a:lnTo>
                    <a:pt x="476" y="1072"/>
                  </a:lnTo>
                  <a:lnTo>
                    <a:pt x="470" y="1050"/>
                  </a:lnTo>
                  <a:lnTo>
                    <a:pt x="470" y="1050"/>
                  </a:lnTo>
                  <a:lnTo>
                    <a:pt x="472" y="1042"/>
                  </a:lnTo>
                  <a:lnTo>
                    <a:pt x="472" y="1030"/>
                  </a:lnTo>
                  <a:lnTo>
                    <a:pt x="468" y="1004"/>
                  </a:lnTo>
                  <a:lnTo>
                    <a:pt x="466" y="982"/>
                  </a:lnTo>
                  <a:lnTo>
                    <a:pt x="466" y="974"/>
                  </a:lnTo>
                  <a:lnTo>
                    <a:pt x="466" y="970"/>
                  </a:lnTo>
                  <a:lnTo>
                    <a:pt x="466" y="970"/>
                  </a:lnTo>
                  <a:lnTo>
                    <a:pt x="460" y="940"/>
                  </a:lnTo>
                  <a:lnTo>
                    <a:pt x="452" y="912"/>
                  </a:lnTo>
                  <a:lnTo>
                    <a:pt x="444" y="882"/>
                  </a:lnTo>
                  <a:lnTo>
                    <a:pt x="436" y="852"/>
                  </a:lnTo>
                  <a:lnTo>
                    <a:pt x="460" y="836"/>
                  </a:lnTo>
                  <a:lnTo>
                    <a:pt x="462" y="802"/>
                  </a:lnTo>
                  <a:lnTo>
                    <a:pt x="452" y="786"/>
                  </a:lnTo>
                  <a:lnTo>
                    <a:pt x="452" y="786"/>
                  </a:lnTo>
                  <a:lnTo>
                    <a:pt x="448" y="778"/>
                  </a:lnTo>
                  <a:lnTo>
                    <a:pt x="444" y="768"/>
                  </a:lnTo>
                  <a:lnTo>
                    <a:pt x="430" y="730"/>
                  </a:lnTo>
                  <a:lnTo>
                    <a:pt x="430" y="730"/>
                  </a:lnTo>
                  <a:lnTo>
                    <a:pt x="426" y="718"/>
                  </a:lnTo>
                  <a:lnTo>
                    <a:pt x="424" y="708"/>
                  </a:lnTo>
                  <a:lnTo>
                    <a:pt x="420" y="698"/>
                  </a:lnTo>
                  <a:lnTo>
                    <a:pt x="414" y="686"/>
                  </a:lnTo>
                  <a:lnTo>
                    <a:pt x="414" y="686"/>
                  </a:lnTo>
                  <a:lnTo>
                    <a:pt x="418" y="676"/>
                  </a:lnTo>
                  <a:lnTo>
                    <a:pt x="422" y="662"/>
                  </a:lnTo>
                  <a:lnTo>
                    <a:pt x="424" y="636"/>
                  </a:lnTo>
                  <a:lnTo>
                    <a:pt x="424" y="608"/>
                  </a:lnTo>
                  <a:lnTo>
                    <a:pt x="422" y="578"/>
                  </a:lnTo>
                  <a:lnTo>
                    <a:pt x="418" y="550"/>
                  </a:lnTo>
                  <a:lnTo>
                    <a:pt x="418" y="522"/>
                  </a:lnTo>
                  <a:lnTo>
                    <a:pt x="418" y="494"/>
                  </a:lnTo>
                  <a:lnTo>
                    <a:pt x="420" y="482"/>
                  </a:lnTo>
                  <a:lnTo>
                    <a:pt x="424" y="472"/>
                  </a:lnTo>
                  <a:lnTo>
                    <a:pt x="424" y="472"/>
                  </a:lnTo>
                  <a:lnTo>
                    <a:pt x="428" y="470"/>
                  </a:lnTo>
                  <a:lnTo>
                    <a:pt x="432" y="468"/>
                  </a:lnTo>
                  <a:lnTo>
                    <a:pt x="434" y="462"/>
                  </a:lnTo>
                  <a:lnTo>
                    <a:pt x="436" y="452"/>
                  </a:lnTo>
                  <a:lnTo>
                    <a:pt x="434" y="440"/>
                  </a:lnTo>
                  <a:lnTo>
                    <a:pt x="426" y="416"/>
                  </a:lnTo>
                  <a:lnTo>
                    <a:pt x="418" y="394"/>
                  </a:lnTo>
                  <a:lnTo>
                    <a:pt x="418" y="394"/>
                  </a:lnTo>
                  <a:lnTo>
                    <a:pt x="402" y="340"/>
                  </a:lnTo>
                  <a:lnTo>
                    <a:pt x="396" y="320"/>
                  </a:lnTo>
                  <a:lnTo>
                    <a:pt x="396" y="312"/>
                  </a:lnTo>
                  <a:lnTo>
                    <a:pt x="396" y="308"/>
                  </a:lnTo>
                  <a:lnTo>
                    <a:pt x="396" y="308"/>
                  </a:lnTo>
                  <a:lnTo>
                    <a:pt x="396" y="300"/>
                  </a:lnTo>
                  <a:lnTo>
                    <a:pt x="392" y="294"/>
                  </a:lnTo>
                  <a:lnTo>
                    <a:pt x="386" y="286"/>
                  </a:lnTo>
                  <a:lnTo>
                    <a:pt x="378" y="280"/>
                  </a:lnTo>
                  <a:lnTo>
                    <a:pt x="364" y="268"/>
                  </a:lnTo>
                  <a:lnTo>
                    <a:pt x="360" y="260"/>
                  </a:lnTo>
                  <a:lnTo>
                    <a:pt x="358" y="254"/>
                  </a:lnTo>
                  <a:lnTo>
                    <a:pt x="358" y="254"/>
                  </a:lnTo>
                  <a:lnTo>
                    <a:pt x="362" y="238"/>
                  </a:lnTo>
                  <a:lnTo>
                    <a:pt x="362" y="232"/>
                  </a:lnTo>
                  <a:lnTo>
                    <a:pt x="362" y="226"/>
                  </a:lnTo>
                  <a:lnTo>
                    <a:pt x="362" y="226"/>
                  </a:lnTo>
                  <a:lnTo>
                    <a:pt x="364" y="212"/>
                  </a:lnTo>
                  <a:lnTo>
                    <a:pt x="366" y="20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2" y="188"/>
                  </a:lnTo>
                  <a:lnTo>
                    <a:pt x="398" y="182"/>
                  </a:lnTo>
                  <a:lnTo>
                    <a:pt x="400" y="178"/>
                  </a:lnTo>
                  <a:lnTo>
                    <a:pt x="400" y="176"/>
                  </a:lnTo>
                  <a:lnTo>
                    <a:pt x="400" y="176"/>
                  </a:lnTo>
                  <a:lnTo>
                    <a:pt x="402" y="170"/>
                  </a:lnTo>
                  <a:lnTo>
                    <a:pt x="406" y="154"/>
                  </a:lnTo>
                  <a:lnTo>
                    <a:pt x="412" y="118"/>
                  </a:lnTo>
                  <a:lnTo>
                    <a:pt x="412" y="118"/>
                  </a:lnTo>
                  <a:lnTo>
                    <a:pt x="412" y="112"/>
                  </a:lnTo>
                  <a:lnTo>
                    <a:pt x="408" y="104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404" y="84"/>
                  </a:lnTo>
                  <a:lnTo>
                    <a:pt x="404" y="84"/>
                  </a:lnTo>
                  <a:lnTo>
                    <a:pt x="402" y="72"/>
                  </a:lnTo>
                  <a:lnTo>
                    <a:pt x="400" y="6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2" y="46"/>
                  </a:lnTo>
                  <a:lnTo>
                    <a:pt x="392" y="46"/>
                  </a:lnTo>
                  <a:lnTo>
                    <a:pt x="390" y="46"/>
                  </a:lnTo>
                  <a:lnTo>
                    <a:pt x="390" y="46"/>
                  </a:lnTo>
                  <a:lnTo>
                    <a:pt x="398" y="40"/>
                  </a:lnTo>
                  <a:lnTo>
                    <a:pt x="404" y="36"/>
                  </a:lnTo>
                  <a:lnTo>
                    <a:pt x="404" y="32"/>
                  </a:lnTo>
                  <a:lnTo>
                    <a:pt x="404" y="28"/>
                  </a:lnTo>
                  <a:lnTo>
                    <a:pt x="404" y="28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4" y="18"/>
                  </a:lnTo>
                  <a:lnTo>
                    <a:pt x="370" y="8"/>
                  </a:lnTo>
                  <a:lnTo>
                    <a:pt x="360" y="4"/>
                  </a:lnTo>
                  <a:lnTo>
                    <a:pt x="352" y="2"/>
                  </a:lnTo>
                  <a:lnTo>
                    <a:pt x="344" y="0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30" y="2"/>
                  </a:lnTo>
                  <a:lnTo>
                    <a:pt x="324" y="4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6" y="6"/>
                  </a:lnTo>
                  <a:lnTo>
                    <a:pt x="316" y="6"/>
                  </a:lnTo>
                  <a:lnTo>
                    <a:pt x="304" y="6"/>
                  </a:lnTo>
                  <a:lnTo>
                    <a:pt x="292" y="6"/>
                  </a:lnTo>
                  <a:lnTo>
                    <a:pt x="282" y="8"/>
                  </a:lnTo>
                  <a:lnTo>
                    <a:pt x="270" y="10"/>
                  </a:lnTo>
                  <a:lnTo>
                    <a:pt x="260" y="16"/>
                  </a:lnTo>
                  <a:lnTo>
                    <a:pt x="252" y="22"/>
                  </a:lnTo>
                  <a:lnTo>
                    <a:pt x="244" y="30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24" y="58"/>
                  </a:lnTo>
                  <a:lnTo>
                    <a:pt x="214" y="76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2" y="120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38"/>
                  </a:lnTo>
                  <a:lnTo>
                    <a:pt x="170" y="136"/>
                  </a:lnTo>
                  <a:lnTo>
                    <a:pt x="168" y="132"/>
                  </a:lnTo>
                  <a:lnTo>
                    <a:pt x="168" y="130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66" y="128"/>
                  </a:lnTo>
                  <a:lnTo>
                    <a:pt x="164" y="134"/>
                  </a:lnTo>
                  <a:lnTo>
                    <a:pt x="166" y="138"/>
                  </a:lnTo>
                  <a:lnTo>
                    <a:pt x="170" y="144"/>
                  </a:lnTo>
                  <a:lnTo>
                    <a:pt x="178" y="150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72" y="160"/>
                  </a:lnTo>
                  <a:lnTo>
                    <a:pt x="168" y="168"/>
                  </a:lnTo>
                  <a:lnTo>
                    <a:pt x="166" y="176"/>
                  </a:lnTo>
                  <a:lnTo>
                    <a:pt x="168" y="184"/>
                  </a:lnTo>
                  <a:lnTo>
                    <a:pt x="170" y="190"/>
                  </a:lnTo>
                  <a:lnTo>
                    <a:pt x="174" y="196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68" y="202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72" y="204"/>
                  </a:lnTo>
                  <a:lnTo>
                    <a:pt x="182" y="206"/>
                  </a:lnTo>
                  <a:lnTo>
                    <a:pt x="190" y="204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6" y="220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82" y="222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204" y="224"/>
                  </a:lnTo>
                  <a:lnTo>
                    <a:pt x="204" y="224"/>
                  </a:lnTo>
                  <a:lnTo>
                    <a:pt x="210" y="222"/>
                  </a:lnTo>
                  <a:lnTo>
                    <a:pt x="214" y="220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44" y="228"/>
                  </a:lnTo>
                  <a:lnTo>
                    <a:pt x="244" y="228"/>
                  </a:lnTo>
                  <a:lnTo>
                    <a:pt x="250" y="230"/>
                  </a:lnTo>
                  <a:lnTo>
                    <a:pt x="252" y="234"/>
                  </a:lnTo>
                  <a:lnTo>
                    <a:pt x="252" y="240"/>
                  </a:lnTo>
                  <a:lnTo>
                    <a:pt x="254" y="248"/>
                  </a:lnTo>
                  <a:lnTo>
                    <a:pt x="256" y="248"/>
                  </a:lnTo>
                  <a:lnTo>
                    <a:pt x="256" y="248"/>
                  </a:lnTo>
                  <a:lnTo>
                    <a:pt x="254" y="252"/>
                  </a:lnTo>
                  <a:lnTo>
                    <a:pt x="254" y="252"/>
                  </a:lnTo>
                  <a:lnTo>
                    <a:pt x="242" y="266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22" y="292"/>
                  </a:lnTo>
                  <a:lnTo>
                    <a:pt x="216" y="304"/>
                  </a:lnTo>
                  <a:lnTo>
                    <a:pt x="210" y="318"/>
                  </a:lnTo>
                  <a:lnTo>
                    <a:pt x="206" y="334"/>
                  </a:lnTo>
                  <a:lnTo>
                    <a:pt x="206" y="334"/>
                  </a:lnTo>
                  <a:lnTo>
                    <a:pt x="200" y="384"/>
                  </a:lnTo>
                  <a:lnTo>
                    <a:pt x="198" y="406"/>
                  </a:lnTo>
                  <a:lnTo>
                    <a:pt x="200" y="418"/>
                  </a:lnTo>
                  <a:lnTo>
                    <a:pt x="200" y="418"/>
                  </a:lnTo>
                  <a:lnTo>
                    <a:pt x="200" y="442"/>
                  </a:lnTo>
                  <a:lnTo>
                    <a:pt x="204" y="464"/>
                  </a:lnTo>
                  <a:lnTo>
                    <a:pt x="204" y="464"/>
                  </a:lnTo>
                  <a:lnTo>
                    <a:pt x="204" y="488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202" y="510"/>
                  </a:lnTo>
                  <a:lnTo>
                    <a:pt x="202" y="510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198" y="514"/>
                  </a:lnTo>
                  <a:lnTo>
                    <a:pt x="194" y="522"/>
                  </a:lnTo>
                  <a:lnTo>
                    <a:pt x="194" y="522"/>
                  </a:lnTo>
                  <a:lnTo>
                    <a:pt x="188" y="552"/>
                  </a:lnTo>
                  <a:lnTo>
                    <a:pt x="184" y="580"/>
                  </a:lnTo>
                  <a:lnTo>
                    <a:pt x="184" y="580"/>
                  </a:lnTo>
                  <a:lnTo>
                    <a:pt x="182" y="612"/>
                  </a:lnTo>
                  <a:lnTo>
                    <a:pt x="176" y="646"/>
                  </a:lnTo>
                  <a:lnTo>
                    <a:pt x="164" y="710"/>
                  </a:lnTo>
                  <a:lnTo>
                    <a:pt x="164" y="710"/>
                  </a:lnTo>
                  <a:lnTo>
                    <a:pt x="162" y="718"/>
                  </a:lnTo>
                  <a:lnTo>
                    <a:pt x="162" y="724"/>
                  </a:lnTo>
                  <a:lnTo>
                    <a:pt x="166" y="728"/>
                  </a:lnTo>
                  <a:lnTo>
                    <a:pt x="164" y="760"/>
                  </a:lnTo>
                  <a:lnTo>
                    <a:pt x="164" y="760"/>
                  </a:lnTo>
                  <a:lnTo>
                    <a:pt x="168" y="776"/>
                  </a:lnTo>
                  <a:lnTo>
                    <a:pt x="172" y="790"/>
                  </a:lnTo>
                  <a:lnTo>
                    <a:pt x="174" y="790"/>
                  </a:lnTo>
                  <a:lnTo>
                    <a:pt x="174" y="790"/>
                  </a:lnTo>
                  <a:lnTo>
                    <a:pt x="170" y="802"/>
                  </a:lnTo>
                  <a:lnTo>
                    <a:pt x="166" y="812"/>
                  </a:lnTo>
                  <a:lnTo>
                    <a:pt x="166" y="812"/>
                  </a:lnTo>
                  <a:lnTo>
                    <a:pt x="132" y="812"/>
                  </a:lnTo>
                  <a:lnTo>
                    <a:pt x="116" y="814"/>
                  </a:lnTo>
                  <a:lnTo>
                    <a:pt x="102" y="818"/>
                  </a:lnTo>
                  <a:lnTo>
                    <a:pt x="92" y="822"/>
                  </a:lnTo>
                  <a:lnTo>
                    <a:pt x="80" y="826"/>
                  </a:lnTo>
                  <a:lnTo>
                    <a:pt x="72" y="832"/>
                  </a:lnTo>
                  <a:lnTo>
                    <a:pt x="64" y="840"/>
                  </a:lnTo>
                  <a:lnTo>
                    <a:pt x="56" y="848"/>
                  </a:lnTo>
                  <a:lnTo>
                    <a:pt x="50" y="858"/>
                  </a:lnTo>
                  <a:lnTo>
                    <a:pt x="42" y="880"/>
                  </a:lnTo>
                  <a:lnTo>
                    <a:pt x="34" y="906"/>
                  </a:lnTo>
                  <a:lnTo>
                    <a:pt x="30" y="936"/>
                  </a:lnTo>
                  <a:lnTo>
                    <a:pt x="30" y="936"/>
                  </a:lnTo>
                  <a:lnTo>
                    <a:pt x="26" y="960"/>
                  </a:lnTo>
                  <a:lnTo>
                    <a:pt x="20" y="980"/>
                  </a:lnTo>
                  <a:lnTo>
                    <a:pt x="6" y="1020"/>
                  </a:lnTo>
                  <a:lnTo>
                    <a:pt x="2" y="1040"/>
                  </a:lnTo>
                  <a:lnTo>
                    <a:pt x="0" y="1058"/>
                  </a:lnTo>
                  <a:lnTo>
                    <a:pt x="0" y="1078"/>
                  </a:lnTo>
                  <a:lnTo>
                    <a:pt x="4" y="1096"/>
                  </a:lnTo>
                  <a:lnTo>
                    <a:pt x="4" y="1096"/>
                  </a:lnTo>
                  <a:lnTo>
                    <a:pt x="50" y="1116"/>
                  </a:lnTo>
                  <a:lnTo>
                    <a:pt x="98" y="1132"/>
                  </a:lnTo>
                  <a:lnTo>
                    <a:pt x="98" y="1132"/>
                  </a:lnTo>
                  <a:lnTo>
                    <a:pt x="98" y="1164"/>
                  </a:lnTo>
                  <a:lnTo>
                    <a:pt x="96" y="1208"/>
                  </a:lnTo>
                  <a:lnTo>
                    <a:pt x="96" y="1232"/>
                  </a:lnTo>
                  <a:lnTo>
                    <a:pt x="92" y="1256"/>
                  </a:lnTo>
                  <a:lnTo>
                    <a:pt x="88" y="1280"/>
                  </a:lnTo>
                  <a:lnTo>
                    <a:pt x="82" y="1300"/>
                  </a:lnTo>
                  <a:lnTo>
                    <a:pt x="82" y="1300"/>
                  </a:lnTo>
                  <a:lnTo>
                    <a:pt x="78" y="1296"/>
                  </a:lnTo>
                  <a:lnTo>
                    <a:pt x="74" y="1296"/>
                  </a:lnTo>
                  <a:lnTo>
                    <a:pt x="74" y="1296"/>
                  </a:lnTo>
                  <a:lnTo>
                    <a:pt x="70" y="1296"/>
                  </a:lnTo>
                  <a:lnTo>
                    <a:pt x="66" y="1300"/>
                  </a:lnTo>
                  <a:lnTo>
                    <a:pt x="58" y="1312"/>
                  </a:lnTo>
                  <a:lnTo>
                    <a:pt x="54" y="1326"/>
                  </a:lnTo>
                  <a:lnTo>
                    <a:pt x="52" y="1338"/>
                  </a:lnTo>
                  <a:lnTo>
                    <a:pt x="52" y="1338"/>
                  </a:lnTo>
                  <a:lnTo>
                    <a:pt x="54" y="1348"/>
                  </a:lnTo>
                  <a:lnTo>
                    <a:pt x="60" y="1358"/>
                  </a:lnTo>
                  <a:lnTo>
                    <a:pt x="64" y="1370"/>
                  </a:lnTo>
                  <a:lnTo>
                    <a:pt x="68" y="1384"/>
                  </a:lnTo>
                  <a:lnTo>
                    <a:pt x="68" y="1384"/>
                  </a:lnTo>
                  <a:lnTo>
                    <a:pt x="74" y="1410"/>
                  </a:lnTo>
                  <a:lnTo>
                    <a:pt x="74" y="1410"/>
                  </a:lnTo>
                  <a:lnTo>
                    <a:pt x="74" y="1424"/>
                  </a:lnTo>
                  <a:lnTo>
                    <a:pt x="76" y="1430"/>
                  </a:lnTo>
                  <a:lnTo>
                    <a:pt x="78" y="1432"/>
                  </a:lnTo>
                  <a:lnTo>
                    <a:pt x="82" y="1434"/>
                  </a:lnTo>
                  <a:lnTo>
                    <a:pt x="82" y="1434"/>
                  </a:lnTo>
                  <a:lnTo>
                    <a:pt x="84" y="1426"/>
                  </a:lnTo>
                  <a:lnTo>
                    <a:pt x="84" y="1418"/>
                  </a:lnTo>
                  <a:lnTo>
                    <a:pt x="84" y="1400"/>
                  </a:lnTo>
                  <a:lnTo>
                    <a:pt x="84" y="1384"/>
                  </a:lnTo>
                  <a:lnTo>
                    <a:pt x="86" y="1376"/>
                  </a:lnTo>
                  <a:lnTo>
                    <a:pt x="90" y="1372"/>
                  </a:lnTo>
                  <a:lnTo>
                    <a:pt x="90" y="1372"/>
                  </a:lnTo>
                  <a:lnTo>
                    <a:pt x="94" y="1372"/>
                  </a:lnTo>
                  <a:lnTo>
                    <a:pt x="98" y="1374"/>
                  </a:lnTo>
                  <a:lnTo>
                    <a:pt x="106" y="1382"/>
                  </a:lnTo>
                  <a:lnTo>
                    <a:pt x="110" y="1390"/>
                  </a:lnTo>
                  <a:lnTo>
                    <a:pt x="114" y="1402"/>
                  </a:lnTo>
                  <a:lnTo>
                    <a:pt x="122" y="1422"/>
                  </a:lnTo>
                  <a:lnTo>
                    <a:pt x="126" y="1432"/>
                  </a:lnTo>
                  <a:lnTo>
                    <a:pt x="132" y="1438"/>
                  </a:lnTo>
                  <a:lnTo>
                    <a:pt x="132" y="1438"/>
                  </a:lnTo>
                  <a:lnTo>
                    <a:pt x="142" y="1440"/>
                  </a:lnTo>
                  <a:lnTo>
                    <a:pt x="156" y="1442"/>
                  </a:lnTo>
                  <a:lnTo>
                    <a:pt x="174" y="1442"/>
                  </a:lnTo>
                  <a:lnTo>
                    <a:pt x="190" y="1438"/>
                  </a:lnTo>
                  <a:lnTo>
                    <a:pt x="204" y="1434"/>
                  </a:lnTo>
                  <a:lnTo>
                    <a:pt x="216" y="1428"/>
                  </a:lnTo>
                  <a:lnTo>
                    <a:pt x="220" y="1422"/>
                  </a:lnTo>
                  <a:lnTo>
                    <a:pt x="224" y="1418"/>
                  </a:lnTo>
                  <a:lnTo>
                    <a:pt x="224" y="1414"/>
                  </a:lnTo>
                  <a:lnTo>
                    <a:pt x="224" y="1408"/>
                  </a:lnTo>
                  <a:lnTo>
                    <a:pt x="224" y="1408"/>
                  </a:lnTo>
                  <a:lnTo>
                    <a:pt x="176" y="1402"/>
                  </a:lnTo>
                  <a:lnTo>
                    <a:pt x="176" y="1402"/>
                  </a:lnTo>
                  <a:lnTo>
                    <a:pt x="168" y="1394"/>
                  </a:lnTo>
                  <a:lnTo>
                    <a:pt x="162" y="1384"/>
                  </a:lnTo>
                  <a:lnTo>
                    <a:pt x="158" y="1374"/>
                  </a:lnTo>
                  <a:lnTo>
                    <a:pt x="154" y="1364"/>
                  </a:lnTo>
                  <a:lnTo>
                    <a:pt x="148" y="1342"/>
                  </a:lnTo>
                  <a:lnTo>
                    <a:pt x="148" y="1320"/>
                  </a:lnTo>
                  <a:lnTo>
                    <a:pt x="148" y="1300"/>
                  </a:lnTo>
                  <a:lnTo>
                    <a:pt x="150" y="1284"/>
                  </a:lnTo>
                  <a:lnTo>
                    <a:pt x="152" y="1268"/>
                  </a:lnTo>
                  <a:lnTo>
                    <a:pt x="152" y="1268"/>
                  </a:lnTo>
                  <a:lnTo>
                    <a:pt x="160" y="1248"/>
                  </a:lnTo>
                  <a:lnTo>
                    <a:pt x="168" y="1220"/>
                  </a:lnTo>
                  <a:lnTo>
                    <a:pt x="186" y="1156"/>
                  </a:lnTo>
                  <a:lnTo>
                    <a:pt x="186" y="1156"/>
                  </a:lnTo>
                  <a:lnTo>
                    <a:pt x="224" y="1160"/>
                  </a:lnTo>
                  <a:lnTo>
                    <a:pt x="262" y="1164"/>
                  </a:lnTo>
                  <a:lnTo>
                    <a:pt x="300" y="1168"/>
                  </a:lnTo>
                  <a:lnTo>
                    <a:pt x="338" y="1168"/>
                  </a:lnTo>
                  <a:lnTo>
                    <a:pt x="338" y="1168"/>
                  </a:lnTo>
                  <a:lnTo>
                    <a:pt x="350" y="1154"/>
                  </a:lnTo>
                  <a:lnTo>
                    <a:pt x="358" y="1136"/>
                  </a:lnTo>
                  <a:lnTo>
                    <a:pt x="362" y="1118"/>
                  </a:lnTo>
                  <a:lnTo>
                    <a:pt x="366" y="1100"/>
                  </a:lnTo>
                  <a:lnTo>
                    <a:pt x="370" y="1058"/>
                  </a:lnTo>
                  <a:lnTo>
                    <a:pt x="374" y="1038"/>
                  </a:lnTo>
                  <a:lnTo>
                    <a:pt x="380" y="1016"/>
                  </a:lnTo>
                  <a:lnTo>
                    <a:pt x="380" y="1016"/>
                  </a:lnTo>
                  <a:lnTo>
                    <a:pt x="400" y="1104"/>
                  </a:lnTo>
                  <a:lnTo>
                    <a:pt x="410" y="1146"/>
                  </a:lnTo>
                  <a:lnTo>
                    <a:pt x="416" y="1162"/>
                  </a:lnTo>
                  <a:lnTo>
                    <a:pt x="422" y="1172"/>
                  </a:lnTo>
                  <a:lnTo>
                    <a:pt x="422" y="1172"/>
                  </a:lnTo>
                  <a:lnTo>
                    <a:pt x="444" y="1210"/>
                  </a:lnTo>
                  <a:lnTo>
                    <a:pt x="460" y="1246"/>
                  </a:lnTo>
                  <a:lnTo>
                    <a:pt x="474" y="1276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72" y="1316"/>
                  </a:lnTo>
                  <a:lnTo>
                    <a:pt x="468" y="1328"/>
                  </a:lnTo>
                  <a:lnTo>
                    <a:pt x="468" y="1338"/>
                  </a:lnTo>
                  <a:lnTo>
                    <a:pt x="470" y="1350"/>
                  </a:lnTo>
                  <a:lnTo>
                    <a:pt x="476" y="1360"/>
                  </a:lnTo>
                  <a:lnTo>
                    <a:pt x="484" y="1370"/>
                  </a:lnTo>
                  <a:lnTo>
                    <a:pt x="498" y="1392"/>
                  </a:lnTo>
                  <a:lnTo>
                    <a:pt x="498" y="1392"/>
                  </a:lnTo>
                  <a:lnTo>
                    <a:pt x="504" y="1406"/>
                  </a:lnTo>
                  <a:lnTo>
                    <a:pt x="510" y="1420"/>
                  </a:lnTo>
                  <a:lnTo>
                    <a:pt x="514" y="1430"/>
                  </a:lnTo>
                  <a:lnTo>
                    <a:pt x="518" y="1436"/>
                  </a:lnTo>
                  <a:lnTo>
                    <a:pt x="522" y="1440"/>
                  </a:lnTo>
                  <a:lnTo>
                    <a:pt x="522" y="1440"/>
                  </a:lnTo>
                  <a:lnTo>
                    <a:pt x="524" y="1432"/>
                  </a:lnTo>
                  <a:lnTo>
                    <a:pt x="522" y="1422"/>
                  </a:lnTo>
                  <a:lnTo>
                    <a:pt x="516" y="1404"/>
                  </a:lnTo>
                  <a:lnTo>
                    <a:pt x="514" y="1394"/>
                  </a:lnTo>
                  <a:lnTo>
                    <a:pt x="512" y="1386"/>
                  </a:lnTo>
                  <a:lnTo>
                    <a:pt x="514" y="1378"/>
                  </a:lnTo>
                  <a:lnTo>
                    <a:pt x="520" y="1372"/>
                  </a:lnTo>
                  <a:lnTo>
                    <a:pt x="520" y="1372"/>
                  </a:lnTo>
                  <a:lnTo>
                    <a:pt x="528" y="1374"/>
                  </a:lnTo>
                  <a:lnTo>
                    <a:pt x="538" y="1380"/>
                  </a:lnTo>
                  <a:lnTo>
                    <a:pt x="544" y="1388"/>
                  </a:lnTo>
                  <a:lnTo>
                    <a:pt x="552" y="1398"/>
                  </a:lnTo>
                  <a:lnTo>
                    <a:pt x="558" y="1406"/>
                  </a:lnTo>
                  <a:lnTo>
                    <a:pt x="564" y="1416"/>
                  </a:lnTo>
                  <a:lnTo>
                    <a:pt x="574" y="1422"/>
                  </a:lnTo>
                  <a:lnTo>
                    <a:pt x="582" y="1426"/>
                  </a:lnTo>
                  <a:lnTo>
                    <a:pt x="582" y="1426"/>
                  </a:lnTo>
                  <a:lnTo>
                    <a:pt x="594" y="1426"/>
                  </a:lnTo>
                  <a:lnTo>
                    <a:pt x="608" y="1422"/>
                  </a:lnTo>
                  <a:lnTo>
                    <a:pt x="622" y="1416"/>
                  </a:lnTo>
                  <a:lnTo>
                    <a:pt x="636" y="1408"/>
                  </a:lnTo>
                  <a:lnTo>
                    <a:pt x="648" y="1398"/>
                  </a:lnTo>
                  <a:lnTo>
                    <a:pt x="654" y="1388"/>
                  </a:lnTo>
                  <a:lnTo>
                    <a:pt x="656" y="1384"/>
                  </a:lnTo>
                  <a:lnTo>
                    <a:pt x="656" y="1378"/>
                  </a:lnTo>
                  <a:lnTo>
                    <a:pt x="654" y="1374"/>
                  </a:lnTo>
                  <a:lnTo>
                    <a:pt x="650" y="1368"/>
                  </a:lnTo>
                  <a:lnTo>
                    <a:pt x="650" y="1368"/>
                  </a:lnTo>
                  <a:close/>
                  <a:moveTo>
                    <a:pt x="406" y="824"/>
                  </a:moveTo>
                  <a:lnTo>
                    <a:pt x="406" y="824"/>
                  </a:lnTo>
                  <a:lnTo>
                    <a:pt x="406" y="82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2" y="826"/>
                  </a:lnTo>
                  <a:lnTo>
                    <a:pt x="412" y="826"/>
                  </a:lnTo>
                  <a:lnTo>
                    <a:pt x="406" y="824"/>
                  </a:lnTo>
                  <a:lnTo>
                    <a:pt x="406" y="824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3" name="Freeform 151"/>
            <p:cNvSpPr>
              <a:spLocks/>
            </p:cNvSpPr>
            <p:nvPr/>
          </p:nvSpPr>
          <p:spPr bwMode="auto">
            <a:xfrm>
              <a:off x="4700588" y="4273550"/>
              <a:ext cx="304800" cy="317500"/>
            </a:xfrm>
            <a:custGeom>
              <a:avLst/>
              <a:gdLst>
                <a:gd name="T0" fmla="*/ 102 w 192"/>
                <a:gd name="T1" fmla="*/ 58 h 200"/>
                <a:gd name="T2" fmla="*/ 78 w 192"/>
                <a:gd name="T3" fmla="*/ 34 h 200"/>
                <a:gd name="T4" fmla="*/ 74 w 192"/>
                <a:gd name="T5" fmla="*/ 32 h 200"/>
                <a:gd name="T6" fmla="*/ 58 w 192"/>
                <a:gd name="T7" fmla="*/ 28 h 200"/>
                <a:gd name="T8" fmla="*/ 22 w 192"/>
                <a:gd name="T9" fmla="*/ 2 h 200"/>
                <a:gd name="T10" fmla="*/ 12 w 192"/>
                <a:gd name="T11" fmla="*/ 0 h 200"/>
                <a:gd name="T12" fmla="*/ 8 w 192"/>
                <a:gd name="T13" fmla="*/ 0 h 200"/>
                <a:gd name="T14" fmla="*/ 0 w 192"/>
                <a:gd name="T15" fmla="*/ 16 h 200"/>
                <a:gd name="T16" fmla="*/ 6 w 192"/>
                <a:gd name="T17" fmla="*/ 28 h 200"/>
                <a:gd name="T18" fmla="*/ 40 w 192"/>
                <a:gd name="T19" fmla="*/ 56 h 200"/>
                <a:gd name="T20" fmla="*/ 44 w 192"/>
                <a:gd name="T21" fmla="*/ 64 h 200"/>
                <a:gd name="T22" fmla="*/ 52 w 192"/>
                <a:gd name="T23" fmla="*/ 76 h 200"/>
                <a:gd name="T24" fmla="*/ 56 w 192"/>
                <a:gd name="T25" fmla="*/ 76 h 200"/>
                <a:gd name="T26" fmla="*/ 74 w 192"/>
                <a:gd name="T27" fmla="*/ 68 h 200"/>
                <a:gd name="T28" fmla="*/ 86 w 192"/>
                <a:gd name="T29" fmla="*/ 64 h 200"/>
                <a:gd name="T30" fmla="*/ 94 w 192"/>
                <a:gd name="T31" fmla="*/ 68 h 200"/>
                <a:gd name="T32" fmla="*/ 102 w 192"/>
                <a:gd name="T33" fmla="*/ 76 h 200"/>
                <a:gd name="T34" fmla="*/ 132 w 192"/>
                <a:gd name="T35" fmla="*/ 108 h 200"/>
                <a:gd name="T36" fmla="*/ 158 w 192"/>
                <a:gd name="T37" fmla="*/ 138 h 200"/>
                <a:gd name="T38" fmla="*/ 164 w 192"/>
                <a:gd name="T39" fmla="*/ 152 h 200"/>
                <a:gd name="T40" fmla="*/ 174 w 192"/>
                <a:gd name="T41" fmla="*/ 186 h 200"/>
                <a:gd name="T42" fmla="*/ 178 w 192"/>
                <a:gd name="T43" fmla="*/ 198 h 200"/>
                <a:gd name="T44" fmla="*/ 180 w 192"/>
                <a:gd name="T45" fmla="*/ 198 h 200"/>
                <a:gd name="T46" fmla="*/ 168 w 192"/>
                <a:gd name="T47" fmla="*/ 160 h 200"/>
                <a:gd name="T48" fmla="*/ 150 w 192"/>
                <a:gd name="T49" fmla="*/ 106 h 200"/>
                <a:gd name="T50" fmla="*/ 150 w 192"/>
                <a:gd name="T51" fmla="*/ 98 h 200"/>
                <a:gd name="T52" fmla="*/ 156 w 192"/>
                <a:gd name="T53" fmla="*/ 84 h 200"/>
                <a:gd name="T54" fmla="*/ 166 w 192"/>
                <a:gd name="T55" fmla="*/ 76 h 200"/>
                <a:gd name="T56" fmla="*/ 190 w 192"/>
                <a:gd name="T57" fmla="*/ 70 h 200"/>
                <a:gd name="T58" fmla="*/ 192 w 192"/>
                <a:gd name="T59" fmla="*/ 70 h 200"/>
                <a:gd name="T60" fmla="*/ 182 w 192"/>
                <a:gd name="T61" fmla="*/ 64 h 200"/>
                <a:gd name="T62" fmla="*/ 156 w 192"/>
                <a:gd name="T63" fmla="*/ 52 h 200"/>
                <a:gd name="T64" fmla="*/ 120 w 192"/>
                <a:gd name="T65" fmla="*/ 36 h 200"/>
                <a:gd name="T66" fmla="*/ 112 w 192"/>
                <a:gd name="T67" fmla="*/ 32 h 200"/>
                <a:gd name="T68" fmla="*/ 112 w 192"/>
                <a:gd name="T69" fmla="*/ 36 h 200"/>
                <a:gd name="T70" fmla="*/ 118 w 192"/>
                <a:gd name="T71" fmla="*/ 56 h 200"/>
                <a:gd name="T72" fmla="*/ 130 w 192"/>
                <a:gd name="T73" fmla="*/ 76 h 200"/>
                <a:gd name="T74" fmla="*/ 136 w 192"/>
                <a:gd name="T75" fmla="*/ 90 h 200"/>
                <a:gd name="T76" fmla="*/ 132 w 192"/>
                <a:gd name="T77" fmla="*/ 98 h 200"/>
                <a:gd name="T78" fmla="*/ 128 w 192"/>
                <a:gd name="T79" fmla="*/ 94 h 200"/>
                <a:gd name="T80" fmla="*/ 102 w 192"/>
                <a:gd name="T81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00">
                  <a:moveTo>
                    <a:pt x="102" y="58"/>
                  </a:moveTo>
                  <a:lnTo>
                    <a:pt x="102" y="58"/>
                  </a:lnTo>
                  <a:lnTo>
                    <a:pt x="84" y="38"/>
                  </a:lnTo>
                  <a:lnTo>
                    <a:pt x="78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6" y="32"/>
                  </a:lnTo>
                  <a:lnTo>
                    <a:pt x="58" y="28"/>
                  </a:lnTo>
                  <a:lnTo>
                    <a:pt x="40" y="14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6" y="28"/>
                  </a:lnTo>
                  <a:lnTo>
                    <a:pt x="20" y="4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4" y="64"/>
                  </a:lnTo>
                  <a:lnTo>
                    <a:pt x="48" y="70"/>
                  </a:lnTo>
                  <a:lnTo>
                    <a:pt x="52" y="76"/>
                  </a:lnTo>
                  <a:lnTo>
                    <a:pt x="5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4" y="68"/>
                  </a:lnTo>
                  <a:lnTo>
                    <a:pt x="80" y="66"/>
                  </a:lnTo>
                  <a:lnTo>
                    <a:pt x="86" y="64"/>
                  </a:lnTo>
                  <a:lnTo>
                    <a:pt x="90" y="66"/>
                  </a:lnTo>
                  <a:lnTo>
                    <a:pt x="94" y="68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16" y="92"/>
                  </a:lnTo>
                  <a:lnTo>
                    <a:pt x="132" y="108"/>
                  </a:lnTo>
                  <a:lnTo>
                    <a:pt x="146" y="122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52"/>
                  </a:lnTo>
                  <a:lnTo>
                    <a:pt x="170" y="170"/>
                  </a:lnTo>
                  <a:lnTo>
                    <a:pt x="174" y="186"/>
                  </a:lnTo>
                  <a:lnTo>
                    <a:pt x="178" y="198"/>
                  </a:lnTo>
                  <a:lnTo>
                    <a:pt x="178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78" y="192"/>
                  </a:lnTo>
                  <a:lnTo>
                    <a:pt x="168" y="160"/>
                  </a:lnTo>
                  <a:lnTo>
                    <a:pt x="154" y="122"/>
                  </a:lnTo>
                  <a:lnTo>
                    <a:pt x="150" y="10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2" y="90"/>
                  </a:lnTo>
                  <a:lnTo>
                    <a:pt x="156" y="84"/>
                  </a:lnTo>
                  <a:lnTo>
                    <a:pt x="160" y="80"/>
                  </a:lnTo>
                  <a:lnTo>
                    <a:pt x="166" y="76"/>
                  </a:lnTo>
                  <a:lnTo>
                    <a:pt x="180" y="72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2" y="68"/>
                  </a:lnTo>
                  <a:lnTo>
                    <a:pt x="182" y="6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34" y="44"/>
                  </a:lnTo>
                  <a:lnTo>
                    <a:pt x="120" y="36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4" y="46"/>
                  </a:lnTo>
                  <a:lnTo>
                    <a:pt x="118" y="56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4" y="84"/>
                  </a:lnTo>
                  <a:lnTo>
                    <a:pt x="136" y="90"/>
                  </a:lnTo>
                  <a:lnTo>
                    <a:pt x="136" y="96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8" y="94"/>
                  </a:lnTo>
                  <a:lnTo>
                    <a:pt x="122" y="84"/>
                  </a:lnTo>
                  <a:lnTo>
                    <a:pt x="102" y="58"/>
                  </a:lnTo>
                  <a:lnTo>
                    <a:pt x="10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3" name="Line Callout 2 (Accent Bar) 2"/>
          <p:cNvSpPr/>
          <p:nvPr/>
        </p:nvSpPr>
        <p:spPr bwMode="ltGray">
          <a:xfrm>
            <a:off x="2775891" y="2310858"/>
            <a:ext cx="3592219" cy="936104"/>
          </a:xfrm>
          <a:prstGeom prst="accentCallout2">
            <a:avLst>
              <a:gd name="adj1" fmla="val 22820"/>
              <a:gd name="adj2" fmla="val -113"/>
              <a:gd name="adj3" fmla="val 22820"/>
              <a:gd name="adj4" fmla="val -7387"/>
              <a:gd name="adj5" fmla="val 146078"/>
              <a:gd name="adj6" fmla="val -3818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  <a:latin typeface="Georgia" pitchFamily="18" charset="0"/>
              </a:rPr>
              <a:t>Quanto custa a </a:t>
            </a:r>
            <a:r>
              <a:rPr lang="pt-PT" b="1" dirty="0" err="1" smtClean="0">
                <a:solidFill>
                  <a:schemeClr val="tx1"/>
                </a:solidFill>
                <a:latin typeface="Georgia" pitchFamily="18" charset="0"/>
              </a:rPr>
              <a:t>adopção</a:t>
            </a:r>
            <a:r>
              <a:rPr lang="pt-PT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dos serviços </a:t>
            </a:r>
            <a:r>
              <a:rPr lang="pt-PT" dirty="0" err="1" smtClean="0">
                <a:solidFill>
                  <a:schemeClr val="tx1"/>
                </a:solidFill>
                <a:latin typeface="Georgia" pitchFamily="18" charset="0"/>
              </a:rPr>
              <a:t>cloud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Georgia" pitchFamily="18" charset="0"/>
              </a:rPr>
              <a:t>ad-hoc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  <a:endParaRPr lang="pt-PT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ltGray">
          <a:xfrm>
            <a:off x="768213" y="5650996"/>
            <a:ext cx="1008112" cy="5053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1"/>
                </a:solidFill>
                <a:latin typeface="Georgia" pitchFamily="18" charset="0"/>
              </a:rPr>
              <a:t>CFO</a:t>
            </a:r>
            <a:endParaRPr lang="pt-PT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Computing</a:t>
            </a:r>
            <a:br>
              <a:rPr lang="en-GB" dirty="0"/>
            </a:br>
            <a:r>
              <a:rPr lang="en-GB" b="0" i="0" dirty="0" err="1"/>
              <a:t>Principais</a:t>
            </a:r>
            <a:r>
              <a:rPr lang="en-GB" b="0" i="0" dirty="0"/>
              <a:t> </a:t>
            </a:r>
            <a:r>
              <a:rPr lang="en-GB" b="0" i="0" dirty="0" err="1"/>
              <a:t>desafios</a:t>
            </a:r>
            <a:endParaRPr lang="en-GB" b="0" i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endParaRPr lang="pt-PT" dirty="0"/>
          </a:p>
        </p:txBody>
      </p:sp>
      <p:sp>
        <p:nvSpPr>
          <p:cNvPr id="2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pSp>
        <p:nvGrpSpPr>
          <p:cNvPr id="222" name="Group 221"/>
          <p:cNvGrpSpPr/>
          <p:nvPr/>
        </p:nvGrpSpPr>
        <p:grpSpPr>
          <a:xfrm>
            <a:off x="998975" y="3766546"/>
            <a:ext cx="679022" cy="2236919"/>
            <a:chOff x="6259513" y="1922463"/>
            <a:chExt cx="447675" cy="1474787"/>
          </a:xfrm>
        </p:grpSpPr>
        <p:sp>
          <p:nvSpPr>
            <p:cNvPr id="288" name="Freeform 49"/>
            <p:cNvSpPr>
              <a:spLocks noEditPoints="1"/>
            </p:cNvSpPr>
            <p:nvPr/>
          </p:nvSpPr>
          <p:spPr bwMode="auto">
            <a:xfrm>
              <a:off x="6259513" y="1922463"/>
              <a:ext cx="447675" cy="1474787"/>
            </a:xfrm>
            <a:custGeom>
              <a:avLst/>
              <a:gdLst>
                <a:gd name="T0" fmla="*/ 251 w 282"/>
                <a:gd name="T1" fmla="*/ 841 h 929"/>
                <a:gd name="T2" fmla="*/ 234 w 282"/>
                <a:gd name="T3" fmla="*/ 744 h 929"/>
                <a:gd name="T4" fmla="*/ 222 w 282"/>
                <a:gd name="T5" fmla="*/ 658 h 929"/>
                <a:gd name="T6" fmla="*/ 219 w 282"/>
                <a:gd name="T7" fmla="*/ 505 h 929"/>
                <a:gd name="T8" fmla="*/ 211 w 282"/>
                <a:gd name="T9" fmla="*/ 387 h 929"/>
                <a:gd name="T10" fmla="*/ 205 w 282"/>
                <a:gd name="T11" fmla="*/ 334 h 929"/>
                <a:gd name="T12" fmla="*/ 207 w 282"/>
                <a:gd name="T13" fmla="*/ 322 h 929"/>
                <a:gd name="T14" fmla="*/ 222 w 282"/>
                <a:gd name="T15" fmla="*/ 310 h 929"/>
                <a:gd name="T16" fmla="*/ 254 w 282"/>
                <a:gd name="T17" fmla="*/ 297 h 929"/>
                <a:gd name="T18" fmla="*/ 245 w 282"/>
                <a:gd name="T19" fmla="*/ 239 h 929"/>
                <a:gd name="T20" fmla="*/ 214 w 282"/>
                <a:gd name="T21" fmla="*/ 169 h 929"/>
                <a:gd name="T22" fmla="*/ 151 w 282"/>
                <a:gd name="T23" fmla="*/ 140 h 929"/>
                <a:gd name="T24" fmla="*/ 140 w 282"/>
                <a:gd name="T25" fmla="*/ 125 h 929"/>
                <a:gd name="T26" fmla="*/ 154 w 282"/>
                <a:gd name="T27" fmla="*/ 92 h 929"/>
                <a:gd name="T28" fmla="*/ 153 w 282"/>
                <a:gd name="T29" fmla="*/ 34 h 929"/>
                <a:gd name="T30" fmla="*/ 106 w 282"/>
                <a:gd name="T31" fmla="*/ 0 h 929"/>
                <a:gd name="T32" fmla="*/ 69 w 282"/>
                <a:gd name="T33" fmla="*/ 44 h 929"/>
                <a:gd name="T34" fmla="*/ 66 w 282"/>
                <a:gd name="T35" fmla="*/ 77 h 929"/>
                <a:gd name="T36" fmla="*/ 83 w 282"/>
                <a:gd name="T37" fmla="*/ 123 h 929"/>
                <a:gd name="T38" fmla="*/ 15 w 282"/>
                <a:gd name="T39" fmla="*/ 158 h 929"/>
                <a:gd name="T40" fmla="*/ 0 w 282"/>
                <a:gd name="T41" fmla="*/ 223 h 929"/>
                <a:gd name="T42" fmla="*/ 12 w 282"/>
                <a:gd name="T43" fmla="*/ 326 h 929"/>
                <a:gd name="T44" fmla="*/ 9 w 282"/>
                <a:gd name="T45" fmla="*/ 447 h 929"/>
                <a:gd name="T46" fmla="*/ 35 w 282"/>
                <a:gd name="T47" fmla="*/ 667 h 929"/>
                <a:gd name="T48" fmla="*/ 31 w 282"/>
                <a:gd name="T49" fmla="*/ 815 h 929"/>
                <a:gd name="T50" fmla="*/ 20 w 282"/>
                <a:gd name="T51" fmla="*/ 900 h 929"/>
                <a:gd name="T52" fmla="*/ 38 w 282"/>
                <a:gd name="T53" fmla="*/ 929 h 929"/>
                <a:gd name="T54" fmla="*/ 79 w 282"/>
                <a:gd name="T55" fmla="*/ 905 h 929"/>
                <a:gd name="T56" fmla="*/ 97 w 282"/>
                <a:gd name="T57" fmla="*/ 851 h 929"/>
                <a:gd name="T58" fmla="*/ 106 w 282"/>
                <a:gd name="T59" fmla="*/ 720 h 929"/>
                <a:gd name="T60" fmla="*/ 123 w 282"/>
                <a:gd name="T61" fmla="*/ 607 h 929"/>
                <a:gd name="T62" fmla="*/ 137 w 282"/>
                <a:gd name="T63" fmla="*/ 581 h 929"/>
                <a:gd name="T64" fmla="*/ 151 w 282"/>
                <a:gd name="T65" fmla="*/ 642 h 929"/>
                <a:gd name="T66" fmla="*/ 160 w 282"/>
                <a:gd name="T67" fmla="*/ 703 h 929"/>
                <a:gd name="T68" fmla="*/ 185 w 282"/>
                <a:gd name="T69" fmla="*/ 857 h 929"/>
                <a:gd name="T70" fmla="*/ 217 w 282"/>
                <a:gd name="T71" fmla="*/ 891 h 929"/>
                <a:gd name="T72" fmla="*/ 270 w 282"/>
                <a:gd name="T73" fmla="*/ 911 h 929"/>
                <a:gd name="T74" fmla="*/ 274 w 282"/>
                <a:gd name="T75" fmla="*/ 875 h 929"/>
                <a:gd name="T76" fmla="*/ 71 w 282"/>
                <a:gd name="T77" fmla="*/ 368 h 929"/>
                <a:gd name="T78" fmla="*/ 123 w 282"/>
                <a:gd name="T79" fmla="*/ 333 h 929"/>
                <a:gd name="T80" fmla="*/ 129 w 282"/>
                <a:gd name="T81" fmla="*/ 303 h 929"/>
                <a:gd name="T82" fmla="*/ 122 w 282"/>
                <a:gd name="T83" fmla="*/ 293 h 929"/>
                <a:gd name="T84" fmla="*/ 92 w 282"/>
                <a:gd name="T85" fmla="*/ 288 h 929"/>
                <a:gd name="T86" fmla="*/ 111 w 282"/>
                <a:gd name="T87" fmla="*/ 280 h 929"/>
                <a:gd name="T88" fmla="*/ 125 w 282"/>
                <a:gd name="T89" fmla="*/ 256 h 929"/>
                <a:gd name="T90" fmla="*/ 105 w 282"/>
                <a:gd name="T91" fmla="*/ 249 h 929"/>
                <a:gd name="T92" fmla="*/ 79 w 282"/>
                <a:gd name="T93" fmla="*/ 231 h 929"/>
                <a:gd name="T94" fmla="*/ 65 w 282"/>
                <a:gd name="T95" fmla="*/ 191 h 929"/>
                <a:gd name="T96" fmla="*/ 199 w 282"/>
                <a:gd name="T97" fmla="*/ 199 h 929"/>
                <a:gd name="T98" fmla="*/ 151 w 282"/>
                <a:gd name="T99" fmla="*/ 252 h 929"/>
                <a:gd name="T100" fmla="*/ 143 w 282"/>
                <a:gd name="T101" fmla="*/ 293 h 929"/>
                <a:gd name="T102" fmla="*/ 140 w 282"/>
                <a:gd name="T103" fmla="*/ 297 h 929"/>
                <a:gd name="T104" fmla="*/ 146 w 282"/>
                <a:gd name="T105" fmla="*/ 313 h 929"/>
                <a:gd name="T106" fmla="*/ 146 w 282"/>
                <a:gd name="T107" fmla="*/ 322 h 929"/>
                <a:gd name="T108" fmla="*/ 170 w 282"/>
                <a:gd name="T109" fmla="*/ 331 h 929"/>
                <a:gd name="T110" fmla="*/ 75 w 282"/>
                <a:gd name="T111" fmla="*/ 28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929">
                  <a:moveTo>
                    <a:pt x="274" y="875"/>
                  </a:moveTo>
                  <a:lnTo>
                    <a:pt x="274" y="875"/>
                  </a:lnTo>
                  <a:lnTo>
                    <a:pt x="264" y="866"/>
                  </a:lnTo>
                  <a:lnTo>
                    <a:pt x="253" y="858"/>
                  </a:lnTo>
                  <a:lnTo>
                    <a:pt x="242" y="852"/>
                  </a:lnTo>
                  <a:lnTo>
                    <a:pt x="242" y="848"/>
                  </a:lnTo>
                  <a:lnTo>
                    <a:pt x="251" y="841"/>
                  </a:lnTo>
                  <a:lnTo>
                    <a:pt x="251" y="841"/>
                  </a:lnTo>
                  <a:lnTo>
                    <a:pt x="253" y="829"/>
                  </a:lnTo>
                  <a:lnTo>
                    <a:pt x="251" y="818"/>
                  </a:lnTo>
                  <a:lnTo>
                    <a:pt x="250" y="807"/>
                  </a:lnTo>
                  <a:lnTo>
                    <a:pt x="250" y="807"/>
                  </a:lnTo>
                  <a:lnTo>
                    <a:pt x="240" y="780"/>
                  </a:lnTo>
                  <a:lnTo>
                    <a:pt x="236" y="761"/>
                  </a:lnTo>
                  <a:lnTo>
                    <a:pt x="234" y="744"/>
                  </a:lnTo>
                  <a:lnTo>
                    <a:pt x="234" y="744"/>
                  </a:lnTo>
                  <a:lnTo>
                    <a:pt x="236" y="715"/>
                  </a:lnTo>
                  <a:lnTo>
                    <a:pt x="234" y="703"/>
                  </a:lnTo>
                  <a:lnTo>
                    <a:pt x="231" y="698"/>
                  </a:lnTo>
                  <a:lnTo>
                    <a:pt x="228" y="693"/>
                  </a:lnTo>
                  <a:lnTo>
                    <a:pt x="228" y="693"/>
                  </a:lnTo>
                  <a:lnTo>
                    <a:pt x="225" y="687"/>
                  </a:lnTo>
                  <a:lnTo>
                    <a:pt x="223" y="679"/>
                  </a:lnTo>
                  <a:lnTo>
                    <a:pt x="222" y="658"/>
                  </a:lnTo>
                  <a:lnTo>
                    <a:pt x="220" y="627"/>
                  </a:lnTo>
                  <a:lnTo>
                    <a:pt x="220" y="627"/>
                  </a:lnTo>
                  <a:lnTo>
                    <a:pt x="222" y="615"/>
                  </a:lnTo>
                  <a:lnTo>
                    <a:pt x="222" y="595"/>
                  </a:lnTo>
                  <a:lnTo>
                    <a:pt x="223" y="570"/>
                  </a:lnTo>
                  <a:lnTo>
                    <a:pt x="223" y="548"/>
                  </a:lnTo>
                  <a:lnTo>
                    <a:pt x="223" y="548"/>
                  </a:lnTo>
                  <a:lnTo>
                    <a:pt x="219" y="505"/>
                  </a:lnTo>
                  <a:lnTo>
                    <a:pt x="216" y="481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28" y="448"/>
                  </a:lnTo>
                  <a:lnTo>
                    <a:pt x="222" y="424"/>
                  </a:lnTo>
                  <a:lnTo>
                    <a:pt x="217" y="404"/>
                  </a:lnTo>
                  <a:lnTo>
                    <a:pt x="217" y="404"/>
                  </a:lnTo>
                  <a:lnTo>
                    <a:pt x="211" y="387"/>
                  </a:lnTo>
                  <a:lnTo>
                    <a:pt x="207" y="365"/>
                  </a:lnTo>
                  <a:lnTo>
                    <a:pt x="202" y="347"/>
                  </a:lnTo>
                  <a:lnTo>
                    <a:pt x="202" y="336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202" y="334"/>
                  </a:lnTo>
                  <a:lnTo>
                    <a:pt x="205" y="334"/>
                  </a:lnTo>
                  <a:lnTo>
                    <a:pt x="205" y="334"/>
                  </a:lnTo>
                  <a:lnTo>
                    <a:pt x="207" y="334"/>
                  </a:lnTo>
                  <a:lnTo>
                    <a:pt x="208" y="333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8" y="326"/>
                  </a:lnTo>
                  <a:lnTo>
                    <a:pt x="208" y="323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8" y="320"/>
                  </a:lnTo>
                  <a:lnTo>
                    <a:pt x="210" y="319"/>
                  </a:lnTo>
                  <a:lnTo>
                    <a:pt x="210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22" y="310"/>
                  </a:lnTo>
                  <a:lnTo>
                    <a:pt x="231" y="308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44" y="308"/>
                  </a:lnTo>
                  <a:lnTo>
                    <a:pt x="248" y="305"/>
                  </a:lnTo>
                  <a:lnTo>
                    <a:pt x="253" y="302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6" y="289"/>
                  </a:lnTo>
                  <a:lnTo>
                    <a:pt x="256" y="280"/>
                  </a:lnTo>
                  <a:lnTo>
                    <a:pt x="256" y="269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1" y="249"/>
                  </a:lnTo>
                  <a:lnTo>
                    <a:pt x="248" y="243"/>
                  </a:lnTo>
                  <a:lnTo>
                    <a:pt x="245" y="239"/>
                  </a:lnTo>
                  <a:lnTo>
                    <a:pt x="245" y="239"/>
                  </a:lnTo>
                  <a:lnTo>
                    <a:pt x="237" y="229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4" y="165"/>
                  </a:lnTo>
                  <a:lnTo>
                    <a:pt x="213" y="160"/>
                  </a:lnTo>
                  <a:lnTo>
                    <a:pt x="208" y="155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1" y="146"/>
                  </a:lnTo>
                  <a:lnTo>
                    <a:pt x="159" y="143"/>
                  </a:lnTo>
                  <a:lnTo>
                    <a:pt x="151" y="140"/>
                  </a:lnTo>
                  <a:lnTo>
                    <a:pt x="151" y="140"/>
                  </a:lnTo>
                  <a:lnTo>
                    <a:pt x="151" y="138"/>
                  </a:lnTo>
                  <a:lnTo>
                    <a:pt x="149" y="135"/>
                  </a:lnTo>
                  <a:lnTo>
                    <a:pt x="148" y="131"/>
                  </a:lnTo>
                  <a:lnTo>
                    <a:pt x="145" y="129"/>
                  </a:lnTo>
                  <a:lnTo>
                    <a:pt x="140" y="128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2" y="115"/>
                  </a:lnTo>
                  <a:lnTo>
                    <a:pt x="145" y="106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9" y="98"/>
                  </a:lnTo>
                  <a:lnTo>
                    <a:pt x="153" y="97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3" y="34"/>
                  </a:lnTo>
                  <a:lnTo>
                    <a:pt x="151" y="27"/>
                  </a:lnTo>
                  <a:lnTo>
                    <a:pt x="148" y="21"/>
                  </a:lnTo>
                  <a:lnTo>
                    <a:pt x="143" y="15"/>
                  </a:lnTo>
                  <a:lnTo>
                    <a:pt x="137" y="9"/>
                  </a:lnTo>
                  <a:lnTo>
                    <a:pt x="129" y="4"/>
                  </a:lnTo>
                  <a:lnTo>
                    <a:pt x="119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4" y="20"/>
                  </a:lnTo>
                  <a:lnTo>
                    <a:pt x="71" y="27"/>
                  </a:lnTo>
                  <a:lnTo>
                    <a:pt x="69" y="3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68" y="69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8" y="86"/>
                  </a:lnTo>
                  <a:lnTo>
                    <a:pt x="71" y="92"/>
                  </a:lnTo>
                  <a:lnTo>
                    <a:pt x="74" y="97"/>
                  </a:lnTo>
                  <a:lnTo>
                    <a:pt x="75" y="98"/>
                  </a:lnTo>
                  <a:lnTo>
                    <a:pt x="79" y="98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79" y="128"/>
                  </a:lnTo>
                  <a:lnTo>
                    <a:pt x="75" y="132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6" y="146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15" y="158"/>
                  </a:lnTo>
                  <a:lnTo>
                    <a:pt x="9" y="163"/>
                  </a:lnTo>
                  <a:lnTo>
                    <a:pt x="6" y="171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2" y="206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99"/>
                  </a:lnTo>
                  <a:lnTo>
                    <a:pt x="2" y="306"/>
                  </a:lnTo>
                  <a:lnTo>
                    <a:pt x="3" y="314"/>
                  </a:lnTo>
                  <a:lnTo>
                    <a:pt x="8" y="320"/>
                  </a:lnTo>
                  <a:lnTo>
                    <a:pt x="12" y="326"/>
                  </a:lnTo>
                  <a:lnTo>
                    <a:pt x="18" y="333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2" y="359"/>
                  </a:lnTo>
                  <a:lnTo>
                    <a:pt x="17" y="384"/>
                  </a:lnTo>
                  <a:lnTo>
                    <a:pt x="12" y="416"/>
                  </a:lnTo>
                  <a:lnTo>
                    <a:pt x="12" y="416"/>
                  </a:lnTo>
                  <a:lnTo>
                    <a:pt x="9" y="447"/>
                  </a:lnTo>
                  <a:lnTo>
                    <a:pt x="9" y="470"/>
                  </a:lnTo>
                  <a:lnTo>
                    <a:pt x="9" y="490"/>
                  </a:lnTo>
                  <a:lnTo>
                    <a:pt x="28" y="493"/>
                  </a:lnTo>
                  <a:lnTo>
                    <a:pt x="28" y="493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35" y="632"/>
                  </a:lnTo>
                  <a:lnTo>
                    <a:pt x="35" y="667"/>
                  </a:lnTo>
                  <a:lnTo>
                    <a:pt x="34" y="704"/>
                  </a:lnTo>
                  <a:lnTo>
                    <a:pt x="34" y="704"/>
                  </a:lnTo>
                  <a:lnTo>
                    <a:pt x="34" y="740"/>
                  </a:lnTo>
                  <a:lnTo>
                    <a:pt x="34" y="767"/>
                  </a:lnTo>
                  <a:lnTo>
                    <a:pt x="34" y="792"/>
                  </a:lnTo>
                  <a:lnTo>
                    <a:pt x="34" y="803"/>
                  </a:lnTo>
                  <a:lnTo>
                    <a:pt x="31" y="815"/>
                  </a:lnTo>
                  <a:lnTo>
                    <a:pt x="31" y="815"/>
                  </a:lnTo>
                  <a:lnTo>
                    <a:pt x="29" y="827"/>
                  </a:lnTo>
                  <a:lnTo>
                    <a:pt x="28" y="840"/>
                  </a:lnTo>
                  <a:lnTo>
                    <a:pt x="29" y="863"/>
                  </a:lnTo>
                  <a:lnTo>
                    <a:pt x="31" y="880"/>
                  </a:lnTo>
                  <a:lnTo>
                    <a:pt x="32" y="889"/>
                  </a:lnTo>
                  <a:lnTo>
                    <a:pt x="32" y="889"/>
                  </a:lnTo>
                  <a:lnTo>
                    <a:pt x="28" y="892"/>
                  </a:lnTo>
                  <a:lnTo>
                    <a:pt x="20" y="900"/>
                  </a:lnTo>
                  <a:lnTo>
                    <a:pt x="17" y="905"/>
                  </a:lnTo>
                  <a:lnTo>
                    <a:pt x="15" y="911"/>
                  </a:lnTo>
                  <a:lnTo>
                    <a:pt x="15" y="917"/>
                  </a:lnTo>
                  <a:lnTo>
                    <a:pt x="18" y="921"/>
                  </a:lnTo>
                  <a:lnTo>
                    <a:pt x="18" y="921"/>
                  </a:lnTo>
                  <a:lnTo>
                    <a:pt x="25" y="928"/>
                  </a:lnTo>
                  <a:lnTo>
                    <a:pt x="31" y="929"/>
                  </a:lnTo>
                  <a:lnTo>
                    <a:pt x="38" y="929"/>
                  </a:lnTo>
                  <a:lnTo>
                    <a:pt x="46" y="928"/>
                  </a:lnTo>
                  <a:lnTo>
                    <a:pt x="52" y="925"/>
                  </a:lnTo>
                  <a:lnTo>
                    <a:pt x="60" y="921"/>
                  </a:lnTo>
                  <a:lnTo>
                    <a:pt x="65" y="917"/>
                  </a:lnTo>
                  <a:lnTo>
                    <a:pt x="69" y="911"/>
                  </a:lnTo>
                  <a:lnTo>
                    <a:pt x="69" y="911"/>
                  </a:lnTo>
                  <a:lnTo>
                    <a:pt x="74" y="908"/>
                  </a:lnTo>
                  <a:lnTo>
                    <a:pt x="79" y="905"/>
                  </a:lnTo>
                  <a:lnTo>
                    <a:pt x="89" y="900"/>
                  </a:lnTo>
                  <a:lnTo>
                    <a:pt x="94" y="897"/>
                  </a:lnTo>
                  <a:lnTo>
                    <a:pt x="97" y="892"/>
                  </a:lnTo>
                  <a:lnTo>
                    <a:pt x="97" y="886"/>
                  </a:lnTo>
                  <a:lnTo>
                    <a:pt x="96" y="877"/>
                  </a:lnTo>
                  <a:lnTo>
                    <a:pt x="102" y="874"/>
                  </a:lnTo>
                  <a:lnTo>
                    <a:pt x="102" y="874"/>
                  </a:lnTo>
                  <a:lnTo>
                    <a:pt x="97" y="851"/>
                  </a:lnTo>
                  <a:lnTo>
                    <a:pt x="94" y="831"/>
                  </a:lnTo>
                  <a:lnTo>
                    <a:pt x="92" y="812"/>
                  </a:lnTo>
                  <a:lnTo>
                    <a:pt x="92" y="812"/>
                  </a:lnTo>
                  <a:lnTo>
                    <a:pt x="96" y="797"/>
                  </a:lnTo>
                  <a:lnTo>
                    <a:pt x="100" y="774"/>
                  </a:lnTo>
                  <a:lnTo>
                    <a:pt x="105" y="749"/>
                  </a:lnTo>
                  <a:lnTo>
                    <a:pt x="106" y="735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07"/>
                  </a:lnTo>
                  <a:lnTo>
                    <a:pt x="106" y="696"/>
                  </a:lnTo>
                  <a:lnTo>
                    <a:pt x="109" y="679"/>
                  </a:lnTo>
                  <a:lnTo>
                    <a:pt x="112" y="669"/>
                  </a:lnTo>
                  <a:lnTo>
                    <a:pt x="116" y="656"/>
                  </a:lnTo>
                  <a:lnTo>
                    <a:pt x="116" y="656"/>
                  </a:lnTo>
                  <a:lnTo>
                    <a:pt x="123" y="607"/>
                  </a:lnTo>
                  <a:lnTo>
                    <a:pt x="126" y="579"/>
                  </a:lnTo>
                  <a:lnTo>
                    <a:pt x="126" y="567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9" y="565"/>
                  </a:lnTo>
                  <a:lnTo>
                    <a:pt x="134" y="573"/>
                  </a:lnTo>
                  <a:lnTo>
                    <a:pt x="137" y="581"/>
                  </a:lnTo>
                  <a:lnTo>
                    <a:pt x="137" y="581"/>
                  </a:lnTo>
                  <a:lnTo>
                    <a:pt x="139" y="589"/>
                  </a:lnTo>
                  <a:lnTo>
                    <a:pt x="139" y="595"/>
                  </a:lnTo>
                  <a:lnTo>
                    <a:pt x="139" y="602"/>
                  </a:lnTo>
                  <a:lnTo>
                    <a:pt x="142" y="613"/>
                  </a:lnTo>
                  <a:lnTo>
                    <a:pt x="142" y="613"/>
                  </a:lnTo>
                  <a:lnTo>
                    <a:pt x="149" y="630"/>
                  </a:lnTo>
                  <a:lnTo>
                    <a:pt x="151" y="636"/>
                  </a:lnTo>
                  <a:lnTo>
                    <a:pt x="151" y="642"/>
                  </a:lnTo>
                  <a:lnTo>
                    <a:pt x="151" y="642"/>
                  </a:lnTo>
                  <a:lnTo>
                    <a:pt x="153" y="661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9" y="683"/>
                  </a:lnTo>
                  <a:lnTo>
                    <a:pt x="159" y="689"/>
                  </a:lnTo>
                  <a:lnTo>
                    <a:pt x="160" y="703"/>
                  </a:lnTo>
                  <a:lnTo>
                    <a:pt x="160" y="703"/>
                  </a:lnTo>
                  <a:lnTo>
                    <a:pt x="176" y="801"/>
                  </a:lnTo>
                  <a:lnTo>
                    <a:pt x="176" y="801"/>
                  </a:lnTo>
                  <a:lnTo>
                    <a:pt x="177" y="814"/>
                  </a:lnTo>
                  <a:lnTo>
                    <a:pt x="182" y="829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52"/>
                  </a:lnTo>
                  <a:lnTo>
                    <a:pt x="185" y="857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8"/>
                  </a:lnTo>
                  <a:lnTo>
                    <a:pt x="186" y="872"/>
                  </a:lnTo>
                  <a:lnTo>
                    <a:pt x="193" y="877"/>
                  </a:lnTo>
                  <a:lnTo>
                    <a:pt x="200" y="881"/>
                  </a:lnTo>
                  <a:lnTo>
                    <a:pt x="200" y="881"/>
                  </a:lnTo>
                  <a:lnTo>
                    <a:pt x="217" y="891"/>
                  </a:lnTo>
                  <a:lnTo>
                    <a:pt x="227" y="895"/>
                  </a:lnTo>
                  <a:lnTo>
                    <a:pt x="236" y="901"/>
                  </a:lnTo>
                  <a:lnTo>
                    <a:pt x="236" y="901"/>
                  </a:lnTo>
                  <a:lnTo>
                    <a:pt x="244" y="908"/>
                  </a:lnTo>
                  <a:lnTo>
                    <a:pt x="253" y="912"/>
                  </a:lnTo>
                  <a:lnTo>
                    <a:pt x="262" y="914"/>
                  </a:lnTo>
                  <a:lnTo>
                    <a:pt x="270" y="911"/>
                  </a:lnTo>
                  <a:lnTo>
                    <a:pt x="270" y="911"/>
                  </a:lnTo>
                  <a:lnTo>
                    <a:pt x="274" y="909"/>
                  </a:lnTo>
                  <a:lnTo>
                    <a:pt x="277" y="906"/>
                  </a:lnTo>
                  <a:lnTo>
                    <a:pt x="281" y="901"/>
                  </a:lnTo>
                  <a:lnTo>
                    <a:pt x="282" y="897"/>
                  </a:lnTo>
                  <a:lnTo>
                    <a:pt x="282" y="892"/>
                  </a:lnTo>
                  <a:lnTo>
                    <a:pt x="281" y="886"/>
                  </a:lnTo>
                  <a:lnTo>
                    <a:pt x="279" y="881"/>
                  </a:lnTo>
                  <a:lnTo>
                    <a:pt x="274" y="875"/>
                  </a:lnTo>
                  <a:lnTo>
                    <a:pt x="274" y="875"/>
                  </a:lnTo>
                  <a:close/>
                  <a:moveTo>
                    <a:pt x="197" y="359"/>
                  </a:moveTo>
                  <a:lnTo>
                    <a:pt x="197" y="359"/>
                  </a:lnTo>
                  <a:lnTo>
                    <a:pt x="197" y="363"/>
                  </a:lnTo>
                  <a:lnTo>
                    <a:pt x="194" y="367"/>
                  </a:lnTo>
                  <a:lnTo>
                    <a:pt x="191" y="368"/>
                  </a:lnTo>
                  <a:lnTo>
                    <a:pt x="186" y="370"/>
                  </a:lnTo>
                  <a:lnTo>
                    <a:pt x="71" y="368"/>
                  </a:lnTo>
                  <a:lnTo>
                    <a:pt x="71" y="368"/>
                  </a:lnTo>
                  <a:lnTo>
                    <a:pt x="66" y="368"/>
                  </a:lnTo>
                  <a:lnTo>
                    <a:pt x="63" y="365"/>
                  </a:lnTo>
                  <a:lnTo>
                    <a:pt x="62" y="362"/>
                  </a:lnTo>
                  <a:lnTo>
                    <a:pt x="60" y="359"/>
                  </a:lnTo>
                  <a:lnTo>
                    <a:pt x="60" y="331"/>
                  </a:lnTo>
                  <a:lnTo>
                    <a:pt x="120" y="34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6" y="320"/>
                  </a:lnTo>
                  <a:lnTo>
                    <a:pt x="129" y="303"/>
                  </a:lnTo>
                  <a:lnTo>
                    <a:pt x="129" y="303"/>
                  </a:lnTo>
                  <a:lnTo>
                    <a:pt x="131" y="297"/>
                  </a:lnTo>
                  <a:lnTo>
                    <a:pt x="131" y="297"/>
                  </a:lnTo>
                  <a:lnTo>
                    <a:pt x="131" y="294"/>
                  </a:lnTo>
                  <a:lnTo>
                    <a:pt x="131" y="294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09" y="291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89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100" y="282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17" y="282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68"/>
                  </a:lnTo>
                  <a:lnTo>
                    <a:pt x="125" y="256"/>
                  </a:lnTo>
                  <a:lnTo>
                    <a:pt x="125" y="256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2" y="251"/>
                  </a:lnTo>
                  <a:lnTo>
                    <a:pt x="116" y="251"/>
                  </a:lnTo>
                  <a:lnTo>
                    <a:pt x="116" y="251"/>
                  </a:lnTo>
                  <a:lnTo>
                    <a:pt x="108" y="249"/>
                  </a:lnTo>
                  <a:lnTo>
                    <a:pt x="105" y="249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94" y="242"/>
                  </a:lnTo>
                  <a:lnTo>
                    <a:pt x="86" y="236"/>
                  </a:lnTo>
                  <a:lnTo>
                    <a:pt x="86" y="236"/>
                  </a:lnTo>
                  <a:lnTo>
                    <a:pt x="85" y="232"/>
                  </a:lnTo>
                  <a:lnTo>
                    <a:pt x="79" y="231"/>
                  </a:lnTo>
                  <a:lnTo>
                    <a:pt x="79" y="231"/>
                  </a:lnTo>
                  <a:lnTo>
                    <a:pt x="68" y="228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2" y="226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3" y="194"/>
                  </a:lnTo>
                  <a:lnTo>
                    <a:pt x="65" y="191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93" y="189"/>
                  </a:lnTo>
                  <a:lnTo>
                    <a:pt x="196" y="191"/>
                  </a:lnTo>
                  <a:lnTo>
                    <a:pt x="199" y="194"/>
                  </a:lnTo>
                  <a:lnTo>
                    <a:pt x="199" y="199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77" y="254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51" y="252"/>
                  </a:lnTo>
                  <a:lnTo>
                    <a:pt x="134" y="251"/>
                  </a:lnTo>
                  <a:lnTo>
                    <a:pt x="134" y="251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3" y="308"/>
                  </a:lnTo>
                  <a:lnTo>
                    <a:pt x="145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7"/>
                  </a:lnTo>
                  <a:lnTo>
                    <a:pt x="146" y="317"/>
                  </a:lnTo>
                  <a:lnTo>
                    <a:pt x="146" y="320"/>
                  </a:lnTo>
                  <a:lnTo>
                    <a:pt x="146" y="322"/>
                  </a:lnTo>
                  <a:lnTo>
                    <a:pt x="146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53" y="326"/>
                  </a:lnTo>
                  <a:lnTo>
                    <a:pt x="153" y="326"/>
                  </a:lnTo>
                  <a:lnTo>
                    <a:pt x="160" y="326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70" y="331"/>
                  </a:lnTo>
                  <a:lnTo>
                    <a:pt x="173" y="333"/>
                  </a:lnTo>
                  <a:lnTo>
                    <a:pt x="183" y="333"/>
                  </a:lnTo>
                  <a:lnTo>
                    <a:pt x="183" y="333"/>
                  </a:lnTo>
                  <a:lnTo>
                    <a:pt x="197" y="334"/>
                  </a:lnTo>
                  <a:lnTo>
                    <a:pt x="197" y="359"/>
                  </a:lnTo>
                  <a:close/>
                  <a:moveTo>
                    <a:pt x="63" y="280"/>
                  </a:moveTo>
                  <a:lnTo>
                    <a:pt x="63" y="280"/>
                  </a:lnTo>
                  <a:lnTo>
                    <a:pt x="75" y="283"/>
                  </a:lnTo>
                  <a:lnTo>
                    <a:pt x="85" y="286"/>
                  </a:lnTo>
                  <a:lnTo>
                    <a:pt x="85" y="286"/>
                  </a:lnTo>
                  <a:lnTo>
                    <a:pt x="75" y="283"/>
                  </a:lnTo>
                  <a:lnTo>
                    <a:pt x="63" y="280"/>
                  </a:lnTo>
                  <a:lnTo>
                    <a:pt x="63" y="28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89" name="Freeform 50"/>
            <p:cNvSpPr>
              <a:spLocks/>
            </p:cNvSpPr>
            <p:nvPr/>
          </p:nvSpPr>
          <p:spPr bwMode="auto">
            <a:xfrm>
              <a:off x="6389688" y="2125663"/>
              <a:ext cx="100013" cy="131762"/>
            </a:xfrm>
            <a:custGeom>
              <a:avLst/>
              <a:gdLst>
                <a:gd name="T0" fmla="*/ 61 w 63"/>
                <a:gd name="T1" fmla="*/ 7 h 83"/>
                <a:gd name="T2" fmla="*/ 61 w 63"/>
                <a:gd name="T3" fmla="*/ 7 h 83"/>
                <a:gd name="T4" fmla="*/ 60 w 63"/>
                <a:gd name="T5" fmla="*/ 10 h 83"/>
                <a:gd name="T6" fmla="*/ 57 w 63"/>
                <a:gd name="T7" fmla="*/ 17 h 83"/>
                <a:gd name="T8" fmla="*/ 51 w 63"/>
                <a:gd name="T9" fmla="*/ 21 h 83"/>
                <a:gd name="T10" fmla="*/ 46 w 63"/>
                <a:gd name="T11" fmla="*/ 23 h 83"/>
                <a:gd name="T12" fmla="*/ 41 w 63"/>
                <a:gd name="T13" fmla="*/ 24 h 83"/>
                <a:gd name="T14" fmla="*/ 41 w 63"/>
                <a:gd name="T15" fmla="*/ 24 h 83"/>
                <a:gd name="T16" fmla="*/ 35 w 63"/>
                <a:gd name="T17" fmla="*/ 23 h 83"/>
                <a:gd name="T18" fmla="*/ 29 w 63"/>
                <a:gd name="T19" fmla="*/ 21 h 83"/>
                <a:gd name="T20" fmla="*/ 17 w 63"/>
                <a:gd name="T21" fmla="*/ 15 h 83"/>
                <a:gd name="T22" fmla="*/ 6 w 63"/>
                <a:gd name="T23" fmla="*/ 7 h 83"/>
                <a:gd name="T24" fmla="*/ 4 w 63"/>
                <a:gd name="T25" fmla="*/ 3 h 83"/>
                <a:gd name="T26" fmla="*/ 3 w 63"/>
                <a:gd name="T27" fmla="*/ 0 h 83"/>
                <a:gd name="T28" fmla="*/ 3 w 63"/>
                <a:gd name="T29" fmla="*/ 0 h 83"/>
                <a:gd name="T30" fmla="*/ 0 w 63"/>
                <a:gd name="T31" fmla="*/ 1 h 83"/>
                <a:gd name="T32" fmla="*/ 0 w 63"/>
                <a:gd name="T33" fmla="*/ 4 h 83"/>
                <a:gd name="T34" fmla="*/ 1 w 63"/>
                <a:gd name="T35" fmla="*/ 10 h 83"/>
                <a:gd name="T36" fmla="*/ 1 w 63"/>
                <a:gd name="T37" fmla="*/ 10 h 83"/>
                <a:gd name="T38" fmla="*/ 4 w 63"/>
                <a:gd name="T39" fmla="*/ 15 h 83"/>
                <a:gd name="T40" fmla="*/ 7 w 63"/>
                <a:gd name="T41" fmla="*/ 20 h 83"/>
                <a:gd name="T42" fmla="*/ 10 w 63"/>
                <a:gd name="T43" fmla="*/ 24 h 83"/>
                <a:gd name="T44" fmla="*/ 14 w 63"/>
                <a:gd name="T45" fmla="*/ 32 h 83"/>
                <a:gd name="T46" fmla="*/ 14 w 63"/>
                <a:gd name="T47" fmla="*/ 32 h 83"/>
                <a:gd name="T48" fmla="*/ 27 w 63"/>
                <a:gd name="T49" fmla="*/ 83 h 83"/>
                <a:gd name="T50" fmla="*/ 27 w 63"/>
                <a:gd name="T51" fmla="*/ 83 h 83"/>
                <a:gd name="T52" fmla="*/ 37 w 63"/>
                <a:gd name="T53" fmla="*/ 64 h 83"/>
                <a:gd name="T54" fmla="*/ 49 w 63"/>
                <a:gd name="T55" fmla="*/ 41 h 83"/>
                <a:gd name="T56" fmla="*/ 49 w 63"/>
                <a:gd name="T57" fmla="*/ 41 h 83"/>
                <a:gd name="T58" fmla="*/ 58 w 63"/>
                <a:gd name="T59" fmla="*/ 23 h 83"/>
                <a:gd name="T60" fmla="*/ 61 w 63"/>
                <a:gd name="T61" fmla="*/ 13 h 83"/>
                <a:gd name="T62" fmla="*/ 63 w 63"/>
                <a:gd name="T63" fmla="*/ 10 h 83"/>
                <a:gd name="T64" fmla="*/ 61 w 63"/>
                <a:gd name="T65" fmla="*/ 7 h 83"/>
                <a:gd name="T66" fmla="*/ 61 w 63"/>
                <a:gd name="T6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3">
                  <a:moveTo>
                    <a:pt x="61" y="7"/>
                  </a:moveTo>
                  <a:lnTo>
                    <a:pt x="61" y="7"/>
                  </a:lnTo>
                  <a:lnTo>
                    <a:pt x="60" y="10"/>
                  </a:lnTo>
                  <a:lnTo>
                    <a:pt x="57" y="17"/>
                  </a:lnTo>
                  <a:lnTo>
                    <a:pt x="51" y="21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5" y="23"/>
                  </a:lnTo>
                  <a:lnTo>
                    <a:pt x="29" y="21"/>
                  </a:lnTo>
                  <a:lnTo>
                    <a:pt x="17" y="15"/>
                  </a:lnTo>
                  <a:lnTo>
                    <a:pt x="6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37" y="64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8" y="23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6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0" name="Freeform 51"/>
            <p:cNvSpPr>
              <a:spLocks/>
            </p:cNvSpPr>
            <p:nvPr/>
          </p:nvSpPr>
          <p:spPr bwMode="auto">
            <a:xfrm>
              <a:off x="6432551" y="2166938"/>
              <a:ext cx="25400" cy="60325"/>
            </a:xfrm>
            <a:custGeom>
              <a:avLst/>
              <a:gdLst>
                <a:gd name="T0" fmla="*/ 10 w 16"/>
                <a:gd name="T1" fmla="*/ 1 h 38"/>
                <a:gd name="T2" fmla="*/ 10 w 16"/>
                <a:gd name="T3" fmla="*/ 1 h 38"/>
                <a:gd name="T4" fmla="*/ 7 w 16"/>
                <a:gd name="T5" fmla="*/ 0 h 38"/>
                <a:gd name="T6" fmla="*/ 5 w 16"/>
                <a:gd name="T7" fmla="*/ 0 h 38"/>
                <a:gd name="T8" fmla="*/ 2 w 16"/>
                <a:gd name="T9" fmla="*/ 3 h 38"/>
                <a:gd name="T10" fmla="*/ 0 w 16"/>
                <a:gd name="T11" fmla="*/ 8 h 38"/>
                <a:gd name="T12" fmla="*/ 2 w 16"/>
                <a:gd name="T13" fmla="*/ 11 h 38"/>
                <a:gd name="T14" fmla="*/ 2 w 16"/>
                <a:gd name="T15" fmla="*/ 11 h 38"/>
                <a:gd name="T16" fmla="*/ 5 w 16"/>
                <a:gd name="T17" fmla="*/ 14 h 38"/>
                <a:gd name="T18" fmla="*/ 5 w 16"/>
                <a:gd name="T19" fmla="*/ 14 h 38"/>
                <a:gd name="T20" fmla="*/ 3 w 16"/>
                <a:gd name="T21" fmla="*/ 21 h 38"/>
                <a:gd name="T22" fmla="*/ 3 w 16"/>
                <a:gd name="T23" fmla="*/ 29 h 38"/>
                <a:gd name="T24" fmla="*/ 3 w 16"/>
                <a:gd name="T25" fmla="*/ 38 h 38"/>
                <a:gd name="T26" fmla="*/ 13 w 16"/>
                <a:gd name="T27" fmla="*/ 38 h 38"/>
                <a:gd name="T28" fmla="*/ 13 w 16"/>
                <a:gd name="T29" fmla="*/ 38 h 38"/>
                <a:gd name="T30" fmla="*/ 14 w 16"/>
                <a:gd name="T31" fmla="*/ 21 h 38"/>
                <a:gd name="T32" fmla="*/ 13 w 16"/>
                <a:gd name="T33" fmla="*/ 12 h 38"/>
                <a:gd name="T34" fmla="*/ 13 w 16"/>
                <a:gd name="T35" fmla="*/ 12 h 38"/>
                <a:gd name="T36" fmla="*/ 14 w 16"/>
                <a:gd name="T37" fmla="*/ 11 h 38"/>
                <a:gd name="T38" fmla="*/ 14 w 16"/>
                <a:gd name="T39" fmla="*/ 11 h 38"/>
                <a:gd name="T40" fmla="*/ 16 w 16"/>
                <a:gd name="T41" fmla="*/ 6 h 38"/>
                <a:gd name="T42" fmla="*/ 14 w 16"/>
                <a:gd name="T43" fmla="*/ 4 h 38"/>
                <a:gd name="T44" fmla="*/ 10 w 16"/>
                <a:gd name="T45" fmla="*/ 1 h 38"/>
                <a:gd name="T46" fmla="*/ 10 w 16"/>
                <a:gd name="T4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38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1" name="Freeform 52"/>
            <p:cNvSpPr>
              <a:spLocks/>
            </p:cNvSpPr>
            <p:nvPr/>
          </p:nvSpPr>
          <p:spPr bwMode="auto">
            <a:xfrm>
              <a:off x="6454776" y="2451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2" name="Freeform 53"/>
            <p:cNvSpPr>
              <a:spLocks noEditPoints="1"/>
            </p:cNvSpPr>
            <p:nvPr/>
          </p:nvSpPr>
          <p:spPr bwMode="auto">
            <a:xfrm>
              <a:off x="6354763" y="2220913"/>
              <a:ext cx="220663" cy="288925"/>
            </a:xfrm>
            <a:custGeom>
              <a:avLst/>
              <a:gdLst>
                <a:gd name="T0" fmla="*/ 43 w 139"/>
                <a:gd name="T1" fmla="*/ 101 h 182"/>
                <a:gd name="T2" fmla="*/ 60 w 139"/>
                <a:gd name="T3" fmla="*/ 105 h 182"/>
                <a:gd name="T4" fmla="*/ 62 w 139"/>
                <a:gd name="T5" fmla="*/ 105 h 182"/>
                <a:gd name="T6" fmla="*/ 65 w 139"/>
                <a:gd name="T7" fmla="*/ 105 h 182"/>
                <a:gd name="T8" fmla="*/ 71 w 139"/>
                <a:gd name="T9" fmla="*/ 106 h 182"/>
                <a:gd name="T10" fmla="*/ 71 w 139"/>
                <a:gd name="T11" fmla="*/ 106 h 182"/>
                <a:gd name="T12" fmla="*/ 77 w 139"/>
                <a:gd name="T13" fmla="*/ 106 h 182"/>
                <a:gd name="T14" fmla="*/ 80 w 139"/>
                <a:gd name="T15" fmla="*/ 106 h 182"/>
                <a:gd name="T16" fmla="*/ 83 w 139"/>
                <a:gd name="T17" fmla="*/ 105 h 182"/>
                <a:gd name="T18" fmla="*/ 83 w 139"/>
                <a:gd name="T19" fmla="*/ 105 h 182"/>
                <a:gd name="T20" fmla="*/ 65 w 139"/>
                <a:gd name="T21" fmla="*/ 98 h 182"/>
                <a:gd name="T22" fmla="*/ 65 w 139"/>
                <a:gd name="T23" fmla="*/ 95 h 182"/>
                <a:gd name="T24" fmla="*/ 63 w 139"/>
                <a:gd name="T25" fmla="*/ 95 h 182"/>
                <a:gd name="T26" fmla="*/ 51 w 139"/>
                <a:gd name="T27" fmla="*/ 92 h 182"/>
                <a:gd name="T28" fmla="*/ 40 w 139"/>
                <a:gd name="T29" fmla="*/ 94 h 182"/>
                <a:gd name="T30" fmla="*/ 26 w 139"/>
                <a:gd name="T31" fmla="*/ 98 h 182"/>
                <a:gd name="T32" fmla="*/ 32 w 139"/>
                <a:gd name="T33" fmla="*/ 100 h 182"/>
                <a:gd name="T34" fmla="*/ 37 w 139"/>
                <a:gd name="T35" fmla="*/ 100 h 182"/>
                <a:gd name="T36" fmla="*/ 43 w 139"/>
                <a:gd name="T37" fmla="*/ 101 h 182"/>
                <a:gd name="T38" fmla="*/ 106 w 139"/>
                <a:gd name="T39" fmla="*/ 142 h 182"/>
                <a:gd name="T40" fmla="*/ 93 w 139"/>
                <a:gd name="T41" fmla="*/ 138 h 182"/>
                <a:gd name="T42" fmla="*/ 85 w 139"/>
                <a:gd name="T43" fmla="*/ 138 h 182"/>
                <a:gd name="T44" fmla="*/ 85 w 139"/>
                <a:gd name="T45" fmla="*/ 138 h 182"/>
                <a:gd name="T46" fmla="*/ 83 w 139"/>
                <a:gd name="T47" fmla="*/ 138 h 182"/>
                <a:gd name="T48" fmla="*/ 76 w 139"/>
                <a:gd name="T49" fmla="*/ 143 h 182"/>
                <a:gd name="T50" fmla="*/ 63 w 139"/>
                <a:gd name="T51" fmla="*/ 145 h 182"/>
                <a:gd name="T52" fmla="*/ 63 w 139"/>
                <a:gd name="T53" fmla="*/ 145 h 182"/>
                <a:gd name="T54" fmla="*/ 60 w 139"/>
                <a:gd name="T55" fmla="*/ 155 h 182"/>
                <a:gd name="T56" fmla="*/ 0 w 139"/>
                <a:gd name="T57" fmla="*/ 171 h 182"/>
                <a:gd name="T58" fmla="*/ 2 w 139"/>
                <a:gd name="T59" fmla="*/ 174 h 182"/>
                <a:gd name="T60" fmla="*/ 6 w 139"/>
                <a:gd name="T61" fmla="*/ 180 h 182"/>
                <a:gd name="T62" fmla="*/ 126 w 139"/>
                <a:gd name="T63" fmla="*/ 182 h 182"/>
                <a:gd name="T64" fmla="*/ 131 w 139"/>
                <a:gd name="T65" fmla="*/ 180 h 182"/>
                <a:gd name="T66" fmla="*/ 137 w 139"/>
                <a:gd name="T67" fmla="*/ 175 h 182"/>
                <a:gd name="T68" fmla="*/ 137 w 139"/>
                <a:gd name="T69" fmla="*/ 146 h 182"/>
                <a:gd name="T70" fmla="*/ 123 w 139"/>
                <a:gd name="T71" fmla="*/ 145 h 182"/>
                <a:gd name="T72" fmla="*/ 113 w 139"/>
                <a:gd name="T73" fmla="*/ 145 h 182"/>
                <a:gd name="T74" fmla="*/ 106 w 139"/>
                <a:gd name="T75" fmla="*/ 142 h 182"/>
                <a:gd name="T76" fmla="*/ 128 w 139"/>
                <a:gd name="T77" fmla="*/ 0 h 182"/>
                <a:gd name="T78" fmla="*/ 12 w 139"/>
                <a:gd name="T79" fmla="*/ 0 h 182"/>
                <a:gd name="T80" fmla="*/ 5 w 139"/>
                <a:gd name="T81" fmla="*/ 3 h 182"/>
                <a:gd name="T82" fmla="*/ 2 w 139"/>
                <a:gd name="T83" fmla="*/ 9 h 182"/>
                <a:gd name="T84" fmla="*/ 2 w 139"/>
                <a:gd name="T85" fmla="*/ 38 h 182"/>
                <a:gd name="T86" fmla="*/ 3 w 139"/>
                <a:gd name="T87" fmla="*/ 38 h 182"/>
                <a:gd name="T88" fmla="*/ 19 w 139"/>
                <a:gd name="T89" fmla="*/ 43 h 182"/>
                <a:gd name="T90" fmla="*/ 25 w 139"/>
                <a:gd name="T91" fmla="*/ 44 h 182"/>
                <a:gd name="T92" fmla="*/ 26 w 139"/>
                <a:gd name="T93" fmla="*/ 48 h 182"/>
                <a:gd name="T94" fmla="*/ 42 w 139"/>
                <a:gd name="T95" fmla="*/ 60 h 182"/>
                <a:gd name="T96" fmla="*/ 45 w 139"/>
                <a:gd name="T97" fmla="*/ 61 h 182"/>
                <a:gd name="T98" fmla="*/ 56 w 139"/>
                <a:gd name="T99" fmla="*/ 63 h 182"/>
                <a:gd name="T100" fmla="*/ 62 w 139"/>
                <a:gd name="T101" fmla="*/ 63 h 182"/>
                <a:gd name="T102" fmla="*/ 65 w 139"/>
                <a:gd name="T103" fmla="*/ 64 h 182"/>
                <a:gd name="T104" fmla="*/ 69 w 139"/>
                <a:gd name="T105" fmla="*/ 63 h 182"/>
                <a:gd name="T106" fmla="*/ 74 w 139"/>
                <a:gd name="T107" fmla="*/ 63 h 182"/>
                <a:gd name="T108" fmla="*/ 91 w 139"/>
                <a:gd name="T109" fmla="*/ 64 h 182"/>
                <a:gd name="T110" fmla="*/ 108 w 139"/>
                <a:gd name="T111" fmla="*/ 64 h 182"/>
                <a:gd name="T112" fmla="*/ 128 w 139"/>
                <a:gd name="T113" fmla="*/ 66 h 182"/>
                <a:gd name="T114" fmla="*/ 139 w 139"/>
                <a:gd name="T115" fmla="*/ 64 h 182"/>
                <a:gd name="T116" fmla="*/ 139 w 139"/>
                <a:gd name="T117" fmla="*/ 11 h 182"/>
                <a:gd name="T118" fmla="*/ 136 w 139"/>
                <a:gd name="T119" fmla="*/ 3 h 182"/>
                <a:gd name="T120" fmla="*/ 128 w 139"/>
                <a:gd name="T1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82">
                  <a:moveTo>
                    <a:pt x="43" y="101"/>
                  </a:moveTo>
                  <a:lnTo>
                    <a:pt x="43" y="101"/>
                  </a:lnTo>
                  <a:lnTo>
                    <a:pt x="49" y="103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3"/>
                  </a:lnTo>
                  <a:lnTo>
                    <a:pt x="65" y="9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57" y="94"/>
                  </a:lnTo>
                  <a:lnTo>
                    <a:pt x="51" y="92"/>
                  </a:lnTo>
                  <a:lnTo>
                    <a:pt x="45" y="92"/>
                  </a:lnTo>
                  <a:lnTo>
                    <a:pt x="40" y="94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7" y="100"/>
                  </a:lnTo>
                  <a:lnTo>
                    <a:pt x="43" y="101"/>
                  </a:lnTo>
                  <a:lnTo>
                    <a:pt x="43" y="101"/>
                  </a:lnTo>
                  <a:close/>
                  <a:moveTo>
                    <a:pt x="106" y="142"/>
                  </a:moveTo>
                  <a:lnTo>
                    <a:pt x="106" y="142"/>
                  </a:lnTo>
                  <a:lnTo>
                    <a:pt x="100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3" y="138"/>
                  </a:lnTo>
                  <a:lnTo>
                    <a:pt x="82" y="142"/>
                  </a:lnTo>
                  <a:lnTo>
                    <a:pt x="76" y="143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0" y="155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6" y="180"/>
                  </a:lnTo>
                  <a:lnTo>
                    <a:pt x="11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1" y="180"/>
                  </a:lnTo>
                  <a:lnTo>
                    <a:pt x="134" y="179"/>
                  </a:lnTo>
                  <a:lnTo>
                    <a:pt x="137" y="175"/>
                  </a:lnTo>
                  <a:lnTo>
                    <a:pt x="137" y="17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13" y="145"/>
                  </a:lnTo>
                  <a:lnTo>
                    <a:pt x="110" y="143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1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8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5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91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7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9" y="64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6"/>
                  </a:lnTo>
                  <a:lnTo>
                    <a:pt x="136" y="3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3" name="Freeform 54"/>
            <p:cNvSpPr>
              <a:spLocks/>
            </p:cNvSpPr>
            <p:nvPr/>
          </p:nvSpPr>
          <p:spPr bwMode="auto">
            <a:xfrm>
              <a:off x="6454776" y="2389188"/>
              <a:ext cx="36513" cy="61912"/>
            </a:xfrm>
            <a:custGeom>
              <a:avLst/>
              <a:gdLst>
                <a:gd name="T0" fmla="*/ 23 w 23"/>
                <a:gd name="T1" fmla="*/ 23 h 39"/>
                <a:gd name="T2" fmla="*/ 23 w 23"/>
                <a:gd name="T3" fmla="*/ 23 h 39"/>
                <a:gd name="T4" fmla="*/ 23 w 23"/>
                <a:gd name="T5" fmla="*/ 19 h 39"/>
                <a:gd name="T6" fmla="*/ 23 w 23"/>
                <a:gd name="T7" fmla="*/ 19 h 39"/>
                <a:gd name="T8" fmla="*/ 23 w 23"/>
                <a:gd name="T9" fmla="*/ 19 h 39"/>
                <a:gd name="T10" fmla="*/ 23 w 23"/>
                <a:gd name="T11" fmla="*/ 12 h 39"/>
                <a:gd name="T12" fmla="*/ 23 w 23"/>
                <a:gd name="T13" fmla="*/ 12 h 39"/>
                <a:gd name="T14" fmla="*/ 20 w 23"/>
                <a:gd name="T15" fmla="*/ 12 h 39"/>
                <a:gd name="T16" fmla="*/ 19 w 23"/>
                <a:gd name="T17" fmla="*/ 8 h 39"/>
                <a:gd name="T18" fmla="*/ 19 w 23"/>
                <a:gd name="T19" fmla="*/ 8 h 39"/>
                <a:gd name="T20" fmla="*/ 17 w 23"/>
                <a:gd name="T21" fmla="*/ 3 h 39"/>
                <a:gd name="T22" fmla="*/ 17 w 23"/>
                <a:gd name="T23" fmla="*/ 3 h 39"/>
                <a:gd name="T24" fmla="*/ 17 w 23"/>
                <a:gd name="T25" fmla="*/ 0 h 39"/>
                <a:gd name="T26" fmla="*/ 17 w 23"/>
                <a:gd name="T27" fmla="*/ 0 h 39"/>
                <a:gd name="T28" fmla="*/ 17 w 23"/>
                <a:gd name="T29" fmla="*/ 0 h 39"/>
                <a:gd name="T30" fmla="*/ 17 w 23"/>
                <a:gd name="T31" fmla="*/ 0 h 39"/>
                <a:gd name="T32" fmla="*/ 16 w 23"/>
                <a:gd name="T33" fmla="*/ 0 h 39"/>
                <a:gd name="T34" fmla="*/ 16 w 23"/>
                <a:gd name="T35" fmla="*/ 0 h 39"/>
                <a:gd name="T36" fmla="*/ 14 w 23"/>
                <a:gd name="T37" fmla="*/ 0 h 39"/>
                <a:gd name="T38" fmla="*/ 14 w 23"/>
                <a:gd name="T39" fmla="*/ 0 h 39"/>
                <a:gd name="T40" fmla="*/ 8 w 23"/>
                <a:gd name="T41" fmla="*/ 0 h 39"/>
                <a:gd name="T42" fmla="*/ 8 w 23"/>
                <a:gd name="T43" fmla="*/ 0 h 39"/>
                <a:gd name="T44" fmla="*/ 8 w 23"/>
                <a:gd name="T45" fmla="*/ 0 h 39"/>
                <a:gd name="T46" fmla="*/ 8 w 23"/>
                <a:gd name="T47" fmla="*/ 0 h 39"/>
                <a:gd name="T48" fmla="*/ 8 w 23"/>
                <a:gd name="T49" fmla="*/ 3 h 39"/>
                <a:gd name="T50" fmla="*/ 8 w 23"/>
                <a:gd name="T51" fmla="*/ 3 h 39"/>
                <a:gd name="T52" fmla="*/ 6 w 23"/>
                <a:gd name="T53" fmla="*/ 9 h 39"/>
                <a:gd name="T54" fmla="*/ 6 w 23"/>
                <a:gd name="T55" fmla="*/ 9 h 39"/>
                <a:gd name="T56" fmla="*/ 3 w 23"/>
                <a:gd name="T57" fmla="*/ 26 h 39"/>
                <a:gd name="T58" fmla="*/ 0 w 23"/>
                <a:gd name="T59" fmla="*/ 37 h 39"/>
                <a:gd name="T60" fmla="*/ 0 w 23"/>
                <a:gd name="T61" fmla="*/ 37 h 39"/>
                <a:gd name="T62" fmla="*/ 0 w 23"/>
                <a:gd name="T63" fmla="*/ 39 h 39"/>
                <a:gd name="T64" fmla="*/ 0 w 23"/>
                <a:gd name="T65" fmla="*/ 39 h 39"/>
                <a:gd name="T66" fmla="*/ 13 w 23"/>
                <a:gd name="T67" fmla="*/ 37 h 39"/>
                <a:gd name="T68" fmla="*/ 19 w 23"/>
                <a:gd name="T69" fmla="*/ 36 h 39"/>
                <a:gd name="T70" fmla="*/ 20 w 23"/>
                <a:gd name="T71" fmla="*/ 32 h 39"/>
                <a:gd name="T72" fmla="*/ 22 w 23"/>
                <a:gd name="T73" fmla="*/ 32 h 39"/>
                <a:gd name="T74" fmla="*/ 22 w 23"/>
                <a:gd name="T75" fmla="*/ 32 h 39"/>
                <a:gd name="T76" fmla="*/ 22 w 23"/>
                <a:gd name="T77" fmla="*/ 32 h 39"/>
                <a:gd name="T78" fmla="*/ 22 w 23"/>
                <a:gd name="T79" fmla="*/ 32 h 39"/>
                <a:gd name="T80" fmla="*/ 23 w 23"/>
                <a:gd name="T81" fmla="*/ 28 h 39"/>
                <a:gd name="T82" fmla="*/ 23 w 23"/>
                <a:gd name="T83" fmla="*/ 28 h 39"/>
                <a:gd name="T84" fmla="*/ 23 w 23"/>
                <a:gd name="T85" fmla="*/ 26 h 39"/>
                <a:gd name="T86" fmla="*/ 23 w 23"/>
                <a:gd name="T87" fmla="*/ 23 h 39"/>
                <a:gd name="T88" fmla="*/ 23 w 23"/>
                <a:gd name="T8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39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37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4" name="Freeform 55"/>
            <p:cNvSpPr>
              <a:spLocks/>
            </p:cNvSpPr>
            <p:nvPr/>
          </p:nvSpPr>
          <p:spPr bwMode="auto">
            <a:xfrm>
              <a:off x="6454776" y="2320925"/>
              <a:ext cx="31750" cy="66675"/>
            </a:xfrm>
            <a:custGeom>
              <a:avLst/>
              <a:gdLst>
                <a:gd name="T0" fmla="*/ 20 w 20"/>
                <a:gd name="T1" fmla="*/ 35 h 42"/>
                <a:gd name="T2" fmla="*/ 20 w 20"/>
                <a:gd name="T3" fmla="*/ 35 h 42"/>
                <a:gd name="T4" fmla="*/ 16 w 20"/>
                <a:gd name="T5" fmla="*/ 14 h 42"/>
                <a:gd name="T6" fmla="*/ 16 w 20"/>
                <a:gd name="T7" fmla="*/ 14 h 42"/>
                <a:gd name="T8" fmla="*/ 11 w 20"/>
                <a:gd name="T9" fmla="*/ 0 h 42"/>
                <a:gd name="T10" fmla="*/ 11 w 20"/>
                <a:gd name="T11" fmla="*/ 0 h 42"/>
                <a:gd name="T12" fmla="*/ 6 w 20"/>
                <a:gd name="T13" fmla="*/ 0 h 42"/>
                <a:gd name="T14" fmla="*/ 3 w 20"/>
                <a:gd name="T15" fmla="*/ 0 h 42"/>
                <a:gd name="T16" fmla="*/ 2 w 20"/>
                <a:gd name="T17" fmla="*/ 1 h 42"/>
                <a:gd name="T18" fmla="*/ 2 w 20"/>
                <a:gd name="T19" fmla="*/ 1 h 42"/>
                <a:gd name="T20" fmla="*/ 2 w 20"/>
                <a:gd name="T21" fmla="*/ 5 h 42"/>
                <a:gd name="T22" fmla="*/ 2 w 20"/>
                <a:gd name="T23" fmla="*/ 5 h 42"/>
                <a:gd name="T24" fmla="*/ 2 w 20"/>
                <a:gd name="T25" fmla="*/ 17 h 42"/>
                <a:gd name="T26" fmla="*/ 2 w 20"/>
                <a:gd name="T27" fmla="*/ 31 h 42"/>
                <a:gd name="T28" fmla="*/ 2 w 20"/>
                <a:gd name="T29" fmla="*/ 31 h 42"/>
                <a:gd name="T30" fmla="*/ 0 w 20"/>
                <a:gd name="T31" fmla="*/ 32 h 42"/>
                <a:gd name="T32" fmla="*/ 0 w 20"/>
                <a:gd name="T33" fmla="*/ 32 h 42"/>
                <a:gd name="T34" fmla="*/ 2 w 20"/>
                <a:gd name="T35" fmla="*/ 32 h 42"/>
                <a:gd name="T36" fmla="*/ 2 w 20"/>
                <a:gd name="T37" fmla="*/ 35 h 42"/>
                <a:gd name="T38" fmla="*/ 14 w 20"/>
                <a:gd name="T39" fmla="*/ 40 h 42"/>
                <a:gd name="T40" fmla="*/ 20 w 20"/>
                <a:gd name="T41" fmla="*/ 42 h 42"/>
                <a:gd name="T42" fmla="*/ 20 w 20"/>
                <a:gd name="T43" fmla="*/ 42 h 42"/>
                <a:gd name="T44" fmla="*/ 20 w 20"/>
                <a:gd name="T45" fmla="*/ 35 h 42"/>
                <a:gd name="T46" fmla="*/ 20 w 20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42">
                  <a:moveTo>
                    <a:pt x="20" y="35"/>
                  </a:moveTo>
                  <a:lnTo>
                    <a:pt x="20" y="3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4506829" y="3783799"/>
            <a:ext cx="771757" cy="2231332"/>
            <a:chOff x="4708526" y="6419850"/>
            <a:chExt cx="525463" cy="1519238"/>
          </a:xfrm>
        </p:grpSpPr>
        <p:sp>
          <p:nvSpPr>
            <p:cNvPr id="420" name="Freeform 70"/>
            <p:cNvSpPr>
              <a:spLocks noEditPoints="1"/>
            </p:cNvSpPr>
            <p:nvPr/>
          </p:nvSpPr>
          <p:spPr bwMode="auto">
            <a:xfrm>
              <a:off x="4708526" y="6456363"/>
              <a:ext cx="525463" cy="1482725"/>
            </a:xfrm>
            <a:custGeom>
              <a:avLst/>
              <a:gdLst>
                <a:gd name="T0" fmla="*/ 272 w 331"/>
                <a:gd name="T1" fmla="*/ 207 h 934"/>
                <a:gd name="T2" fmla="*/ 249 w 331"/>
                <a:gd name="T3" fmla="*/ 179 h 934"/>
                <a:gd name="T4" fmla="*/ 229 w 331"/>
                <a:gd name="T5" fmla="*/ 142 h 934"/>
                <a:gd name="T6" fmla="*/ 203 w 331"/>
                <a:gd name="T7" fmla="*/ 134 h 934"/>
                <a:gd name="T8" fmla="*/ 174 w 331"/>
                <a:gd name="T9" fmla="*/ 133 h 934"/>
                <a:gd name="T10" fmla="*/ 146 w 331"/>
                <a:gd name="T11" fmla="*/ 125 h 934"/>
                <a:gd name="T12" fmla="*/ 148 w 331"/>
                <a:gd name="T13" fmla="*/ 105 h 934"/>
                <a:gd name="T14" fmla="*/ 171 w 331"/>
                <a:gd name="T15" fmla="*/ 63 h 934"/>
                <a:gd name="T16" fmla="*/ 157 w 331"/>
                <a:gd name="T17" fmla="*/ 11 h 934"/>
                <a:gd name="T18" fmla="*/ 106 w 331"/>
                <a:gd name="T19" fmla="*/ 0 h 934"/>
                <a:gd name="T20" fmla="*/ 84 w 331"/>
                <a:gd name="T21" fmla="*/ 19 h 934"/>
                <a:gd name="T22" fmla="*/ 72 w 331"/>
                <a:gd name="T23" fmla="*/ 43 h 934"/>
                <a:gd name="T24" fmla="*/ 72 w 331"/>
                <a:gd name="T25" fmla="*/ 54 h 934"/>
                <a:gd name="T26" fmla="*/ 67 w 331"/>
                <a:gd name="T27" fmla="*/ 66 h 934"/>
                <a:gd name="T28" fmla="*/ 66 w 331"/>
                <a:gd name="T29" fmla="*/ 80 h 934"/>
                <a:gd name="T30" fmla="*/ 63 w 331"/>
                <a:gd name="T31" fmla="*/ 91 h 934"/>
                <a:gd name="T32" fmla="*/ 61 w 331"/>
                <a:gd name="T33" fmla="*/ 110 h 934"/>
                <a:gd name="T34" fmla="*/ 80 w 331"/>
                <a:gd name="T35" fmla="*/ 125 h 934"/>
                <a:gd name="T36" fmla="*/ 44 w 331"/>
                <a:gd name="T37" fmla="*/ 156 h 934"/>
                <a:gd name="T38" fmla="*/ 17 w 331"/>
                <a:gd name="T39" fmla="*/ 208 h 934"/>
                <a:gd name="T40" fmla="*/ 9 w 331"/>
                <a:gd name="T41" fmla="*/ 276 h 934"/>
                <a:gd name="T42" fmla="*/ 3 w 331"/>
                <a:gd name="T43" fmla="*/ 293 h 934"/>
                <a:gd name="T44" fmla="*/ 9 w 331"/>
                <a:gd name="T45" fmla="*/ 342 h 934"/>
                <a:gd name="T46" fmla="*/ 26 w 331"/>
                <a:gd name="T47" fmla="*/ 402 h 934"/>
                <a:gd name="T48" fmla="*/ 38 w 331"/>
                <a:gd name="T49" fmla="*/ 430 h 934"/>
                <a:gd name="T50" fmla="*/ 40 w 331"/>
                <a:gd name="T51" fmla="*/ 537 h 934"/>
                <a:gd name="T52" fmla="*/ 72 w 331"/>
                <a:gd name="T53" fmla="*/ 686 h 934"/>
                <a:gd name="T54" fmla="*/ 104 w 331"/>
                <a:gd name="T55" fmla="*/ 828 h 934"/>
                <a:gd name="T56" fmla="*/ 101 w 331"/>
                <a:gd name="T57" fmla="*/ 877 h 934"/>
                <a:gd name="T58" fmla="*/ 64 w 331"/>
                <a:gd name="T59" fmla="*/ 891 h 934"/>
                <a:gd name="T60" fmla="*/ 50 w 331"/>
                <a:gd name="T61" fmla="*/ 914 h 934"/>
                <a:gd name="T62" fmla="*/ 87 w 331"/>
                <a:gd name="T63" fmla="*/ 919 h 934"/>
                <a:gd name="T64" fmla="*/ 151 w 331"/>
                <a:gd name="T65" fmla="*/ 906 h 934"/>
                <a:gd name="T66" fmla="*/ 154 w 331"/>
                <a:gd name="T67" fmla="*/ 888 h 934"/>
                <a:gd name="T68" fmla="*/ 161 w 331"/>
                <a:gd name="T69" fmla="*/ 837 h 934"/>
                <a:gd name="T70" fmla="*/ 149 w 331"/>
                <a:gd name="T71" fmla="*/ 675 h 934"/>
                <a:gd name="T72" fmla="*/ 135 w 331"/>
                <a:gd name="T73" fmla="*/ 590 h 934"/>
                <a:gd name="T74" fmla="*/ 155 w 331"/>
                <a:gd name="T75" fmla="*/ 668 h 934"/>
                <a:gd name="T76" fmla="*/ 183 w 331"/>
                <a:gd name="T77" fmla="*/ 743 h 934"/>
                <a:gd name="T78" fmla="*/ 191 w 331"/>
                <a:gd name="T79" fmla="*/ 840 h 934"/>
                <a:gd name="T80" fmla="*/ 191 w 331"/>
                <a:gd name="T81" fmla="*/ 879 h 934"/>
                <a:gd name="T82" fmla="*/ 194 w 331"/>
                <a:gd name="T83" fmla="*/ 896 h 934"/>
                <a:gd name="T84" fmla="*/ 169 w 331"/>
                <a:gd name="T85" fmla="*/ 923 h 934"/>
                <a:gd name="T86" fmla="*/ 211 w 331"/>
                <a:gd name="T87" fmla="*/ 934 h 934"/>
                <a:gd name="T88" fmla="*/ 243 w 331"/>
                <a:gd name="T89" fmla="*/ 908 h 934"/>
                <a:gd name="T90" fmla="*/ 248 w 331"/>
                <a:gd name="T91" fmla="*/ 888 h 934"/>
                <a:gd name="T92" fmla="*/ 254 w 331"/>
                <a:gd name="T93" fmla="*/ 873 h 934"/>
                <a:gd name="T94" fmla="*/ 251 w 331"/>
                <a:gd name="T95" fmla="*/ 803 h 934"/>
                <a:gd name="T96" fmla="*/ 226 w 331"/>
                <a:gd name="T97" fmla="*/ 617 h 934"/>
                <a:gd name="T98" fmla="*/ 223 w 331"/>
                <a:gd name="T99" fmla="*/ 509 h 934"/>
                <a:gd name="T100" fmla="*/ 289 w 331"/>
                <a:gd name="T101" fmla="*/ 495 h 934"/>
                <a:gd name="T102" fmla="*/ 274 w 331"/>
                <a:gd name="T103" fmla="*/ 413 h 934"/>
                <a:gd name="T104" fmla="*/ 322 w 331"/>
                <a:gd name="T105" fmla="*/ 267 h 934"/>
                <a:gd name="T106" fmla="*/ 248 w 331"/>
                <a:gd name="T107" fmla="*/ 319 h 934"/>
                <a:gd name="T108" fmla="*/ 257 w 331"/>
                <a:gd name="T109" fmla="*/ 291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" h="934">
                  <a:moveTo>
                    <a:pt x="322" y="267"/>
                  </a:moveTo>
                  <a:lnTo>
                    <a:pt x="322" y="267"/>
                  </a:lnTo>
                  <a:lnTo>
                    <a:pt x="311" y="251"/>
                  </a:lnTo>
                  <a:lnTo>
                    <a:pt x="297" y="234"/>
                  </a:lnTo>
                  <a:lnTo>
                    <a:pt x="272" y="207"/>
                  </a:lnTo>
                  <a:lnTo>
                    <a:pt x="272" y="207"/>
                  </a:lnTo>
                  <a:lnTo>
                    <a:pt x="265" y="200"/>
                  </a:lnTo>
                  <a:lnTo>
                    <a:pt x="259" y="196"/>
                  </a:lnTo>
                  <a:lnTo>
                    <a:pt x="254" y="193"/>
                  </a:lnTo>
                  <a:lnTo>
                    <a:pt x="251" y="185"/>
                  </a:lnTo>
                  <a:lnTo>
                    <a:pt x="251" y="185"/>
                  </a:lnTo>
                  <a:lnTo>
                    <a:pt x="249" y="179"/>
                  </a:lnTo>
                  <a:lnTo>
                    <a:pt x="246" y="173"/>
                  </a:lnTo>
                  <a:lnTo>
                    <a:pt x="242" y="167"/>
                  </a:lnTo>
                  <a:lnTo>
                    <a:pt x="237" y="153"/>
                  </a:lnTo>
                  <a:lnTo>
                    <a:pt x="237" y="153"/>
                  </a:lnTo>
                  <a:lnTo>
                    <a:pt x="234" y="147"/>
                  </a:lnTo>
                  <a:lnTo>
                    <a:pt x="229" y="142"/>
                  </a:lnTo>
                  <a:lnTo>
                    <a:pt x="225" y="139"/>
                  </a:lnTo>
                  <a:lnTo>
                    <a:pt x="222" y="137"/>
                  </a:lnTo>
                  <a:lnTo>
                    <a:pt x="212" y="136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3" y="134"/>
                  </a:lnTo>
                  <a:lnTo>
                    <a:pt x="195" y="134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75" y="134"/>
                  </a:lnTo>
                  <a:lnTo>
                    <a:pt x="174" y="133"/>
                  </a:lnTo>
                  <a:lnTo>
                    <a:pt x="174" y="133"/>
                  </a:lnTo>
                  <a:lnTo>
                    <a:pt x="169" y="131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4" y="123"/>
                  </a:lnTo>
                  <a:lnTo>
                    <a:pt x="143" y="120"/>
                  </a:lnTo>
                  <a:lnTo>
                    <a:pt x="144" y="114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52" y="100"/>
                  </a:lnTo>
                  <a:lnTo>
                    <a:pt x="155" y="96"/>
                  </a:lnTo>
                  <a:lnTo>
                    <a:pt x="163" y="86"/>
                  </a:lnTo>
                  <a:lnTo>
                    <a:pt x="168" y="82"/>
                  </a:lnTo>
                  <a:lnTo>
                    <a:pt x="169" y="74"/>
                  </a:lnTo>
                  <a:lnTo>
                    <a:pt x="171" y="63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69" y="37"/>
                  </a:lnTo>
                  <a:lnTo>
                    <a:pt x="166" y="26"/>
                  </a:lnTo>
                  <a:lnTo>
                    <a:pt x="161" y="17"/>
                  </a:lnTo>
                  <a:lnTo>
                    <a:pt x="157" y="11"/>
                  </a:lnTo>
                  <a:lnTo>
                    <a:pt x="149" y="6"/>
                  </a:lnTo>
                  <a:lnTo>
                    <a:pt x="141" y="3"/>
                  </a:lnTo>
                  <a:lnTo>
                    <a:pt x="131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5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3" y="22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77" y="39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4" y="57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69" y="69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69" y="76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3" y="88"/>
                  </a:lnTo>
                  <a:lnTo>
                    <a:pt x="63" y="91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9"/>
                  </a:lnTo>
                  <a:lnTo>
                    <a:pt x="63" y="102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7" y="117"/>
                  </a:lnTo>
                  <a:lnTo>
                    <a:pt x="77" y="122"/>
                  </a:lnTo>
                  <a:lnTo>
                    <a:pt x="77" y="122"/>
                  </a:lnTo>
                  <a:lnTo>
                    <a:pt x="80" y="125"/>
                  </a:lnTo>
                  <a:lnTo>
                    <a:pt x="83" y="131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78" y="142"/>
                  </a:lnTo>
                  <a:lnTo>
                    <a:pt x="61" y="148"/>
                  </a:lnTo>
                  <a:lnTo>
                    <a:pt x="44" y="156"/>
                  </a:lnTo>
                  <a:lnTo>
                    <a:pt x="37" y="160"/>
                  </a:lnTo>
                  <a:lnTo>
                    <a:pt x="30" y="165"/>
                  </a:lnTo>
                  <a:lnTo>
                    <a:pt x="30" y="165"/>
                  </a:lnTo>
                  <a:lnTo>
                    <a:pt x="26" y="173"/>
                  </a:lnTo>
                  <a:lnTo>
                    <a:pt x="23" y="182"/>
                  </a:lnTo>
                  <a:lnTo>
                    <a:pt x="17" y="208"/>
                  </a:lnTo>
                  <a:lnTo>
                    <a:pt x="13" y="234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12" y="265"/>
                  </a:lnTo>
                  <a:lnTo>
                    <a:pt x="10" y="271"/>
                  </a:lnTo>
                  <a:lnTo>
                    <a:pt x="9" y="276"/>
                  </a:lnTo>
                  <a:lnTo>
                    <a:pt x="9" y="281"/>
                  </a:lnTo>
                  <a:lnTo>
                    <a:pt x="9" y="281"/>
                  </a:lnTo>
                  <a:lnTo>
                    <a:pt x="9" y="284"/>
                  </a:lnTo>
                  <a:lnTo>
                    <a:pt x="7" y="287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0" y="298"/>
                  </a:lnTo>
                  <a:lnTo>
                    <a:pt x="1" y="304"/>
                  </a:lnTo>
                  <a:lnTo>
                    <a:pt x="4" y="316"/>
                  </a:lnTo>
                  <a:lnTo>
                    <a:pt x="4" y="316"/>
                  </a:lnTo>
                  <a:lnTo>
                    <a:pt x="6" y="327"/>
                  </a:lnTo>
                  <a:lnTo>
                    <a:pt x="9" y="342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7" y="390"/>
                  </a:lnTo>
                  <a:lnTo>
                    <a:pt x="21" y="398"/>
                  </a:lnTo>
                  <a:lnTo>
                    <a:pt x="24" y="402"/>
                  </a:lnTo>
                  <a:lnTo>
                    <a:pt x="26" y="402"/>
                  </a:lnTo>
                  <a:lnTo>
                    <a:pt x="26" y="402"/>
                  </a:lnTo>
                  <a:lnTo>
                    <a:pt x="24" y="410"/>
                  </a:lnTo>
                  <a:lnTo>
                    <a:pt x="24" y="416"/>
                  </a:lnTo>
                  <a:lnTo>
                    <a:pt x="27" y="421"/>
                  </a:lnTo>
                  <a:lnTo>
                    <a:pt x="30" y="426"/>
                  </a:lnTo>
                  <a:lnTo>
                    <a:pt x="38" y="430"/>
                  </a:lnTo>
                  <a:lnTo>
                    <a:pt x="43" y="432"/>
                  </a:lnTo>
                  <a:lnTo>
                    <a:pt x="43" y="432"/>
                  </a:lnTo>
                  <a:lnTo>
                    <a:pt x="40" y="450"/>
                  </a:lnTo>
                  <a:lnTo>
                    <a:pt x="38" y="470"/>
                  </a:lnTo>
                  <a:lnTo>
                    <a:pt x="37" y="504"/>
                  </a:lnTo>
                  <a:lnTo>
                    <a:pt x="40" y="537"/>
                  </a:lnTo>
                  <a:lnTo>
                    <a:pt x="44" y="566"/>
                  </a:lnTo>
                  <a:lnTo>
                    <a:pt x="49" y="592"/>
                  </a:lnTo>
                  <a:lnTo>
                    <a:pt x="55" y="615"/>
                  </a:lnTo>
                  <a:lnTo>
                    <a:pt x="64" y="654"/>
                  </a:lnTo>
                  <a:lnTo>
                    <a:pt x="64" y="654"/>
                  </a:lnTo>
                  <a:lnTo>
                    <a:pt x="72" y="686"/>
                  </a:lnTo>
                  <a:lnTo>
                    <a:pt x="84" y="728"/>
                  </a:lnTo>
                  <a:lnTo>
                    <a:pt x="95" y="771"/>
                  </a:lnTo>
                  <a:lnTo>
                    <a:pt x="101" y="794"/>
                  </a:lnTo>
                  <a:lnTo>
                    <a:pt x="104" y="816"/>
                  </a:lnTo>
                  <a:lnTo>
                    <a:pt x="104" y="816"/>
                  </a:lnTo>
                  <a:lnTo>
                    <a:pt x="104" y="828"/>
                  </a:lnTo>
                  <a:lnTo>
                    <a:pt x="104" y="840"/>
                  </a:lnTo>
                  <a:lnTo>
                    <a:pt x="100" y="859"/>
                  </a:lnTo>
                  <a:lnTo>
                    <a:pt x="97" y="869"/>
                  </a:lnTo>
                  <a:lnTo>
                    <a:pt x="95" y="874"/>
                  </a:lnTo>
                  <a:lnTo>
                    <a:pt x="101" y="877"/>
                  </a:lnTo>
                  <a:lnTo>
                    <a:pt x="101" y="877"/>
                  </a:lnTo>
                  <a:lnTo>
                    <a:pt x="95" y="880"/>
                  </a:lnTo>
                  <a:lnTo>
                    <a:pt x="89" y="882"/>
                  </a:lnTo>
                  <a:lnTo>
                    <a:pt x="83" y="883"/>
                  </a:lnTo>
                  <a:lnTo>
                    <a:pt x="83" y="883"/>
                  </a:lnTo>
                  <a:lnTo>
                    <a:pt x="75" y="886"/>
                  </a:lnTo>
                  <a:lnTo>
                    <a:pt x="64" y="891"/>
                  </a:lnTo>
                  <a:lnTo>
                    <a:pt x="58" y="896"/>
                  </a:lnTo>
                  <a:lnTo>
                    <a:pt x="54" y="900"/>
                  </a:lnTo>
                  <a:lnTo>
                    <a:pt x="50" y="905"/>
                  </a:lnTo>
                  <a:lnTo>
                    <a:pt x="49" y="910"/>
                  </a:lnTo>
                  <a:lnTo>
                    <a:pt x="49" y="910"/>
                  </a:lnTo>
                  <a:lnTo>
                    <a:pt x="50" y="914"/>
                  </a:lnTo>
                  <a:lnTo>
                    <a:pt x="54" y="919"/>
                  </a:lnTo>
                  <a:lnTo>
                    <a:pt x="58" y="920"/>
                  </a:lnTo>
                  <a:lnTo>
                    <a:pt x="64" y="922"/>
                  </a:lnTo>
                  <a:lnTo>
                    <a:pt x="77" y="922"/>
                  </a:lnTo>
                  <a:lnTo>
                    <a:pt x="81" y="920"/>
                  </a:lnTo>
                  <a:lnTo>
                    <a:pt x="87" y="919"/>
                  </a:lnTo>
                  <a:lnTo>
                    <a:pt x="87" y="919"/>
                  </a:lnTo>
                  <a:lnTo>
                    <a:pt x="97" y="914"/>
                  </a:lnTo>
                  <a:lnTo>
                    <a:pt x="109" y="913"/>
                  </a:lnTo>
                  <a:lnTo>
                    <a:pt x="143" y="908"/>
                  </a:lnTo>
                  <a:lnTo>
                    <a:pt x="143" y="908"/>
                  </a:lnTo>
                  <a:lnTo>
                    <a:pt x="151" y="906"/>
                  </a:lnTo>
                  <a:lnTo>
                    <a:pt x="155" y="903"/>
                  </a:lnTo>
                  <a:lnTo>
                    <a:pt x="158" y="900"/>
                  </a:lnTo>
                  <a:lnTo>
                    <a:pt x="158" y="897"/>
                  </a:lnTo>
                  <a:lnTo>
                    <a:pt x="157" y="891"/>
                  </a:lnTo>
                  <a:lnTo>
                    <a:pt x="154" y="888"/>
                  </a:lnTo>
                  <a:lnTo>
                    <a:pt x="154" y="888"/>
                  </a:lnTo>
                  <a:lnTo>
                    <a:pt x="155" y="880"/>
                  </a:lnTo>
                  <a:lnTo>
                    <a:pt x="158" y="860"/>
                  </a:lnTo>
                  <a:lnTo>
                    <a:pt x="158" y="860"/>
                  </a:lnTo>
                  <a:lnTo>
                    <a:pt x="158" y="856"/>
                  </a:lnTo>
                  <a:lnTo>
                    <a:pt x="158" y="856"/>
                  </a:lnTo>
                  <a:lnTo>
                    <a:pt x="161" y="837"/>
                  </a:lnTo>
                  <a:lnTo>
                    <a:pt x="163" y="817"/>
                  </a:lnTo>
                  <a:lnTo>
                    <a:pt x="161" y="795"/>
                  </a:lnTo>
                  <a:lnTo>
                    <a:pt x="160" y="775"/>
                  </a:lnTo>
                  <a:lnTo>
                    <a:pt x="160" y="775"/>
                  </a:lnTo>
                  <a:lnTo>
                    <a:pt x="155" y="738"/>
                  </a:lnTo>
                  <a:lnTo>
                    <a:pt x="149" y="675"/>
                  </a:lnTo>
                  <a:lnTo>
                    <a:pt x="149" y="675"/>
                  </a:lnTo>
                  <a:lnTo>
                    <a:pt x="146" y="637"/>
                  </a:lnTo>
                  <a:lnTo>
                    <a:pt x="141" y="610"/>
                  </a:lnTo>
                  <a:lnTo>
                    <a:pt x="137" y="595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46" y="617"/>
                  </a:lnTo>
                  <a:lnTo>
                    <a:pt x="152" y="640"/>
                  </a:lnTo>
                  <a:lnTo>
                    <a:pt x="154" y="651"/>
                  </a:lnTo>
                  <a:lnTo>
                    <a:pt x="155" y="660"/>
                  </a:lnTo>
                  <a:lnTo>
                    <a:pt x="155" y="660"/>
                  </a:lnTo>
                  <a:lnTo>
                    <a:pt x="155" y="668"/>
                  </a:lnTo>
                  <a:lnTo>
                    <a:pt x="157" y="677"/>
                  </a:lnTo>
                  <a:lnTo>
                    <a:pt x="161" y="695"/>
                  </a:lnTo>
                  <a:lnTo>
                    <a:pt x="169" y="715"/>
                  </a:lnTo>
                  <a:lnTo>
                    <a:pt x="177" y="734"/>
                  </a:lnTo>
                  <a:lnTo>
                    <a:pt x="177" y="734"/>
                  </a:lnTo>
                  <a:lnTo>
                    <a:pt x="183" y="743"/>
                  </a:lnTo>
                  <a:lnTo>
                    <a:pt x="183" y="746"/>
                  </a:lnTo>
                  <a:lnTo>
                    <a:pt x="185" y="751"/>
                  </a:lnTo>
                  <a:lnTo>
                    <a:pt x="188" y="822"/>
                  </a:lnTo>
                  <a:lnTo>
                    <a:pt x="188" y="822"/>
                  </a:lnTo>
                  <a:lnTo>
                    <a:pt x="191" y="840"/>
                  </a:lnTo>
                  <a:lnTo>
                    <a:pt x="191" y="840"/>
                  </a:lnTo>
                  <a:lnTo>
                    <a:pt x="186" y="859"/>
                  </a:lnTo>
                  <a:lnTo>
                    <a:pt x="186" y="859"/>
                  </a:lnTo>
                  <a:lnTo>
                    <a:pt x="188" y="868"/>
                  </a:lnTo>
                  <a:lnTo>
                    <a:pt x="189" y="873"/>
                  </a:lnTo>
                  <a:lnTo>
                    <a:pt x="191" y="877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191" y="882"/>
                  </a:lnTo>
                  <a:lnTo>
                    <a:pt x="192" y="886"/>
                  </a:lnTo>
                  <a:lnTo>
                    <a:pt x="197" y="891"/>
                  </a:lnTo>
                  <a:lnTo>
                    <a:pt x="197" y="891"/>
                  </a:lnTo>
                  <a:lnTo>
                    <a:pt x="194" y="896"/>
                  </a:lnTo>
                  <a:lnTo>
                    <a:pt x="189" y="900"/>
                  </a:lnTo>
                  <a:lnTo>
                    <a:pt x="178" y="911"/>
                  </a:lnTo>
                  <a:lnTo>
                    <a:pt x="178" y="911"/>
                  </a:lnTo>
                  <a:lnTo>
                    <a:pt x="174" y="917"/>
                  </a:lnTo>
                  <a:lnTo>
                    <a:pt x="171" y="920"/>
                  </a:lnTo>
                  <a:lnTo>
                    <a:pt x="169" y="923"/>
                  </a:lnTo>
                  <a:lnTo>
                    <a:pt x="171" y="928"/>
                  </a:lnTo>
                  <a:lnTo>
                    <a:pt x="175" y="931"/>
                  </a:lnTo>
                  <a:lnTo>
                    <a:pt x="183" y="933"/>
                  </a:lnTo>
                  <a:lnTo>
                    <a:pt x="197" y="934"/>
                  </a:lnTo>
                  <a:lnTo>
                    <a:pt x="197" y="934"/>
                  </a:lnTo>
                  <a:lnTo>
                    <a:pt x="211" y="934"/>
                  </a:lnTo>
                  <a:lnTo>
                    <a:pt x="222" y="931"/>
                  </a:lnTo>
                  <a:lnTo>
                    <a:pt x="229" y="927"/>
                  </a:lnTo>
                  <a:lnTo>
                    <a:pt x="235" y="922"/>
                  </a:lnTo>
                  <a:lnTo>
                    <a:pt x="239" y="917"/>
                  </a:lnTo>
                  <a:lnTo>
                    <a:pt x="240" y="913"/>
                  </a:lnTo>
                  <a:lnTo>
                    <a:pt x="243" y="908"/>
                  </a:lnTo>
                  <a:lnTo>
                    <a:pt x="243" y="908"/>
                  </a:lnTo>
                  <a:lnTo>
                    <a:pt x="245" y="905"/>
                  </a:lnTo>
                  <a:lnTo>
                    <a:pt x="246" y="900"/>
                  </a:lnTo>
                  <a:lnTo>
                    <a:pt x="246" y="900"/>
                  </a:lnTo>
                  <a:lnTo>
                    <a:pt x="248" y="888"/>
                  </a:lnTo>
                  <a:lnTo>
                    <a:pt x="248" y="888"/>
                  </a:lnTo>
                  <a:lnTo>
                    <a:pt x="251" y="886"/>
                  </a:lnTo>
                  <a:lnTo>
                    <a:pt x="252" y="885"/>
                  </a:lnTo>
                  <a:lnTo>
                    <a:pt x="254" y="880"/>
                  </a:lnTo>
                  <a:lnTo>
                    <a:pt x="254" y="880"/>
                  </a:lnTo>
                  <a:lnTo>
                    <a:pt x="254" y="873"/>
                  </a:lnTo>
                  <a:lnTo>
                    <a:pt x="254" y="873"/>
                  </a:lnTo>
                  <a:lnTo>
                    <a:pt x="254" y="869"/>
                  </a:lnTo>
                  <a:lnTo>
                    <a:pt x="254" y="869"/>
                  </a:lnTo>
                  <a:lnTo>
                    <a:pt x="252" y="842"/>
                  </a:lnTo>
                  <a:lnTo>
                    <a:pt x="252" y="842"/>
                  </a:lnTo>
                  <a:lnTo>
                    <a:pt x="251" y="826"/>
                  </a:lnTo>
                  <a:lnTo>
                    <a:pt x="251" y="803"/>
                  </a:lnTo>
                  <a:lnTo>
                    <a:pt x="251" y="745"/>
                  </a:lnTo>
                  <a:lnTo>
                    <a:pt x="251" y="745"/>
                  </a:lnTo>
                  <a:lnTo>
                    <a:pt x="249" y="728"/>
                  </a:lnTo>
                  <a:lnTo>
                    <a:pt x="246" y="706"/>
                  </a:lnTo>
                  <a:lnTo>
                    <a:pt x="237" y="660"/>
                  </a:lnTo>
                  <a:lnTo>
                    <a:pt x="226" y="617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60"/>
                  </a:lnTo>
                  <a:lnTo>
                    <a:pt x="220" y="535"/>
                  </a:lnTo>
                  <a:lnTo>
                    <a:pt x="223" y="509"/>
                  </a:lnTo>
                  <a:lnTo>
                    <a:pt x="223" y="509"/>
                  </a:lnTo>
                  <a:lnTo>
                    <a:pt x="243" y="507"/>
                  </a:lnTo>
                  <a:lnTo>
                    <a:pt x="259" y="506"/>
                  </a:lnTo>
                  <a:lnTo>
                    <a:pt x="271" y="503"/>
                  </a:lnTo>
                  <a:lnTo>
                    <a:pt x="280" y="501"/>
                  </a:lnTo>
                  <a:lnTo>
                    <a:pt x="286" y="498"/>
                  </a:lnTo>
                  <a:lnTo>
                    <a:pt x="289" y="495"/>
                  </a:lnTo>
                  <a:lnTo>
                    <a:pt x="292" y="493"/>
                  </a:lnTo>
                  <a:lnTo>
                    <a:pt x="292" y="493"/>
                  </a:lnTo>
                  <a:lnTo>
                    <a:pt x="288" y="469"/>
                  </a:lnTo>
                  <a:lnTo>
                    <a:pt x="282" y="442"/>
                  </a:lnTo>
                  <a:lnTo>
                    <a:pt x="274" y="413"/>
                  </a:lnTo>
                  <a:lnTo>
                    <a:pt x="274" y="413"/>
                  </a:lnTo>
                  <a:lnTo>
                    <a:pt x="323" y="304"/>
                  </a:lnTo>
                  <a:lnTo>
                    <a:pt x="323" y="304"/>
                  </a:lnTo>
                  <a:lnTo>
                    <a:pt x="329" y="291"/>
                  </a:lnTo>
                  <a:lnTo>
                    <a:pt x="331" y="285"/>
                  </a:lnTo>
                  <a:lnTo>
                    <a:pt x="329" y="279"/>
                  </a:lnTo>
                  <a:lnTo>
                    <a:pt x="322" y="267"/>
                  </a:lnTo>
                  <a:lnTo>
                    <a:pt x="322" y="267"/>
                  </a:lnTo>
                  <a:close/>
                  <a:moveTo>
                    <a:pt x="259" y="310"/>
                  </a:moveTo>
                  <a:lnTo>
                    <a:pt x="259" y="310"/>
                  </a:lnTo>
                  <a:lnTo>
                    <a:pt x="257" y="313"/>
                  </a:lnTo>
                  <a:lnTo>
                    <a:pt x="252" y="315"/>
                  </a:lnTo>
                  <a:lnTo>
                    <a:pt x="248" y="319"/>
                  </a:lnTo>
                  <a:lnTo>
                    <a:pt x="248" y="322"/>
                  </a:lnTo>
                  <a:lnTo>
                    <a:pt x="246" y="327"/>
                  </a:lnTo>
                  <a:lnTo>
                    <a:pt x="232" y="268"/>
                  </a:lnTo>
                  <a:lnTo>
                    <a:pt x="232" y="268"/>
                  </a:lnTo>
                  <a:lnTo>
                    <a:pt x="243" y="279"/>
                  </a:lnTo>
                  <a:lnTo>
                    <a:pt x="257" y="291"/>
                  </a:lnTo>
                  <a:lnTo>
                    <a:pt x="257" y="291"/>
                  </a:lnTo>
                  <a:lnTo>
                    <a:pt x="259" y="296"/>
                  </a:lnTo>
                  <a:lnTo>
                    <a:pt x="259" y="301"/>
                  </a:lnTo>
                  <a:lnTo>
                    <a:pt x="259" y="310"/>
                  </a:lnTo>
                  <a:lnTo>
                    <a:pt x="259" y="31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1" name="Freeform 71"/>
            <p:cNvSpPr>
              <a:spLocks noEditPoints="1"/>
            </p:cNvSpPr>
            <p:nvPr/>
          </p:nvSpPr>
          <p:spPr bwMode="auto">
            <a:xfrm>
              <a:off x="4773613" y="6654800"/>
              <a:ext cx="314325" cy="492125"/>
            </a:xfrm>
            <a:custGeom>
              <a:avLst/>
              <a:gdLst>
                <a:gd name="T0" fmla="*/ 179 w 198"/>
                <a:gd name="T1" fmla="*/ 270 h 310"/>
                <a:gd name="T2" fmla="*/ 190 w 198"/>
                <a:gd name="T3" fmla="*/ 285 h 310"/>
                <a:gd name="T4" fmla="*/ 161 w 198"/>
                <a:gd name="T5" fmla="*/ 294 h 310"/>
                <a:gd name="T6" fmla="*/ 140 w 198"/>
                <a:gd name="T7" fmla="*/ 293 h 310"/>
                <a:gd name="T8" fmla="*/ 125 w 198"/>
                <a:gd name="T9" fmla="*/ 299 h 310"/>
                <a:gd name="T10" fmla="*/ 113 w 198"/>
                <a:gd name="T11" fmla="*/ 299 h 310"/>
                <a:gd name="T12" fmla="*/ 122 w 198"/>
                <a:gd name="T13" fmla="*/ 291 h 310"/>
                <a:gd name="T14" fmla="*/ 127 w 198"/>
                <a:gd name="T15" fmla="*/ 288 h 310"/>
                <a:gd name="T16" fmla="*/ 113 w 198"/>
                <a:gd name="T17" fmla="*/ 293 h 310"/>
                <a:gd name="T18" fmla="*/ 99 w 198"/>
                <a:gd name="T19" fmla="*/ 297 h 310"/>
                <a:gd name="T20" fmla="*/ 100 w 198"/>
                <a:gd name="T21" fmla="*/ 294 h 310"/>
                <a:gd name="T22" fmla="*/ 110 w 198"/>
                <a:gd name="T23" fmla="*/ 287 h 310"/>
                <a:gd name="T24" fmla="*/ 113 w 198"/>
                <a:gd name="T25" fmla="*/ 284 h 310"/>
                <a:gd name="T26" fmla="*/ 96 w 198"/>
                <a:gd name="T27" fmla="*/ 288 h 310"/>
                <a:gd name="T28" fmla="*/ 88 w 198"/>
                <a:gd name="T29" fmla="*/ 288 h 310"/>
                <a:gd name="T30" fmla="*/ 90 w 198"/>
                <a:gd name="T31" fmla="*/ 284 h 310"/>
                <a:gd name="T32" fmla="*/ 91 w 198"/>
                <a:gd name="T33" fmla="*/ 279 h 310"/>
                <a:gd name="T34" fmla="*/ 93 w 198"/>
                <a:gd name="T35" fmla="*/ 274 h 310"/>
                <a:gd name="T36" fmla="*/ 113 w 198"/>
                <a:gd name="T37" fmla="*/ 267 h 310"/>
                <a:gd name="T38" fmla="*/ 122 w 198"/>
                <a:gd name="T39" fmla="*/ 265 h 310"/>
                <a:gd name="T40" fmla="*/ 122 w 198"/>
                <a:gd name="T41" fmla="*/ 262 h 310"/>
                <a:gd name="T42" fmla="*/ 113 w 198"/>
                <a:gd name="T43" fmla="*/ 262 h 310"/>
                <a:gd name="T44" fmla="*/ 97 w 198"/>
                <a:gd name="T45" fmla="*/ 264 h 310"/>
                <a:gd name="T46" fmla="*/ 99 w 198"/>
                <a:gd name="T47" fmla="*/ 257 h 310"/>
                <a:gd name="T48" fmla="*/ 111 w 198"/>
                <a:gd name="T49" fmla="*/ 254 h 310"/>
                <a:gd name="T50" fmla="*/ 130 w 198"/>
                <a:gd name="T51" fmla="*/ 254 h 310"/>
                <a:gd name="T52" fmla="*/ 144 w 198"/>
                <a:gd name="T53" fmla="*/ 259 h 310"/>
                <a:gd name="T54" fmla="*/ 151 w 198"/>
                <a:gd name="T55" fmla="*/ 257 h 310"/>
                <a:gd name="T56" fmla="*/ 145 w 198"/>
                <a:gd name="T57" fmla="*/ 247 h 310"/>
                <a:gd name="T58" fmla="*/ 122 w 198"/>
                <a:gd name="T59" fmla="*/ 222 h 310"/>
                <a:gd name="T60" fmla="*/ 83 w 198"/>
                <a:gd name="T61" fmla="*/ 162 h 310"/>
                <a:gd name="T62" fmla="*/ 76 w 198"/>
                <a:gd name="T63" fmla="*/ 142 h 310"/>
                <a:gd name="T64" fmla="*/ 77 w 198"/>
                <a:gd name="T65" fmla="*/ 95 h 310"/>
                <a:gd name="T66" fmla="*/ 85 w 198"/>
                <a:gd name="T67" fmla="*/ 54 h 310"/>
                <a:gd name="T68" fmla="*/ 100 w 198"/>
                <a:gd name="T69" fmla="*/ 9 h 310"/>
                <a:gd name="T70" fmla="*/ 99 w 198"/>
                <a:gd name="T71" fmla="*/ 0 h 310"/>
                <a:gd name="T72" fmla="*/ 83 w 198"/>
                <a:gd name="T73" fmla="*/ 11 h 310"/>
                <a:gd name="T74" fmla="*/ 59 w 198"/>
                <a:gd name="T75" fmla="*/ 25 h 310"/>
                <a:gd name="T76" fmla="*/ 48 w 198"/>
                <a:gd name="T77" fmla="*/ 23 h 310"/>
                <a:gd name="T78" fmla="*/ 42 w 198"/>
                <a:gd name="T79" fmla="*/ 15 h 310"/>
                <a:gd name="T80" fmla="*/ 36 w 198"/>
                <a:gd name="T81" fmla="*/ 11 h 310"/>
                <a:gd name="T82" fmla="*/ 36 w 198"/>
                <a:gd name="T83" fmla="*/ 12 h 310"/>
                <a:gd name="T84" fmla="*/ 40 w 198"/>
                <a:gd name="T85" fmla="*/ 31 h 310"/>
                <a:gd name="T86" fmla="*/ 29 w 198"/>
                <a:gd name="T87" fmla="*/ 65 h 310"/>
                <a:gd name="T88" fmla="*/ 22 w 198"/>
                <a:gd name="T89" fmla="*/ 92 h 310"/>
                <a:gd name="T90" fmla="*/ 17 w 198"/>
                <a:gd name="T91" fmla="*/ 132 h 310"/>
                <a:gd name="T92" fmla="*/ 11 w 198"/>
                <a:gd name="T93" fmla="*/ 168 h 310"/>
                <a:gd name="T94" fmla="*/ 9 w 198"/>
                <a:gd name="T95" fmla="*/ 200 h 310"/>
                <a:gd name="T96" fmla="*/ 5 w 198"/>
                <a:gd name="T97" fmla="*/ 245 h 310"/>
                <a:gd name="T98" fmla="*/ 5 w 198"/>
                <a:gd name="T99" fmla="*/ 267 h 310"/>
                <a:gd name="T100" fmla="*/ 8 w 198"/>
                <a:gd name="T101" fmla="*/ 279 h 310"/>
                <a:gd name="T102" fmla="*/ 6 w 198"/>
                <a:gd name="T103" fmla="*/ 288 h 310"/>
                <a:gd name="T104" fmla="*/ 2 w 198"/>
                <a:gd name="T105" fmla="*/ 293 h 310"/>
                <a:gd name="T106" fmla="*/ 2 w 198"/>
                <a:gd name="T107" fmla="*/ 296 h 310"/>
                <a:gd name="T108" fmla="*/ 65 w 198"/>
                <a:gd name="T109" fmla="*/ 301 h 310"/>
                <a:gd name="T110" fmla="*/ 107 w 198"/>
                <a:gd name="T111" fmla="*/ 305 h 310"/>
                <a:gd name="T112" fmla="*/ 157 w 198"/>
                <a:gd name="T113" fmla="*/ 310 h 310"/>
                <a:gd name="T114" fmla="*/ 162 w 198"/>
                <a:gd name="T115" fmla="*/ 305 h 310"/>
                <a:gd name="T116" fmla="*/ 161 w 198"/>
                <a:gd name="T117" fmla="*/ 29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" h="310">
                  <a:moveTo>
                    <a:pt x="170" y="262"/>
                  </a:moveTo>
                  <a:lnTo>
                    <a:pt x="170" y="262"/>
                  </a:lnTo>
                  <a:lnTo>
                    <a:pt x="179" y="270"/>
                  </a:lnTo>
                  <a:lnTo>
                    <a:pt x="187" y="277"/>
                  </a:lnTo>
                  <a:lnTo>
                    <a:pt x="188" y="282"/>
                  </a:lnTo>
                  <a:lnTo>
                    <a:pt x="190" y="285"/>
                  </a:lnTo>
                  <a:lnTo>
                    <a:pt x="198" y="276"/>
                  </a:lnTo>
                  <a:lnTo>
                    <a:pt x="170" y="262"/>
                  </a:lnTo>
                  <a:close/>
                  <a:moveTo>
                    <a:pt x="161" y="294"/>
                  </a:moveTo>
                  <a:lnTo>
                    <a:pt x="161" y="294"/>
                  </a:lnTo>
                  <a:lnTo>
                    <a:pt x="150" y="293"/>
                  </a:lnTo>
                  <a:lnTo>
                    <a:pt x="140" y="293"/>
                  </a:lnTo>
                  <a:lnTo>
                    <a:pt x="133" y="296"/>
                  </a:lnTo>
                  <a:lnTo>
                    <a:pt x="125" y="299"/>
                  </a:lnTo>
                  <a:lnTo>
                    <a:pt x="125" y="299"/>
                  </a:lnTo>
                  <a:lnTo>
                    <a:pt x="119" y="302"/>
                  </a:lnTo>
                  <a:lnTo>
                    <a:pt x="114" y="301"/>
                  </a:lnTo>
                  <a:lnTo>
                    <a:pt x="113" y="299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22" y="291"/>
                  </a:lnTo>
                  <a:lnTo>
                    <a:pt x="127" y="290"/>
                  </a:lnTo>
                  <a:lnTo>
                    <a:pt x="127" y="288"/>
                  </a:lnTo>
                  <a:lnTo>
                    <a:pt x="127" y="288"/>
                  </a:lnTo>
                  <a:lnTo>
                    <a:pt x="120" y="290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07" y="297"/>
                  </a:lnTo>
                  <a:lnTo>
                    <a:pt x="102" y="299"/>
                  </a:lnTo>
                  <a:lnTo>
                    <a:pt x="99" y="297"/>
                  </a:lnTo>
                  <a:lnTo>
                    <a:pt x="99" y="297"/>
                  </a:lnTo>
                  <a:lnTo>
                    <a:pt x="99" y="296"/>
                  </a:lnTo>
                  <a:lnTo>
                    <a:pt x="100" y="294"/>
                  </a:lnTo>
                  <a:lnTo>
                    <a:pt x="103" y="290"/>
                  </a:lnTo>
                  <a:lnTo>
                    <a:pt x="103" y="290"/>
                  </a:lnTo>
                  <a:lnTo>
                    <a:pt x="110" y="287"/>
                  </a:lnTo>
                  <a:lnTo>
                    <a:pt x="111" y="285"/>
                  </a:lnTo>
                  <a:lnTo>
                    <a:pt x="113" y="284"/>
                  </a:lnTo>
                  <a:lnTo>
                    <a:pt x="113" y="284"/>
                  </a:lnTo>
                  <a:lnTo>
                    <a:pt x="111" y="282"/>
                  </a:lnTo>
                  <a:lnTo>
                    <a:pt x="108" y="284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91" y="290"/>
                  </a:lnTo>
                  <a:lnTo>
                    <a:pt x="88" y="288"/>
                  </a:lnTo>
                  <a:lnTo>
                    <a:pt x="88" y="287"/>
                  </a:lnTo>
                  <a:lnTo>
                    <a:pt x="90" y="284"/>
                  </a:lnTo>
                  <a:lnTo>
                    <a:pt x="90" y="284"/>
                  </a:lnTo>
                  <a:lnTo>
                    <a:pt x="93" y="282"/>
                  </a:lnTo>
                  <a:lnTo>
                    <a:pt x="93" y="282"/>
                  </a:lnTo>
                  <a:lnTo>
                    <a:pt x="91" y="279"/>
                  </a:lnTo>
                  <a:lnTo>
                    <a:pt x="91" y="277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6" y="273"/>
                  </a:lnTo>
                  <a:lnTo>
                    <a:pt x="100" y="270"/>
                  </a:lnTo>
                  <a:lnTo>
                    <a:pt x="113" y="267"/>
                  </a:lnTo>
                  <a:lnTo>
                    <a:pt x="113" y="267"/>
                  </a:lnTo>
                  <a:lnTo>
                    <a:pt x="122" y="265"/>
                  </a:lnTo>
                  <a:lnTo>
                    <a:pt x="122" y="265"/>
                  </a:lnTo>
                  <a:lnTo>
                    <a:pt x="125" y="264"/>
                  </a:lnTo>
                  <a:lnTo>
                    <a:pt x="125" y="264"/>
                  </a:lnTo>
                  <a:lnTo>
                    <a:pt x="122" y="262"/>
                  </a:lnTo>
                  <a:lnTo>
                    <a:pt x="117" y="262"/>
                  </a:lnTo>
                  <a:lnTo>
                    <a:pt x="117" y="262"/>
                  </a:lnTo>
                  <a:lnTo>
                    <a:pt x="113" y="262"/>
                  </a:lnTo>
                  <a:lnTo>
                    <a:pt x="103" y="264"/>
                  </a:lnTo>
                  <a:lnTo>
                    <a:pt x="103" y="264"/>
                  </a:lnTo>
                  <a:lnTo>
                    <a:pt x="97" y="264"/>
                  </a:lnTo>
                  <a:lnTo>
                    <a:pt x="96" y="262"/>
                  </a:lnTo>
                  <a:lnTo>
                    <a:pt x="96" y="259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6" y="253"/>
                  </a:lnTo>
                  <a:lnTo>
                    <a:pt x="12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7" y="257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8" y="259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0" y="253"/>
                  </a:lnTo>
                  <a:lnTo>
                    <a:pt x="145" y="247"/>
                  </a:lnTo>
                  <a:lnTo>
                    <a:pt x="131" y="233"/>
                  </a:lnTo>
                  <a:lnTo>
                    <a:pt x="131" y="233"/>
                  </a:lnTo>
                  <a:lnTo>
                    <a:pt x="122" y="222"/>
                  </a:lnTo>
                  <a:lnTo>
                    <a:pt x="110" y="203"/>
                  </a:lnTo>
                  <a:lnTo>
                    <a:pt x="96" y="183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79" y="153"/>
                  </a:lnTo>
                  <a:lnTo>
                    <a:pt x="76" y="142"/>
                  </a:lnTo>
                  <a:lnTo>
                    <a:pt x="76" y="131"/>
                  </a:lnTo>
                  <a:lnTo>
                    <a:pt x="76" y="119"/>
                  </a:lnTo>
                  <a:lnTo>
                    <a:pt x="77" y="95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5" y="54"/>
                  </a:lnTo>
                  <a:lnTo>
                    <a:pt x="91" y="3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2" y="3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3" y="11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9" y="25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8"/>
                  </a:lnTo>
                  <a:lnTo>
                    <a:pt x="37" y="46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6" y="75"/>
                  </a:lnTo>
                  <a:lnTo>
                    <a:pt x="22" y="92"/>
                  </a:lnTo>
                  <a:lnTo>
                    <a:pt x="19" y="11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6" y="149"/>
                  </a:lnTo>
                  <a:lnTo>
                    <a:pt x="13" y="159"/>
                  </a:lnTo>
                  <a:lnTo>
                    <a:pt x="11" y="168"/>
                  </a:lnTo>
                  <a:lnTo>
                    <a:pt x="11" y="182"/>
                  </a:lnTo>
                  <a:lnTo>
                    <a:pt x="11" y="182"/>
                  </a:lnTo>
                  <a:lnTo>
                    <a:pt x="9" y="200"/>
                  </a:lnTo>
                  <a:lnTo>
                    <a:pt x="8" y="216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59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3" y="273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9" y="282"/>
                  </a:lnTo>
                  <a:lnTo>
                    <a:pt x="9" y="284"/>
                  </a:lnTo>
                  <a:lnTo>
                    <a:pt x="6" y="288"/>
                  </a:lnTo>
                  <a:lnTo>
                    <a:pt x="6" y="288"/>
                  </a:lnTo>
                  <a:lnTo>
                    <a:pt x="5" y="291"/>
                  </a:lnTo>
                  <a:lnTo>
                    <a:pt x="2" y="293"/>
                  </a:lnTo>
                  <a:lnTo>
                    <a:pt x="0" y="293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53" y="299"/>
                  </a:lnTo>
                  <a:lnTo>
                    <a:pt x="53" y="299"/>
                  </a:lnTo>
                  <a:lnTo>
                    <a:pt x="65" y="301"/>
                  </a:lnTo>
                  <a:lnTo>
                    <a:pt x="80" y="302"/>
                  </a:lnTo>
                  <a:lnTo>
                    <a:pt x="94" y="305"/>
                  </a:lnTo>
                  <a:lnTo>
                    <a:pt x="107" y="305"/>
                  </a:lnTo>
                  <a:lnTo>
                    <a:pt x="107" y="305"/>
                  </a:lnTo>
                  <a:lnTo>
                    <a:pt x="134" y="307"/>
                  </a:lnTo>
                  <a:lnTo>
                    <a:pt x="157" y="310"/>
                  </a:lnTo>
                  <a:lnTo>
                    <a:pt x="157" y="310"/>
                  </a:lnTo>
                  <a:lnTo>
                    <a:pt x="164" y="310"/>
                  </a:lnTo>
                  <a:lnTo>
                    <a:pt x="162" y="305"/>
                  </a:lnTo>
                  <a:lnTo>
                    <a:pt x="162" y="305"/>
                  </a:lnTo>
                  <a:lnTo>
                    <a:pt x="161" y="297"/>
                  </a:lnTo>
                  <a:lnTo>
                    <a:pt x="161" y="294"/>
                  </a:lnTo>
                  <a:lnTo>
                    <a:pt x="161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2" name="Freeform 72"/>
            <p:cNvSpPr>
              <a:spLocks/>
            </p:cNvSpPr>
            <p:nvPr/>
          </p:nvSpPr>
          <p:spPr bwMode="auto">
            <a:xfrm>
              <a:off x="4795838" y="6704013"/>
              <a:ext cx="73025" cy="369887"/>
            </a:xfrm>
            <a:custGeom>
              <a:avLst/>
              <a:gdLst>
                <a:gd name="T0" fmla="*/ 29 w 46"/>
                <a:gd name="T1" fmla="*/ 217 h 233"/>
                <a:gd name="T2" fmla="*/ 8 w 46"/>
                <a:gd name="T3" fmla="*/ 233 h 233"/>
                <a:gd name="T4" fmla="*/ 0 w 46"/>
                <a:gd name="T5" fmla="*/ 216 h 233"/>
                <a:gd name="T6" fmla="*/ 0 w 46"/>
                <a:gd name="T7" fmla="*/ 216 h 233"/>
                <a:gd name="T8" fmla="*/ 3 w 46"/>
                <a:gd name="T9" fmla="*/ 200 h 233"/>
                <a:gd name="T10" fmla="*/ 6 w 46"/>
                <a:gd name="T11" fmla="*/ 188 h 233"/>
                <a:gd name="T12" fmla="*/ 6 w 46"/>
                <a:gd name="T13" fmla="*/ 179 h 233"/>
                <a:gd name="T14" fmla="*/ 6 w 46"/>
                <a:gd name="T15" fmla="*/ 179 h 233"/>
                <a:gd name="T16" fmla="*/ 11 w 46"/>
                <a:gd name="T17" fmla="*/ 149 h 233"/>
                <a:gd name="T18" fmla="*/ 15 w 46"/>
                <a:gd name="T19" fmla="*/ 112 h 233"/>
                <a:gd name="T20" fmla="*/ 15 w 46"/>
                <a:gd name="T21" fmla="*/ 112 h 233"/>
                <a:gd name="T22" fmla="*/ 19 w 46"/>
                <a:gd name="T23" fmla="*/ 78 h 233"/>
                <a:gd name="T24" fmla="*/ 22 w 46"/>
                <a:gd name="T25" fmla="*/ 60 h 233"/>
                <a:gd name="T26" fmla="*/ 25 w 46"/>
                <a:gd name="T27" fmla="*/ 44 h 233"/>
                <a:gd name="T28" fmla="*/ 25 w 46"/>
                <a:gd name="T29" fmla="*/ 44 h 233"/>
                <a:gd name="T30" fmla="*/ 29 w 46"/>
                <a:gd name="T31" fmla="*/ 34 h 233"/>
                <a:gd name="T32" fmla="*/ 32 w 46"/>
                <a:gd name="T33" fmla="*/ 28 h 233"/>
                <a:gd name="T34" fmla="*/ 36 w 46"/>
                <a:gd name="T35" fmla="*/ 23 h 233"/>
                <a:gd name="T36" fmla="*/ 37 w 46"/>
                <a:gd name="T37" fmla="*/ 18 h 233"/>
                <a:gd name="T38" fmla="*/ 37 w 46"/>
                <a:gd name="T39" fmla="*/ 18 h 233"/>
                <a:gd name="T40" fmla="*/ 34 w 46"/>
                <a:gd name="T41" fmla="*/ 7 h 233"/>
                <a:gd name="T42" fmla="*/ 34 w 46"/>
                <a:gd name="T43" fmla="*/ 1 h 233"/>
                <a:gd name="T44" fmla="*/ 36 w 46"/>
                <a:gd name="T45" fmla="*/ 0 h 233"/>
                <a:gd name="T46" fmla="*/ 37 w 46"/>
                <a:gd name="T47" fmla="*/ 0 h 233"/>
                <a:gd name="T48" fmla="*/ 37 w 46"/>
                <a:gd name="T49" fmla="*/ 0 h 233"/>
                <a:gd name="T50" fmla="*/ 40 w 46"/>
                <a:gd name="T51" fmla="*/ 0 h 233"/>
                <a:gd name="T52" fmla="*/ 42 w 46"/>
                <a:gd name="T53" fmla="*/ 1 h 233"/>
                <a:gd name="T54" fmla="*/ 45 w 46"/>
                <a:gd name="T55" fmla="*/ 6 h 233"/>
                <a:gd name="T56" fmla="*/ 46 w 46"/>
                <a:gd name="T57" fmla="*/ 12 h 233"/>
                <a:gd name="T58" fmla="*/ 46 w 46"/>
                <a:gd name="T59" fmla="*/ 17 h 233"/>
                <a:gd name="T60" fmla="*/ 46 w 46"/>
                <a:gd name="T61" fmla="*/ 17 h 233"/>
                <a:gd name="T62" fmla="*/ 43 w 46"/>
                <a:gd name="T63" fmla="*/ 26 h 233"/>
                <a:gd name="T64" fmla="*/ 43 w 46"/>
                <a:gd name="T65" fmla="*/ 34 h 233"/>
                <a:gd name="T66" fmla="*/ 43 w 46"/>
                <a:gd name="T67" fmla="*/ 43 h 233"/>
                <a:gd name="T68" fmla="*/ 43 w 46"/>
                <a:gd name="T69" fmla="*/ 43 h 233"/>
                <a:gd name="T70" fmla="*/ 42 w 46"/>
                <a:gd name="T71" fmla="*/ 57 h 233"/>
                <a:gd name="T72" fmla="*/ 40 w 46"/>
                <a:gd name="T73" fmla="*/ 78 h 233"/>
                <a:gd name="T74" fmla="*/ 37 w 46"/>
                <a:gd name="T75" fmla="*/ 115 h 233"/>
                <a:gd name="T76" fmla="*/ 37 w 46"/>
                <a:gd name="T77" fmla="*/ 115 h 233"/>
                <a:gd name="T78" fmla="*/ 34 w 46"/>
                <a:gd name="T79" fmla="*/ 165 h 233"/>
                <a:gd name="T80" fmla="*/ 32 w 46"/>
                <a:gd name="T81" fmla="*/ 194 h 233"/>
                <a:gd name="T82" fmla="*/ 29 w 46"/>
                <a:gd name="T83" fmla="*/ 217 h 233"/>
                <a:gd name="T84" fmla="*/ 29 w 46"/>
                <a:gd name="T85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233">
                  <a:moveTo>
                    <a:pt x="29" y="217"/>
                  </a:moveTo>
                  <a:lnTo>
                    <a:pt x="8" y="233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3" y="200"/>
                  </a:lnTo>
                  <a:lnTo>
                    <a:pt x="6" y="188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11" y="149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9" y="78"/>
                  </a:lnTo>
                  <a:lnTo>
                    <a:pt x="22" y="60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9" y="34"/>
                  </a:lnTo>
                  <a:lnTo>
                    <a:pt x="32" y="28"/>
                  </a:lnTo>
                  <a:lnTo>
                    <a:pt x="36" y="23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4" y="7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5" y="6"/>
                  </a:lnTo>
                  <a:lnTo>
                    <a:pt x="46" y="12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3" y="26"/>
                  </a:lnTo>
                  <a:lnTo>
                    <a:pt x="43" y="34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2" y="57"/>
                  </a:lnTo>
                  <a:lnTo>
                    <a:pt x="40" y="78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65"/>
                  </a:lnTo>
                  <a:lnTo>
                    <a:pt x="32" y="194"/>
                  </a:lnTo>
                  <a:lnTo>
                    <a:pt x="29" y="217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3" name="Freeform 84"/>
            <p:cNvSpPr>
              <a:spLocks/>
            </p:cNvSpPr>
            <p:nvPr/>
          </p:nvSpPr>
          <p:spPr bwMode="auto">
            <a:xfrm>
              <a:off x="4810126" y="6419850"/>
              <a:ext cx="203200" cy="173037"/>
            </a:xfrm>
            <a:custGeom>
              <a:avLst/>
              <a:gdLst>
                <a:gd name="T0" fmla="*/ 102 w 128"/>
                <a:gd name="T1" fmla="*/ 8 h 109"/>
                <a:gd name="T2" fmla="*/ 102 w 128"/>
                <a:gd name="T3" fmla="*/ 8 h 109"/>
                <a:gd name="T4" fmla="*/ 87 w 128"/>
                <a:gd name="T5" fmla="*/ 1 h 109"/>
                <a:gd name="T6" fmla="*/ 74 w 128"/>
                <a:gd name="T7" fmla="*/ 0 h 109"/>
                <a:gd name="T8" fmla="*/ 62 w 128"/>
                <a:gd name="T9" fmla="*/ 0 h 109"/>
                <a:gd name="T10" fmla="*/ 51 w 128"/>
                <a:gd name="T11" fmla="*/ 3 h 109"/>
                <a:gd name="T12" fmla="*/ 42 w 128"/>
                <a:gd name="T13" fmla="*/ 8 h 109"/>
                <a:gd name="T14" fmla="*/ 34 w 128"/>
                <a:gd name="T15" fmla="*/ 12 h 109"/>
                <a:gd name="T16" fmla="*/ 27 w 128"/>
                <a:gd name="T17" fmla="*/ 18 h 109"/>
                <a:gd name="T18" fmla="*/ 22 w 128"/>
                <a:gd name="T19" fmla="*/ 25 h 109"/>
                <a:gd name="T20" fmla="*/ 22 w 128"/>
                <a:gd name="T21" fmla="*/ 25 h 109"/>
                <a:gd name="T22" fmla="*/ 13 w 128"/>
                <a:gd name="T23" fmla="*/ 26 h 109"/>
                <a:gd name="T24" fmla="*/ 6 w 128"/>
                <a:gd name="T25" fmla="*/ 31 h 109"/>
                <a:gd name="T26" fmla="*/ 2 w 128"/>
                <a:gd name="T27" fmla="*/ 35 h 109"/>
                <a:gd name="T28" fmla="*/ 0 w 128"/>
                <a:gd name="T29" fmla="*/ 38 h 109"/>
                <a:gd name="T30" fmla="*/ 0 w 128"/>
                <a:gd name="T31" fmla="*/ 38 h 109"/>
                <a:gd name="T32" fmla="*/ 3 w 128"/>
                <a:gd name="T33" fmla="*/ 40 h 109"/>
                <a:gd name="T34" fmla="*/ 8 w 128"/>
                <a:gd name="T35" fmla="*/ 40 h 109"/>
                <a:gd name="T36" fmla="*/ 20 w 128"/>
                <a:gd name="T37" fmla="*/ 42 h 109"/>
                <a:gd name="T38" fmla="*/ 20 w 128"/>
                <a:gd name="T39" fmla="*/ 42 h 109"/>
                <a:gd name="T40" fmla="*/ 42 w 128"/>
                <a:gd name="T41" fmla="*/ 48 h 109"/>
                <a:gd name="T42" fmla="*/ 42 w 128"/>
                <a:gd name="T43" fmla="*/ 48 h 109"/>
                <a:gd name="T44" fmla="*/ 51 w 128"/>
                <a:gd name="T45" fmla="*/ 52 h 109"/>
                <a:gd name="T46" fmla="*/ 60 w 128"/>
                <a:gd name="T47" fmla="*/ 59 h 109"/>
                <a:gd name="T48" fmla="*/ 70 w 128"/>
                <a:gd name="T49" fmla="*/ 66 h 109"/>
                <a:gd name="T50" fmla="*/ 79 w 128"/>
                <a:gd name="T51" fmla="*/ 75 h 109"/>
                <a:gd name="T52" fmla="*/ 93 w 128"/>
                <a:gd name="T53" fmla="*/ 91 h 109"/>
                <a:gd name="T54" fmla="*/ 101 w 128"/>
                <a:gd name="T55" fmla="*/ 103 h 109"/>
                <a:gd name="T56" fmla="*/ 101 w 128"/>
                <a:gd name="T57" fmla="*/ 103 h 109"/>
                <a:gd name="T58" fmla="*/ 101 w 128"/>
                <a:gd name="T59" fmla="*/ 103 h 109"/>
                <a:gd name="T60" fmla="*/ 101 w 128"/>
                <a:gd name="T61" fmla="*/ 103 h 109"/>
                <a:gd name="T62" fmla="*/ 104 w 128"/>
                <a:gd name="T63" fmla="*/ 108 h 109"/>
                <a:gd name="T64" fmla="*/ 108 w 128"/>
                <a:gd name="T65" fmla="*/ 109 h 109"/>
                <a:gd name="T66" fmla="*/ 108 w 128"/>
                <a:gd name="T67" fmla="*/ 109 h 109"/>
                <a:gd name="T68" fmla="*/ 111 w 128"/>
                <a:gd name="T69" fmla="*/ 109 h 109"/>
                <a:gd name="T70" fmla="*/ 114 w 128"/>
                <a:gd name="T71" fmla="*/ 106 h 109"/>
                <a:gd name="T72" fmla="*/ 116 w 128"/>
                <a:gd name="T73" fmla="*/ 105 h 109"/>
                <a:gd name="T74" fmla="*/ 116 w 128"/>
                <a:gd name="T75" fmla="*/ 100 h 109"/>
                <a:gd name="T76" fmla="*/ 116 w 128"/>
                <a:gd name="T77" fmla="*/ 100 h 109"/>
                <a:gd name="T78" fmla="*/ 116 w 128"/>
                <a:gd name="T79" fmla="*/ 99 h 109"/>
                <a:gd name="T80" fmla="*/ 114 w 128"/>
                <a:gd name="T81" fmla="*/ 96 h 109"/>
                <a:gd name="T82" fmla="*/ 114 w 128"/>
                <a:gd name="T83" fmla="*/ 96 h 109"/>
                <a:gd name="T84" fmla="*/ 122 w 128"/>
                <a:gd name="T85" fmla="*/ 80 h 109"/>
                <a:gd name="T86" fmla="*/ 127 w 128"/>
                <a:gd name="T87" fmla="*/ 68 h 109"/>
                <a:gd name="T88" fmla="*/ 128 w 128"/>
                <a:gd name="T89" fmla="*/ 55 h 109"/>
                <a:gd name="T90" fmla="*/ 128 w 128"/>
                <a:gd name="T91" fmla="*/ 42 h 109"/>
                <a:gd name="T92" fmla="*/ 127 w 128"/>
                <a:gd name="T93" fmla="*/ 35 h 109"/>
                <a:gd name="T94" fmla="*/ 125 w 128"/>
                <a:gd name="T95" fmla="*/ 29 h 109"/>
                <a:gd name="T96" fmla="*/ 121 w 128"/>
                <a:gd name="T97" fmla="*/ 23 h 109"/>
                <a:gd name="T98" fmla="*/ 116 w 128"/>
                <a:gd name="T99" fmla="*/ 17 h 109"/>
                <a:gd name="T100" fmla="*/ 110 w 128"/>
                <a:gd name="T101" fmla="*/ 12 h 109"/>
                <a:gd name="T102" fmla="*/ 102 w 128"/>
                <a:gd name="T103" fmla="*/ 8 h 109"/>
                <a:gd name="T104" fmla="*/ 102 w 128"/>
                <a:gd name="T105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09">
                  <a:moveTo>
                    <a:pt x="102" y="8"/>
                  </a:moveTo>
                  <a:lnTo>
                    <a:pt x="102" y="8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7" y="1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13" y="26"/>
                  </a:lnTo>
                  <a:lnTo>
                    <a:pt x="6" y="31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1" y="52"/>
                  </a:lnTo>
                  <a:lnTo>
                    <a:pt x="60" y="59"/>
                  </a:lnTo>
                  <a:lnTo>
                    <a:pt x="70" y="66"/>
                  </a:lnTo>
                  <a:lnTo>
                    <a:pt x="79" y="75"/>
                  </a:lnTo>
                  <a:lnTo>
                    <a:pt x="93" y="91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4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11" y="109"/>
                  </a:lnTo>
                  <a:lnTo>
                    <a:pt x="114" y="106"/>
                  </a:lnTo>
                  <a:lnTo>
                    <a:pt x="116" y="105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22" y="80"/>
                  </a:lnTo>
                  <a:lnTo>
                    <a:pt x="127" y="68"/>
                  </a:lnTo>
                  <a:lnTo>
                    <a:pt x="128" y="55"/>
                  </a:lnTo>
                  <a:lnTo>
                    <a:pt x="128" y="42"/>
                  </a:lnTo>
                  <a:lnTo>
                    <a:pt x="127" y="35"/>
                  </a:lnTo>
                  <a:lnTo>
                    <a:pt x="125" y="29"/>
                  </a:lnTo>
                  <a:lnTo>
                    <a:pt x="121" y="23"/>
                  </a:lnTo>
                  <a:lnTo>
                    <a:pt x="116" y="17"/>
                  </a:lnTo>
                  <a:lnTo>
                    <a:pt x="110" y="12"/>
                  </a:lnTo>
                  <a:lnTo>
                    <a:pt x="102" y="8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5" name="Freeform 4"/>
          <p:cNvSpPr/>
          <p:nvPr/>
        </p:nvSpPr>
        <p:spPr bwMode="ltGray">
          <a:xfrm>
            <a:off x="2791235" y="4123958"/>
            <a:ext cx="313506" cy="367020"/>
          </a:xfrm>
          <a:custGeom>
            <a:avLst/>
            <a:gdLst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54"/>
              <a:gd name="connsiteY0" fmla="*/ 121432 h 428320"/>
              <a:gd name="connsiteX1" fmla="*/ 84550 w 360154"/>
              <a:gd name="connsiteY1" fmla="*/ 137089 h 428320"/>
              <a:gd name="connsiteX2" fmla="*/ 184759 w 360154"/>
              <a:gd name="connsiteY2" fmla="*/ 428320 h 428320"/>
              <a:gd name="connsiteX3" fmla="*/ 275572 w 360154"/>
              <a:gd name="connsiteY3" fmla="*/ 143352 h 428320"/>
              <a:gd name="connsiteX4" fmla="*/ 360123 w 360154"/>
              <a:gd name="connsiteY4" fmla="*/ 124563 h 428320"/>
              <a:gd name="connsiteX5" fmla="*/ 266178 w 360154"/>
              <a:gd name="connsiteY5" fmla="*/ 2435 h 428320"/>
              <a:gd name="connsiteX6" fmla="*/ 181627 w 360154"/>
              <a:gd name="connsiteY6" fmla="*/ 249824 h 428320"/>
              <a:gd name="connsiteX7" fmla="*/ 100208 w 360154"/>
              <a:gd name="connsiteY7" fmla="*/ 8698 h 428320"/>
              <a:gd name="connsiteX8" fmla="*/ 0 w 360154"/>
              <a:gd name="connsiteY8" fmla="*/ 121432 h 428320"/>
              <a:gd name="connsiteX0" fmla="*/ 7502 w 367656"/>
              <a:gd name="connsiteY0" fmla="*/ 121432 h 428320"/>
              <a:gd name="connsiteX1" fmla="*/ 92052 w 367656"/>
              <a:gd name="connsiteY1" fmla="*/ 137089 h 428320"/>
              <a:gd name="connsiteX2" fmla="*/ 192261 w 367656"/>
              <a:gd name="connsiteY2" fmla="*/ 428320 h 428320"/>
              <a:gd name="connsiteX3" fmla="*/ 283074 w 367656"/>
              <a:gd name="connsiteY3" fmla="*/ 143352 h 428320"/>
              <a:gd name="connsiteX4" fmla="*/ 367625 w 367656"/>
              <a:gd name="connsiteY4" fmla="*/ 124563 h 428320"/>
              <a:gd name="connsiteX5" fmla="*/ 273680 w 367656"/>
              <a:gd name="connsiteY5" fmla="*/ 2435 h 428320"/>
              <a:gd name="connsiteX6" fmla="*/ 189129 w 367656"/>
              <a:gd name="connsiteY6" fmla="*/ 249824 h 428320"/>
              <a:gd name="connsiteX7" fmla="*/ 107710 w 367656"/>
              <a:gd name="connsiteY7" fmla="*/ 8698 h 428320"/>
              <a:gd name="connsiteX8" fmla="*/ 7502 w 367656"/>
              <a:gd name="connsiteY8" fmla="*/ 121432 h 428320"/>
              <a:gd name="connsiteX0" fmla="*/ 7502 w 380353"/>
              <a:gd name="connsiteY0" fmla="*/ 122319 h 429207"/>
              <a:gd name="connsiteX1" fmla="*/ 92052 w 380353"/>
              <a:gd name="connsiteY1" fmla="*/ 137976 h 429207"/>
              <a:gd name="connsiteX2" fmla="*/ 192261 w 380353"/>
              <a:gd name="connsiteY2" fmla="*/ 429207 h 429207"/>
              <a:gd name="connsiteX3" fmla="*/ 283074 w 380353"/>
              <a:gd name="connsiteY3" fmla="*/ 144239 h 429207"/>
              <a:gd name="connsiteX4" fmla="*/ 367625 w 380353"/>
              <a:gd name="connsiteY4" fmla="*/ 125450 h 429207"/>
              <a:gd name="connsiteX5" fmla="*/ 273680 w 380353"/>
              <a:gd name="connsiteY5" fmla="*/ 3322 h 429207"/>
              <a:gd name="connsiteX6" fmla="*/ 189129 w 380353"/>
              <a:gd name="connsiteY6" fmla="*/ 250711 h 429207"/>
              <a:gd name="connsiteX7" fmla="*/ 107710 w 380353"/>
              <a:gd name="connsiteY7" fmla="*/ 9585 h 429207"/>
              <a:gd name="connsiteX8" fmla="*/ 7502 w 380353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88101 w 379325"/>
              <a:gd name="connsiteY6" fmla="*/ 250711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94364 w 379325"/>
              <a:gd name="connsiteY6" fmla="*/ 206870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66628"/>
              <a:gd name="connsiteY0" fmla="*/ 122319 h 429210"/>
              <a:gd name="connsiteX1" fmla="*/ 91024 w 366628"/>
              <a:gd name="connsiteY1" fmla="*/ 137976 h 429210"/>
              <a:gd name="connsiteX2" fmla="*/ 191233 w 366628"/>
              <a:gd name="connsiteY2" fmla="*/ 429207 h 429210"/>
              <a:gd name="connsiteX3" fmla="*/ 282046 w 366628"/>
              <a:gd name="connsiteY3" fmla="*/ 144239 h 429210"/>
              <a:gd name="connsiteX4" fmla="*/ 366597 w 366628"/>
              <a:gd name="connsiteY4" fmla="*/ 125450 h 429210"/>
              <a:gd name="connsiteX5" fmla="*/ 272652 w 366628"/>
              <a:gd name="connsiteY5" fmla="*/ 3322 h 429210"/>
              <a:gd name="connsiteX6" fmla="*/ 194364 w 366628"/>
              <a:gd name="connsiteY6" fmla="*/ 206870 h 429210"/>
              <a:gd name="connsiteX7" fmla="*/ 106682 w 366628"/>
              <a:gd name="connsiteY7" fmla="*/ 9585 h 429210"/>
              <a:gd name="connsiteX8" fmla="*/ 6474 w 366628"/>
              <a:gd name="connsiteY8" fmla="*/ 122319 h 4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28" h="429210">
                <a:moveTo>
                  <a:pt x="6474" y="122319"/>
                </a:moveTo>
                <a:cubicBezTo>
                  <a:pt x="-23798" y="191212"/>
                  <a:pt x="60231" y="86828"/>
                  <a:pt x="91024" y="137976"/>
                </a:cubicBezTo>
                <a:lnTo>
                  <a:pt x="191233" y="429207"/>
                </a:lnTo>
                <a:cubicBezTo>
                  <a:pt x="223070" y="430251"/>
                  <a:pt x="252819" y="194865"/>
                  <a:pt x="282046" y="144239"/>
                </a:cubicBezTo>
                <a:cubicBezTo>
                  <a:pt x="311273" y="93613"/>
                  <a:pt x="368163" y="148936"/>
                  <a:pt x="366597" y="125450"/>
                </a:cubicBezTo>
                <a:cubicBezTo>
                  <a:pt x="318058" y="64386"/>
                  <a:pt x="302401" y="-17555"/>
                  <a:pt x="272652" y="3322"/>
                </a:cubicBezTo>
                <a:cubicBezTo>
                  <a:pt x="242903" y="24199"/>
                  <a:pt x="222026" y="205826"/>
                  <a:pt x="194364" y="206870"/>
                </a:cubicBezTo>
                <a:cubicBezTo>
                  <a:pt x="166702" y="207914"/>
                  <a:pt x="136953" y="30984"/>
                  <a:pt x="106682" y="9585"/>
                </a:cubicBezTo>
                <a:cubicBezTo>
                  <a:pt x="73279" y="47163"/>
                  <a:pt x="36746" y="53426"/>
                  <a:pt x="6474" y="122319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436" name="Group 435"/>
          <p:cNvGrpSpPr/>
          <p:nvPr/>
        </p:nvGrpSpPr>
        <p:grpSpPr>
          <a:xfrm>
            <a:off x="6172938" y="3803495"/>
            <a:ext cx="646584" cy="2164216"/>
            <a:chOff x="3452813" y="6670699"/>
            <a:chExt cx="612775" cy="2051050"/>
          </a:xfrm>
        </p:grpSpPr>
        <p:sp>
          <p:nvSpPr>
            <p:cNvPr id="437" name="Freeform 181"/>
            <p:cNvSpPr>
              <a:spLocks/>
            </p:cNvSpPr>
            <p:nvPr/>
          </p:nvSpPr>
          <p:spPr bwMode="auto">
            <a:xfrm>
              <a:off x="3452813" y="7172349"/>
              <a:ext cx="568325" cy="1549400"/>
            </a:xfrm>
            <a:custGeom>
              <a:avLst/>
              <a:gdLst>
                <a:gd name="T0" fmla="*/ 318 w 358"/>
                <a:gd name="T1" fmla="*/ 130 h 976"/>
                <a:gd name="T2" fmla="*/ 316 w 358"/>
                <a:gd name="T3" fmla="*/ 116 h 976"/>
                <a:gd name="T4" fmla="*/ 332 w 358"/>
                <a:gd name="T5" fmla="*/ 114 h 976"/>
                <a:gd name="T6" fmla="*/ 326 w 358"/>
                <a:gd name="T7" fmla="*/ 102 h 976"/>
                <a:gd name="T8" fmla="*/ 198 w 358"/>
                <a:gd name="T9" fmla="*/ 50 h 976"/>
                <a:gd name="T10" fmla="*/ 194 w 358"/>
                <a:gd name="T11" fmla="*/ 24 h 976"/>
                <a:gd name="T12" fmla="*/ 198 w 358"/>
                <a:gd name="T13" fmla="*/ 0 h 976"/>
                <a:gd name="T14" fmla="*/ 172 w 358"/>
                <a:gd name="T15" fmla="*/ 62 h 976"/>
                <a:gd name="T16" fmla="*/ 142 w 358"/>
                <a:gd name="T17" fmla="*/ 130 h 976"/>
                <a:gd name="T18" fmla="*/ 144 w 358"/>
                <a:gd name="T19" fmla="*/ 166 h 976"/>
                <a:gd name="T20" fmla="*/ 142 w 358"/>
                <a:gd name="T21" fmla="*/ 220 h 976"/>
                <a:gd name="T22" fmla="*/ 116 w 358"/>
                <a:gd name="T23" fmla="*/ 372 h 976"/>
                <a:gd name="T24" fmla="*/ 108 w 358"/>
                <a:gd name="T25" fmla="*/ 524 h 976"/>
                <a:gd name="T26" fmla="*/ 104 w 358"/>
                <a:gd name="T27" fmla="*/ 586 h 976"/>
                <a:gd name="T28" fmla="*/ 94 w 358"/>
                <a:gd name="T29" fmla="*/ 646 h 976"/>
                <a:gd name="T30" fmla="*/ 76 w 358"/>
                <a:gd name="T31" fmla="*/ 790 h 976"/>
                <a:gd name="T32" fmla="*/ 64 w 358"/>
                <a:gd name="T33" fmla="*/ 866 h 976"/>
                <a:gd name="T34" fmla="*/ 46 w 358"/>
                <a:gd name="T35" fmla="*/ 920 h 976"/>
                <a:gd name="T36" fmla="*/ 24 w 358"/>
                <a:gd name="T37" fmla="*/ 950 h 976"/>
                <a:gd name="T38" fmla="*/ 0 w 358"/>
                <a:gd name="T39" fmla="*/ 960 h 976"/>
                <a:gd name="T40" fmla="*/ 12 w 358"/>
                <a:gd name="T41" fmla="*/ 974 h 976"/>
                <a:gd name="T42" fmla="*/ 36 w 358"/>
                <a:gd name="T43" fmla="*/ 976 h 976"/>
                <a:gd name="T44" fmla="*/ 74 w 358"/>
                <a:gd name="T45" fmla="*/ 964 h 976"/>
                <a:gd name="T46" fmla="*/ 90 w 358"/>
                <a:gd name="T47" fmla="*/ 936 h 976"/>
                <a:gd name="T48" fmla="*/ 104 w 358"/>
                <a:gd name="T49" fmla="*/ 938 h 976"/>
                <a:gd name="T50" fmla="*/ 108 w 358"/>
                <a:gd name="T51" fmla="*/ 976 h 976"/>
                <a:gd name="T52" fmla="*/ 114 w 358"/>
                <a:gd name="T53" fmla="*/ 970 h 976"/>
                <a:gd name="T54" fmla="*/ 118 w 358"/>
                <a:gd name="T55" fmla="*/ 922 h 976"/>
                <a:gd name="T56" fmla="*/ 126 w 358"/>
                <a:gd name="T57" fmla="*/ 892 h 976"/>
                <a:gd name="T58" fmla="*/ 116 w 358"/>
                <a:gd name="T59" fmla="*/ 862 h 976"/>
                <a:gd name="T60" fmla="*/ 120 w 358"/>
                <a:gd name="T61" fmla="*/ 832 h 976"/>
                <a:gd name="T62" fmla="*/ 162 w 358"/>
                <a:gd name="T63" fmla="*/ 710 h 976"/>
                <a:gd name="T64" fmla="*/ 178 w 358"/>
                <a:gd name="T65" fmla="*/ 598 h 976"/>
                <a:gd name="T66" fmla="*/ 192 w 358"/>
                <a:gd name="T67" fmla="*/ 520 h 976"/>
                <a:gd name="T68" fmla="*/ 226 w 358"/>
                <a:gd name="T69" fmla="*/ 508 h 976"/>
                <a:gd name="T70" fmla="*/ 264 w 358"/>
                <a:gd name="T71" fmla="*/ 512 h 976"/>
                <a:gd name="T72" fmla="*/ 270 w 358"/>
                <a:gd name="T73" fmla="*/ 570 h 976"/>
                <a:gd name="T74" fmla="*/ 270 w 358"/>
                <a:gd name="T75" fmla="*/ 636 h 976"/>
                <a:gd name="T76" fmla="*/ 260 w 358"/>
                <a:gd name="T77" fmla="*/ 832 h 976"/>
                <a:gd name="T78" fmla="*/ 252 w 358"/>
                <a:gd name="T79" fmla="*/ 858 h 976"/>
                <a:gd name="T80" fmla="*/ 236 w 358"/>
                <a:gd name="T81" fmla="*/ 934 h 976"/>
                <a:gd name="T82" fmla="*/ 238 w 358"/>
                <a:gd name="T83" fmla="*/ 954 h 976"/>
                <a:gd name="T84" fmla="*/ 266 w 358"/>
                <a:gd name="T85" fmla="*/ 954 h 976"/>
                <a:gd name="T86" fmla="*/ 296 w 358"/>
                <a:gd name="T87" fmla="*/ 928 h 976"/>
                <a:gd name="T88" fmla="*/ 296 w 358"/>
                <a:gd name="T89" fmla="*/ 900 h 976"/>
                <a:gd name="T90" fmla="*/ 298 w 358"/>
                <a:gd name="T91" fmla="*/ 840 h 976"/>
                <a:gd name="T92" fmla="*/ 316 w 358"/>
                <a:gd name="T93" fmla="*/ 778 h 976"/>
                <a:gd name="T94" fmla="*/ 332 w 358"/>
                <a:gd name="T95" fmla="*/ 722 h 976"/>
                <a:gd name="T96" fmla="*/ 338 w 358"/>
                <a:gd name="T97" fmla="*/ 602 h 976"/>
                <a:gd name="T98" fmla="*/ 338 w 358"/>
                <a:gd name="T99" fmla="*/ 504 h 976"/>
                <a:gd name="T100" fmla="*/ 344 w 358"/>
                <a:gd name="T101" fmla="*/ 482 h 976"/>
                <a:gd name="T102" fmla="*/ 358 w 358"/>
                <a:gd name="T103" fmla="*/ 294 h 976"/>
                <a:gd name="T104" fmla="*/ 350 w 358"/>
                <a:gd name="T105" fmla="*/ 246 h 976"/>
                <a:gd name="T106" fmla="*/ 326 w 358"/>
                <a:gd name="T107" fmla="*/ 162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976">
                  <a:moveTo>
                    <a:pt x="326" y="162"/>
                  </a:moveTo>
                  <a:lnTo>
                    <a:pt x="326" y="162"/>
                  </a:lnTo>
                  <a:lnTo>
                    <a:pt x="322" y="142"/>
                  </a:lnTo>
                  <a:lnTo>
                    <a:pt x="318" y="130"/>
                  </a:lnTo>
                  <a:lnTo>
                    <a:pt x="314" y="122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22" y="116"/>
                  </a:lnTo>
                  <a:lnTo>
                    <a:pt x="328" y="116"/>
                  </a:lnTo>
                  <a:lnTo>
                    <a:pt x="332" y="114"/>
                  </a:lnTo>
                  <a:lnTo>
                    <a:pt x="332" y="114"/>
                  </a:lnTo>
                  <a:lnTo>
                    <a:pt x="332" y="108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26" y="102"/>
                  </a:lnTo>
                  <a:lnTo>
                    <a:pt x="310" y="94"/>
                  </a:lnTo>
                  <a:lnTo>
                    <a:pt x="262" y="76"/>
                  </a:lnTo>
                  <a:lnTo>
                    <a:pt x="214" y="58"/>
                  </a:lnTo>
                  <a:lnTo>
                    <a:pt x="198" y="50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2" y="44"/>
                  </a:lnTo>
                  <a:lnTo>
                    <a:pt x="194" y="24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4" y="18"/>
                  </a:lnTo>
                  <a:lnTo>
                    <a:pt x="188" y="34"/>
                  </a:lnTo>
                  <a:lnTo>
                    <a:pt x="182" y="48"/>
                  </a:lnTo>
                  <a:lnTo>
                    <a:pt x="172" y="62"/>
                  </a:lnTo>
                  <a:lnTo>
                    <a:pt x="162" y="76"/>
                  </a:lnTo>
                  <a:lnTo>
                    <a:pt x="154" y="92"/>
                  </a:lnTo>
                  <a:lnTo>
                    <a:pt x="146" y="11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4" y="166"/>
                  </a:lnTo>
                  <a:lnTo>
                    <a:pt x="144" y="190"/>
                  </a:lnTo>
                  <a:lnTo>
                    <a:pt x="144" y="204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0" y="296"/>
                  </a:lnTo>
                  <a:lnTo>
                    <a:pt x="124" y="334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110" y="412"/>
                  </a:lnTo>
                  <a:lnTo>
                    <a:pt x="108" y="450"/>
                  </a:lnTo>
                  <a:lnTo>
                    <a:pt x="108" y="524"/>
                  </a:lnTo>
                  <a:lnTo>
                    <a:pt x="108" y="524"/>
                  </a:lnTo>
                  <a:lnTo>
                    <a:pt x="108" y="538"/>
                  </a:lnTo>
                  <a:lnTo>
                    <a:pt x="106" y="552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608"/>
                  </a:lnTo>
                  <a:lnTo>
                    <a:pt x="102" y="622"/>
                  </a:lnTo>
                  <a:lnTo>
                    <a:pt x="94" y="646"/>
                  </a:lnTo>
                  <a:lnTo>
                    <a:pt x="94" y="646"/>
                  </a:lnTo>
                  <a:lnTo>
                    <a:pt x="88" y="670"/>
                  </a:lnTo>
                  <a:lnTo>
                    <a:pt x="86" y="694"/>
                  </a:lnTo>
                  <a:lnTo>
                    <a:pt x="80" y="742"/>
                  </a:lnTo>
                  <a:lnTo>
                    <a:pt x="76" y="790"/>
                  </a:lnTo>
                  <a:lnTo>
                    <a:pt x="72" y="812"/>
                  </a:lnTo>
                  <a:lnTo>
                    <a:pt x="68" y="834"/>
                  </a:lnTo>
                  <a:lnTo>
                    <a:pt x="68" y="834"/>
                  </a:lnTo>
                  <a:lnTo>
                    <a:pt x="64" y="866"/>
                  </a:lnTo>
                  <a:lnTo>
                    <a:pt x="60" y="888"/>
                  </a:lnTo>
                  <a:lnTo>
                    <a:pt x="54" y="904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40" y="932"/>
                  </a:lnTo>
                  <a:lnTo>
                    <a:pt x="34" y="942"/>
                  </a:lnTo>
                  <a:lnTo>
                    <a:pt x="30" y="946"/>
                  </a:lnTo>
                  <a:lnTo>
                    <a:pt x="24" y="950"/>
                  </a:lnTo>
                  <a:lnTo>
                    <a:pt x="10" y="954"/>
                  </a:lnTo>
                  <a:lnTo>
                    <a:pt x="10" y="954"/>
                  </a:lnTo>
                  <a:lnTo>
                    <a:pt x="4" y="956"/>
                  </a:lnTo>
                  <a:lnTo>
                    <a:pt x="0" y="960"/>
                  </a:lnTo>
                  <a:lnTo>
                    <a:pt x="0" y="964"/>
                  </a:lnTo>
                  <a:lnTo>
                    <a:pt x="2" y="966"/>
                  </a:lnTo>
                  <a:lnTo>
                    <a:pt x="6" y="970"/>
                  </a:lnTo>
                  <a:lnTo>
                    <a:pt x="12" y="974"/>
                  </a:lnTo>
                  <a:lnTo>
                    <a:pt x="18" y="976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36" y="976"/>
                  </a:lnTo>
                  <a:lnTo>
                    <a:pt x="50" y="976"/>
                  </a:lnTo>
                  <a:lnTo>
                    <a:pt x="64" y="972"/>
                  </a:lnTo>
                  <a:lnTo>
                    <a:pt x="70" y="970"/>
                  </a:lnTo>
                  <a:lnTo>
                    <a:pt x="74" y="964"/>
                  </a:lnTo>
                  <a:lnTo>
                    <a:pt x="74" y="964"/>
                  </a:lnTo>
                  <a:lnTo>
                    <a:pt x="84" y="94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4" y="934"/>
                  </a:lnTo>
                  <a:lnTo>
                    <a:pt x="98" y="934"/>
                  </a:lnTo>
                  <a:lnTo>
                    <a:pt x="102" y="934"/>
                  </a:lnTo>
                  <a:lnTo>
                    <a:pt x="104" y="938"/>
                  </a:lnTo>
                  <a:lnTo>
                    <a:pt x="104" y="938"/>
                  </a:lnTo>
                  <a:lnTo>
                    <a:pt x="106" y="958"/>
                  </a:lnTo>
                  <a:lnTo>
                    <a:pt x="106" y="970"/>
                  </a:lnTo>
                  <a:lnTo>
                    <a:pt x="108" y="976"/>
                  </a:lnTo>
                  <a:lnTo>
                    <a:pt x="108" y="976"/>
                  </a:lnTo>
                  <a:lnTo>
                    <a:pt x="112" y="976"/>
                  </a:lnTo>
                  <a:lnTo>
                    <a:pt x="112" y="976"/>
                  </a:lnTo>
                  <a:lnTo>
                    <a:pt x="114" y="970"/>
                  </a:lnTo>
                  <a:lnTo>
                    <a:pt x="114" y="960"/>
                  </a:lnTo>
                  <a:lnTo>
                    <a:pt x="116" y="926"/>
                  </a:lnTo>
                  <a:lnTo>
                    <a:pt x="116" y="926"/>
                  </a:lnTo>
                  <a:lnTo>
                    <a:pt x="118" y="922"/>
                  </a:lnTo>
                  <a:lnTo>
                    <a:pt x="122" y="914"/>
                  </a:lnTo>
                  <a:lnTo>
                    <a:pt x="126" y="904"/>
                  </a:lnTo>
                  <a:lnTo>
                    <a:pt x="126" y="898"/>
                  </a:lnTo>
                  <a:lnTo>
                    <a:pt x="126" y="892"/>
                  </a:lnTo>
                  <a:lnTo>
                    <a:pt x="126" y="892"/>
                  </a:lnTo>
                  <a:lnTo>
                    <a:pt x="126" y="884"/>
                  </a:lnTo>
                  <a:lnTo>
                    <a:pt x="120" y="874"/>
                  </a:lnTo>
                  <a:lnTo>
                    <a:pt x="116" y="862"/>
                  </a:lnTo>
                  <a:lnTo>
                    <a:pt x="114" y="854"/>
                  </a:lnTo>
                  <a:lnTo>
                    <a:pt x="114" y="854"/>
                  </a:lnTo>
                  <a:lnTo>
                    <a:pt x="116" y="842"/>
                  </a:lnTo>
                  <a:lnTo>
                    <a:pt x="120" y="832"/>
                  </a:lnTo>
                  <a:lnTo>
                    <a:pt x="132" y="800"/>
                  </a:lnTo>
                  <a:lnTo>
                    <a:pt x="132" y="800"/>
                  </a:lnTo>
                  <a:lnTo>
                    <a:pt x="152" y="738"/>
                  </a:lnTo>
                  <a:lnTo>
                    <a:pt x="162" y="710"/>
                  </a:lnTo>
                  <a:lnTo>
                    <a:pt x="168" y="680"/>
                  </a:lnTo>
                  <a:lnTo>
                    <a:pt x="168" y="680"/>
                  </a:lnTo>
                  <a:lnTo>
                    <a:pt x="172" y="630"/>
                  </a:lnTo>
                  <a:lnTo>
                    <a:pt x="178" y="598"/>
                  </a:lnTo>
                  <a:lnTo>
                    <a:pt x="184" y="576"/>
                  </a:lnTo>
                  <a:lnTo>
                    <a:pt x="188" y="558"/>
                  </a:lnTo>
                  <a:lnTo>
                    <a:pt x="188" y="558"/>
                  </a:lnTo>
                  <a:lnTo>
                    <a:pt x="192" y="520"/>
                  </a:lnTo>
                  <a:lnTo>
                    <a:pt x="194" y="514"/>
                  </a:lnTo>
                  <a:lnTo>
                    <a:pt x="200" y="512"/>
                  </a:lnTo>
                  <a:lnTo>
                    <a:pt x="200" y="512"/>
                  </a:lnTo>
                  <a:lnTo>
                    <a:pt x="226" y="508"/>
                  </a:lnTo>
                  <a:lnTo>
                    <a:pt x="256" y="508"/>
                  </a:lnTo>
                  <a:lnTo>
                    <a:pt x="256" y="508"/>
                  </a:lnTo>
                  <a:lnTo>
                    <a:pt x="262" y="508"/>
                  </a:lnTo>
                  <a:lnTo>
                    <a:pt x="264" y="512"/>
                  </a:lnTo>
                  <a:lnTo>
                    <a:pt x="264" y="536"/>
                  </a:lnTo>
                  <a:lnTo>
                    <a:pt x="264" y="536"/>
                  </a:lnTo>
                  <a:lnTo>
                    <a:pt x="266" y="550"/>
                  </a:lnTo>
                  <a:lnTo>
                    <a:pt x="270" y="570"/>
                  </a:lnTo>
                  <a:lnTo>
                    <a:pt x="272" y="598"/>
                  </a:lnTo>
                  <a:lnTo>
                    <a:pt x="272" y="616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68" y="756"/>
                  </a:lnTo>
                  <a:lnTo>
                    <a:pt x="266" y="786"/>
                  </a:lnTo>
                  <a:lnTo>
                    <a:pt x="264" y="810"/>
                  </a:lnTo>
                  <a:lnTo>
                    <a:pt x="260" y="832"/>
                  </a:lnTo>
                  <a:lnTo>
                    <a:pt x="254" y="846"/>
                  </a:lnTo>
                  <a:lnTo>
                    <a:pt x="254" y="846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80"/>
                  </a:lnTo>
                  <a:lnTo>
                    <a:pt x="246" y="896"/>
                  </a:lnTo>
                  <a:lnTo>
                    <a:pt x="236" y="934"/>
                  </a:lnTo>
                  <a:lnTo>
                    <a:pt x="236" y="934"/>
                  </a:lnTo>
                  <a:lnTo>
                    <a:pt x="234" y="942"/>
                  </a:lnTo>
                  <a:lnTo>
                    <a:pt x="234" y="948"/>
                  </a:lnTo>
                  <a:lnTo>
                    <a:pt x="236" y="952"/>
                  </a:lnTo>
                  <a:lnTo>
                    <a:pt x="238" y="954"/>
                  </a:lnTo>
                  <a:lnTo>
                    <a:pt x="248" y="956"/>
                  </a:lnTo>
                  <a:lnTo>
                    <a:pt x="260" y="956"/>
                  </a:lnTo>
                  <a:lnTo>
                    <a:pt x="260" y="956"/>
                  </a:lnTo>
                  <a:lnTo>
                    <a:pt x="266" y="954"/>
                  </a:lnTo>
                  <a:lnTo>
                    <a:pt x="274" y="952"/>
                  </a:lnTo>
                  <a:lnTo>
                    <a:pt x="288" y="942"/>
                  </a:lnTo>
                  <a:lnTo>
                    <a:pt x="292" y="936"/>
                  </a:lnTo>
                  <a:lnTo>
                    <a:pt x="296" y="928"/>
                  </a:lnTo>
                  <a:lnTo>
                    <a:pt x="298" y="922"/>
                  </a:lnTo>
                  <a:lnTo>
                    <a:pt x="298" y="916"/>
                  </a:lnTo>
                  <a:lnTo>
                    <a:pt x="298" y="916"/>
                  </a:lnTo>
                  <a:lnTo>
                    <a:pt x="296" y="900"/>
                  </a:lnTo>
                  <a:lnTo>
                    <a:pt x="298" y="878"/>
                  </a:lnTo>
                  <a:lnTo>
                    <a:pt x="298" y="856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2"/>
                  </a:lnTo>
                  <a:lnTo>
                    <a:pt x="300" y="822"/>
                  </a:lnTo>
                  <a:lnTo>
                    <a:pt x="308" y="800"/>
                  </a:lnTo>
                  <a:lnTo>
                    <a:pt x="316" y="778"/>
                  </a:lnTo>
                  <a:lnTo>
                    <a:pt x="322" y="760"/>
                  </a:lnTo>
                  <a:lnTo>
                    <a:pt x="322" y="760"/>
                  </a:lnTo>
                  <a:lnTo>
                    <a:pt x="328" y="742"/>
                  </a:lnTo>
                  <a:lnTo>
                    <a:pt x="332" y="722"/>
                  </a:lnTo>
                  <a:lnTo>
                    <a:pt x="338" y="684"/>
                  </a:lnTo>
                  <a:lnTo>
                    <a:pt x="340" y="644"/>
                  </a:lnTo>
                  <a:lnTo>
                    <a:pt x="338" y="602"/>
                  </a:lnTo>
                  <a:lnTo>
                    <a:pt x="338" y="602"/>
                  </a:lnTo>
                  <a:lnTo>
                    <a:pt x="338" y="556"/>
                  </a:lnTo>
                  <a:lnTo>
                    <a:pt x="336" y="510"/>
                  </a:lnTo>
                  <a:lnTo>
                    <a:pt x="336" y="510"/>
                  </a:lnTo>
                  <a:lnTo>
                    <a:pt x="338" y="504"/>
                  </a:lnTo>
                  <a:lnTo>
                    <a:pt x="340" y="498"/>
                  </a:lnTo>
                  <a:lnTo>
                    <a:pt x="344" y="492"/>
                  </a:lnTo>
                  <a:lnTo>
                    <a:pt x="344" y="482"/>
                  </a:lnTo>
                  <a:lnTo>
                    <a:pt x="344" y="482"/>
                  </a:lnTo>
                  <a:lnTo>
                    <a:pt x="350" y="426"/>
                  </a:lnTo>
                  <a:lnTo>
                    <a:pt x="356" y="370"/>
                  </a:lnTo>
                  <a:lnTo>
                    <a:pt x="358" y="320"/>
                  </a:lnTo>
                  <a:lnTo>
                    <a:pt x="358" y="294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4" y="260"/>
                  </a:lnTo>
                  <a:lnTo>
                    <a:pt x="350" y="246"/>
                  </a:lnTo>
                  <a:lnTo>
                    <a:pt x="340" y="216"/>
                  </a:lnTo>
                  <a:lnTo>
                    <a:pt x="330" y="188"/>
                  </a:lnTo>
                  <a:lnTo>
                    <a:pt x="326" y="174"/>
                  </a:lnTo>
                  <a:lnTo>
                    <a:pt x="326" y="162"/>
                  </a:lnTo>
                  <a:lnTo>
                    <a:pt x="326" y="162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8" name="Freeform 182"/>
            <p:cNvSpPr>
              <a:spLocks/>
            </p:cNvSpPr>
            <p:nvPr/>
          </p:nvSpPr>
          <p:spPr bwMode="auto">
            <a:xfrm>
              <a:off x="3525838" y="6969149"/>
              <a:ext cx="539750" cy="419100"/>
            </a:xfrm>
            <a:custGeom>
              <a:avLst/>
              <a:gdLst>
                <a:gd name="T0" fmla="*/ 256 w 340"/>
                <a:gd name="T1" fmla="*/ 34 h 264"/>
                <a:gd name="T2" fmla="*/ 270 w 340"/>
                <a:gd name="T3" fmla="*/ 36 h 264"/>
                <a:gd name="T4" fmla="*/ 318 w 340"/>
                <a:gd name="T5" fmla="*/ 28 h 264"/>
                <a:gd name="T6" fmla="*/ 324 w 340"/>
                <a:gd name="T7" fmla="*/ 30 h 264"/>
                <a:gd name="T8" fmla="*/ 334 w 340"/>
                <a:gd name="T9" fmla="*/ 36 h 264"/>
                <a:gd name="T10" fmla="*/ 338 w 340"/>
                <a:gd name="T11" fmla="*/ 54 h 264"/>
                <a:gd name="T12" fmla="*/ 340 w 340"/>
                <a:gd name="T13" fmla="*/ 66 h 264"/>
                <a:gd name="T14" fmla="*/ 336 w 340"/>
                <a:gd name="T15" fmla="*/ 98 h 264"/>
                <a:gd name="T16" fmla="*/ 320 w 340"/>
                <a:gd name="T17" fmla="*/ 150 h 264"/>
                <a:gd name="T18" fmla="*/ 312 w 340"/>
                <a:gd name="T19" fmla="*/ 170 h 264"/>
                <a:gd name="T20" fmla="*/ 292 w 340"/>
                <a:gd name="T21" fmla="*/ 212 h 264"/>
                <a:gd name="T22" fmla="*/ 272 w 340"/>
                <a:gd name="T23" fmla="*/ 240 h 264"/>
                <a:gd name="T24" fmla="*/ 252 w 340"/>
                <a:gd name="T25" fmla="*/ 258 h 264"/>
                <a:gd name="T26" fmla="*/ 238 w 340"/>
                <a:gd name="T27" fmla="*/ 264 h 264"/>
                <a:gd name="T28" fmla="*/ 230 w 340"/>
                <a:gd name="T29" fmla="*/ 262 h 264"/>
                <a:gd name="T30" fmla="*/ 218 w 340"/>
                <a:gd name="T31" fmla="*/ 250 h 264"/>
                <a:gd name="T32" fmla="*/ 212 w 340"/>
                <a:gd name="T33" fmla="*/ 236 h 264"/>
                <a:gd name="T34" fmla="*/ 198 w 340"/>
                <a:gd name="T35" fmla="*/ 210 h 264"/>
                <a:gd name="T36" fmla="*/ 184 w 340"/>
                <a:gd name="T37" fmla="*/ 202 h 264"/>
                <a:gd name="T38" fmla="*/ 170 w 340"/>
                <a:gd name="T39" fmla="*/ 206 h 264"/>
                <a:gd name="T40" fmla="*/ 140 w 340"/>
                <a:gd name="T41" fmla="*/ 234 h 264"/>
                <a:gd name="T42" fmla="*/ 118 w 340"/>
                <a:gd name="T43" fmla="*/ 254 h 264"/>
                <a:gd name="T44" fmla="*/ 102 w 340"/>
                <a:gd name="T45" fmla="*/ 256 h 264"/>
                <a:gd name="T46" fmla="*/ 94 w 340"/>
                <a:gd name="T47" fmla="*/ 254 h 264"/>
                <a:gd name="T48" fmla="*/ 80 w 340"/>
                <a:gd name="T49" fmla="*/ 238 h 264"/>
                <a:gd name="T50" fmla="*/ 68 w 340"/>
                <a:gd name="T51" fmla="*/ 230 h 264"/>
                <a:gd name="T52" fmla="*/ 64 w 340"/>
                <a:gd name="T53" fmla="*/ 232 h 264"/>
                <a:gd name="T54" fmla="*/ 54 w 340"/>
                <a:gd name="T55" fmla="*/ 238 h 264"/>
                <a:gd name="T56" fmla="*/ 24 w 340"/>
                <a:gd name="T57" fmla="*/ 240 h 264"/>
                <a:gd name="T58" fmla="*/ 14 w 340"/>
                <a:gd name="T59" fmla="*/ 240 h 264"/>
                <a:gd name="T60" fmla="*/ 4 w 340"/>
                <a:gd name="T61" fmla="*/ 230 h 264"/>
                <a:gd name="T62" fmla="*/ 0 w 340"/>
                <a:gd name="T63" fmla="*/ 212 h 264"/>
                <a:gd name="T64" fmla="*/ 4 w 340"/>
                <a:gd name="T65" fmla="*/ 186 h 264"/>
                <a:gd name="T66" fmla="*/ 18 w 340"/>
                <a:gd name="T67" fmla="*/ 158 h 264"/>
                <a:gd name="T68" fmla="*/ 42 w 340"/>
                <a:gd name="T69" fmla="*/ 124 h 264"/>
                <a:gd name="T70" fmla="*/ 86 w 340"/>
                <a:gd name="T71" fmla="*/ 50 h 264"/>
                <a:gd name="T72" fmla="*/ 92 w 340"/>
                <a:gd name="T73" fmla="*/ 42 h 264"/>
                <a:gd name="T74" fmla="*/ 106 w 340"/>
                <a:gd name="T75" fmla="*/ 32 h 264"/>
                <a:gd name="T76" fmla="*/ 130 w 340"/>
                <a:gd name="T77" fmla="*/ 26 h 264"/>
                <a:gd name="T78" fmla="*/ 144 w 340"/>
                <a:gd name="T79" fmla="*/ 26 h 264"/>
                <a:gd name="T80" fmla="*/ 154 w 340"/>
                <a:gd name="T81" fmla="*/ 24 h 264"/>
                <a:gd name="T82" fmla="*/ 162 w 340"/>
                <a:gd name="T83" fmla="*/ 12 h 264"/>
                <a:gd name="T84" fmla="*/ 170 w 340"/>
                <a:gd name="T85" fmla="*/ 4 h 264"/>
                <a:gd name="T86" fmla="*/ 178 w 340"/>
                <a:gd name="T87" fmla="*/ 0 h 264"/>
                <a:gd name="T88" fmla="*/ 202 w 340"/>
                <a:gd name="T89" fmla="*/ 4 h 264"/>
                <a:gd name="T90" fmla="*/ 220 w 340"/>
                <a:gd name="T91" fmla="*/ 4 h 264"/>
                <a:gd name="T92" fmla="*/ 236 w 340"/>
                <a:gd name="T93" fmla="*/ 6 h 264"/>
                <a:gd name="T94" fmla="*/ 242 w 340"/>
                <a:gd name="T95" fmla="*/ 12 h 264"/>
                <a:gd name="T96" fmla="*/ 250 w 340"/>
                <a:gd name="T97" fmla="*/ 28 h 264"/>
                <a:gd name="T98" fmla="*/ 256 w 340"/>
                <a:gd name="T99" fmla="*/ 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64">
                  <a:moveTo>
                    <a:pt x="256" y="34"/>
                  </a:moveTo>
                  <a:lnTo>
                    <a:pt x="256" y="34"/>
                  </a:lnTo>
                  <a:lnTo>
                    <a:pt x="262" y="36"/>
                  </a:lnTo>
                  <a:lnTo>
                    <a:pt x="270" y="36"/>
                  </a:lnTo>
                  <a:lnTo>
                    <a:pt x="288" y="34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24" y="30"/>
                  </a:lnTo>
                  <a:lnTo>
                    <a:pt x="330" y="32"/>
                  </a:lnTo>
                  <a:lnTo>
                    <a:pt x="334" y="36"/>
                  </a:lnTo>
                  <a:lnTo>
                    <a:pt x="336" y="42"/>
                  </a:lnTo>
                  <a:lnTo>
                    <a:pt x="338" y="54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8" y="84"/>
                  </a:lnTo>
                  <a:lnTo>
                    <a:pt x="336" y="98"/>
                  </a:lnTo>
                  <a:lnTo>
                    <a:pt x="330" y="126"/>
                  </a:lnTo>
                  <a:lnTo>
                    <a:pt x="320" y="150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02" y="192"/>
                  </a:lnTo>
                  <a:lnTo>
                    <a:pt x="292" y="212"/>
                  </a:lnTo>
                  <a:lnTo>
                    <a:pt x="282" y="228"/>
                  </a:lnTo>
                  <a:lnTo>
                    <a:pt x="272" y="240"/>
                  </a:lnTo>
                  <a:lnTo>
                    <a:pt x="262" y="250"/>
                  </a:lnTo>
                  <a:lnTo>
                    <a:pt x="252" y="258"/>
                  </a:lnTo>
                  <a:lnTo>
                    <a:pt x="244" y="262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0" y="262"/>
                  </a:lnTo>
                  <a:lnTo>
                    <a:pt x="224" y="258"/>
                  </a:lnTo>
                  <a:lnTo>
                    <a:pt x="218" y="250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4" y="220"/>
                  </a:lnTo>
                  <a:lnTo>
                    <a:pt x="198" y="210"/>
                  </a:lnTo>
                  <a:lnTo>
                    <a:pt x="192" y="204"/>
                  </a:lnTo>
                  <a:lnTo>
                    <a:pt x="184" y="202"/>
                  </a:lnTo>
                  <a:lnTo>
                    <a:pt x="178" y="204"/>
                  </a:lnTo>
                  <a:lnTo>
                    <a:pt x="170" y="206"/>
                  </a:lnTo>
                  <a:lnTo>
                    <a:pt x="156" y="220"/>
                  </a:lnTo>
                  <a:lnTo>
                    <a:pt x="140" y="234"/>
                  </a:lnTo>
                  <a:lnTo>
                    <a:pt x="126" y="248"/>
                  </a:lnTo>
                  <a:lnTo>
                    <a:pt x="118" y="254"/>
                  </a:lnTo>
                  <a:lnTo>
                    <a:pt x="110" y="256"/>
                  </a:lnTo>
                  <a:lnTo>
                    <a:pt x="102" y="256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88" y="246"/>
                  </a:lnTo>
                  <a:lnTo>
                    <a:pt x="80" y="238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0" y="236"/>
                  </a:lnTo>
                  <a:lnTo>
                    <a:pt x="54" y="238"/>
                  </a:lnTo>
                  <a:lnTo>
                    <a:pt x="38" y="240"/>
                  </a:lnTo>
                  <a:lnTo>
                    <a:pt x="2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8" y="236"/>
                  </a:lnTo>
                  <a:lnTo>
                    <a:pt x="4" y="230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0" y="200"/>
                  </a:lnTo>
                  <a:lnTo>
                    <a:pt x="4" y="186"/>
                  </a:lnTo>
                  <a:lnTo>
                    <a:pt x="10" y="172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42" y="124"/>
                  </a:lnTo>
                  <a:lnTo>
                    <a:pt x="58" y="9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2" y="42"/>
                  </a:lnTo>
                  <a:lnTo>
                    <a:pt x="100" y="36"/>
                  </a:lnTo>
                  <a:lnTo>
                    <a:pt x="106" y="32"/>
                  </a:lnTo>
                  <a:lnTo>
                    <a:pt x="114" y="30"/>
                  </a:lnTo>
                  <a:lnTo>
                    <a:pt x="130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4"/>
                  </a:lnTo>
                  <a:lnTo>
                    <a:pt x="154" y="24"/>
                  </a:lnTo>
                  <a:lnTo>
                    <a:pt x="158" y="18"/>
                  </a:lnTo>
                  <a:lnTo>
                    <a:pt x="162" y="12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88" y="2"/>
                  </a:lnTo>
                  <a:lnTo>
                    <a:pt x="202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30" y="4"/>
                  </a:lnTo>
                  <a:lnTo>
                    <a:pt x="236" y="6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6" y="22"/>
                  </a:lnTo>
                  <a:lnTo>
                    <a:pt x="250" y="28"/>
                  </a:lnTo>
                  <a:lnTo>
                    <a:pt x="256" y="34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9" name="Freeform 183"/>
            <p:cNvSpPr>
              <a:spLocks/>
            </p:cNvSpPr>
            <p:nvPr/>
          </p:nvSpPr>
          <p:spPr bwMode="auto">
            <a:xfrm>
              <a:off x="3729038" y="6670699"/>
              <a:ext cx="298450" cy="501650"/>
            </a:xfrm>
            <a:custGeom>
              <a:avLst/>
              <a:gdLst>
                <a:gd name="T0" fmla="*/ 98 w 188"/>
                <a:gd name="T1" fmla="*/ 198 h 316"/>
                <a:gd name="T2" fmla="*/ 106 w 188"/>
                <a:gd name="T3" fmla="*/ 198 h 316"/>
                <a:gd name="T4" fmla="*/ 118 w 188"/>
                <a:gd name="T5" fmla="*/ 214 h 316"/>
                <a:gd name="T6" fmla="*/ 124 w 188"/>
                <a:gd name="T7" fmla="*/ 220 h 316"/>
                <a:gd name="T8" fmla="*/ 136 w 188"/>
                <a:gd name="T9" fmla="*/ 230 h 316"/>
                <a:gd name="T10" fmla="*/ 144 w 188"/>
                <a:gd name="T11" fmla="*/ 234 h 316"/>
                <a:gd name="T12" fmla="*/ 146 w 188"/>
                <a:gd name="T13" fmla="*/ 240 h 316"/>
                <a:gd name="T14" fmla="*/ 144 w 188"/>
                <a:gd name="T15" fmla="*/ 248 h 316"/>
                <a:gd name="T16" fmla="*/ 144 w 188"/>
                <a:gd name="T17" fmla="*/ 250 h 316"/>
                <a:gd name="T18" fmla="*/ 148 w 188"/>
                <a:gd name="T19" fmla="*/ 254 h 316"/>
                <a:gd name="T20" fmla="*/ 154 w 188"/>
                <a:gd name="T21" fmla="*/ 254 h 316"/>
                <a:gd name="T22" fmla="*/ 156 w 188"/>
                <a:gd name="T23" fmla="*/ 256 h 316"/>
                <a:gd name="T24" fmla="*/ 164 w 188"/>
                <a:gd name="T25" fmla="*/ 268 h 316"/>
                <a:gd name="T26" fmla="*/ 170 w 188"/>
                <a:gd name="T27" fmla="*/ 274 h 316"/>
                <a:gd name="T28" fmla="*/ 176 w 188"/>
                <a:gd name="T29" fmla="*/ 272 h 316"/>
                <a:gd name="T30" fmla="*/ 176 w 188"/>
                <a:gd name="T31" fmla="*/ 266 h 316"/>
                <a:gd name="T32" fmla="*/ 172 w 188"/>
                <a:gd name="T33" fmla="*/ 244 h 316"/>
                <a:gd name="T34" fmla="*/ 172 w 188"/>
                <a:gd name="T35" fmla="*/ 240 h 316"/>
                <a:gd name="T36" fmla="*/ 180 w 188"/>
                <a:gd name="T37" fmla="*/ 236 h 316"/>
                <a:gd name="T38" fmla="*/ 188 w 188"/>
                <a:gd name="T39" fmla="*/ 232 h 316"/>
                <a:gd name="T40" fmla="*/ 188 w 188"/>
                <a:gd name="T41" fmla="*/ 228 h 316"/>
                <a:gd name="T42" fmla="*/ 186 w 188"/>
                <a:gd name="T43" fmla="*/ 212 h 316"/>
                <a:gd name="T44" fmla="*/ 178 w 188"/>
                <a:gd name="T45" fmla="*/ 194 h 316"/>
                <a:gd name="T46" fmla="*/ 174 w 188"/>
                <a:gd name="T47" fmla="*/ 182 h 316"/>
                <a:gd name="T48" fmla="*/ 176 w 188"/>
                <a:gd name="T49" fmla="*/ 168 h 316"/>
                <a:gd name="T50" fmla="*/ 184 w 188"/>
                <a:gd name="T51" fmla="*/ 132 h 316"/>
                <a:gd name="T52" fmla="*/ 182 w 188"/>
                <a:gd name="T53" fmla="*/ 114 h 316"/>
                <a:gd name="T54" fmla="*/ 174 w 188"/>
                <a:gd name="T55" fmla="*/ 96 h 316"/>
                <a:gd name="T56" fmla="*/ 150 w 188"/>
                <a:gd name="T57" fmla="*/ 54 h 316"/>
                <a:gd name="T58" fmla="*/ 144 w 188"/>
                <a:gd name="T59" fmla="*/ 40 h 316"/>
                <a:gd name="T60" fmla="*/ 122 w 188"/>
                <a:gd name="T61" fmla="*/ 20 h 316"/>
                <a:gd name="T62" fmla="*/ 96 w 188"/>
                <a:gd name="T63" fmla="*/ 6 h 316"/>
                <a:gd name="T64" fmla="*/ 72 w 188"/>
                <a:gd name="T65" fmla="*/ 2 h 316"/>
                <a:gd name="T66" fmla="*/ 60 w 188"/>
                <a:gd name="T67" fmla="*/ 0 h 316"/>
                <a:gd name="T68" fmla="*/ 38 w 188"/>
                <a:gd name="T69" fmla="*/ 6 h 316"/>
                <a:gd name="T70" fmla="*/ 20 w 188"/>
                <a:gd name="T71" fmla="*/ 20 h 316"/>
                <a:gd name="T72" fmla="*/ 8 w 188"/>
                <a:gd name="T73" fmla="*/ 42 h 316"/>
                <a:gd name="T74" fmla="*/ 0 w 188"/>
                <a:gd name="T75" fmla="*/ 70 h 316"/>
                <a:gd name="T76" fmla="*/ 0 w 188"/>
                <a:gd name="T77" fmla="*/ 82 h 316"/>
                <a:gd name="T78" fmla="*/ 12 w 188"/>
                <a:gd name="T79" fmla="*/ 106 h 316"/>
                <a:gd name="T80" fmla="*/ 22 w 188"/>
                <a:gd name="T81" fmla="*/ 128 h 316"/>
                <a:gd name="T82" fmla="*/ 36 w 188"/>
                <a:gd name="T83" fmla="*/ 150 h 316"/>
                <a:gd name="T84" fmla="*/ 50 w 188"/>
                <a:gd name="T85" fmla="*/ 162 h 316"/>
                <a:gd name="T86" fmla="*/ 54 w 188"/>
                <a:gd name="T87" fmla="*/ 164 h 316"/>
                <a:gd name="T88" fmla="*/ 60 w 188"/>
                <a:gd name="T89" fmla="*/ 168 h 316"/>
                <a:gd name="T90" fmla="*/ 60 w 188"/>
                <a:gd name="T91" fmla="*/ 194 h 316"/>
                <a:gd name="T92" fmla="*/ 60 w 188"/>
                <a:gd name="T93" fmla="*/ 196 h 316"/>
                <a:gd name="T94" fmla="*/ 54 w 188"/>
                <a:gd name="T95" fmla="*/ 202 h 316"/>
                <a:gd name="T96" fmla="*/ 46 w 188"/>
                <a:gd name="T97" fmla="*/ 214 h 316"/>
                <a:gd name="T98" fmla="*/ 46 w 188"/>
                <a:gd name="T99" fmla="*/ 222 h 316"/>
                <a:gd name="T100" fmla="*/ 36 w 188"/>
                <a:gd name="T101" fmla="*/ 268 h 316"/>
                <a:gd name="T102" fmla="*/ 24 w 188"/>
                <a:gd name="T103" fmla="*/ 316 h 316"/>
                <a:gd name="T104" fmla="*/ 24 w 188"/>
                <a:gd name="T105" fmla="*/ 316 h 316"/>
                <a:gd name="T106" fmla="*/ 28 w 188"/>
                <a:gd name="T107" fmla="*/ 308 h 316"/>
                <a:gd name="T108" fmla="*/ 62 w 188"/>
                <a:gd name="T109" fmla="*/ 254 h 316"/>
                <a:gd name="T110" fmla="*/ 98 w 188"/>
                <a:gd name="T111" fmla="*/ 19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16">
                  <a:moveTo>
                    <a:pt x="98" y="198"/>
                  </a:moveTo>
                  <a:lnTo>
                    <a:pt x="98" y="198"/>
                  </a:lnTo>
                  <a:lnTo>
                    <a:pt x="100" y="196"/>
                  </a:lnTo>
                  <a:lnTo>
                    <a:pt x="106" y="198"/>
                  </a:lnTo>
                  <a:lnTo>
                    <a:pt x="112" y="20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24" y="220"/>
                  </a:lnTo>
                  <a:lnTo>
                    <a:pt x="130" y="226"/>
                  </a:lnTo>
                  <a:lnTo>
                    <a:pt x="136" y="230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6" y="236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8" y="254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0" y="264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6" y="272"/>
                  </a:lnTo>
                  <a:lnTo>
                    <a:pt x="176" y="270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0"/>
                  </a:lnTo>
                  <a:lnTo>
                    <a:pt x="174" y="238"/>
                  </a:lnTo>
                  <a:lnTo>
                    <a:pt x="180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88" y="22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78" y="194"/>
                  </a:lnTo>
                  <a:lnTo>
                    <a:pt x="176" y="18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6" y="168"/>
                  </a:lnTo>
                  <a:lnTo>
                    <a:pt x="182" y="150"/>
                  </a:lnTo>
                  <a:lnTo>
                    <a:pt x="184" y="132"/>
                  </a:lnTo>
                  <a:lnTo>
                    <a:pt x="184" y="12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74" y="96"/>
                  </a:lnTo>
                  <a:lnTo>
                    <a:pt x="164" y="8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44" y="40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10" y="12"/>
                  </a:lnTo>
                  <a:lnTo>
                    <a:pt x="96" y="6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4" y="30"/>
                  </a:lnTo>
                  <a:lnTo>
                    <a:pt x="8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4" y="92"/>
                  </a:lnTo>
                  <a:lnTo>
                    <a:pt x="12" y="10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8" y="140"/>
                  </a:lnTo>
                  <a:lnTo>
                    <a:pt x="36" y="150"/>
                  </a:lnTo>
                  <a:lnTo>
                    <a:pt x="44" y="160"/>
                  </a:lnTo>
                  <a:lnTo>
                    <a:pt x="50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8" y="166"/>
                  </a:lnTo>
                  <a:lnTo>
                    <a:pt x="60" y="168"/>
                  </a:lnTo>
                  <a:lnTo>
                    <a:pt x="62" y="176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58" y="198"/>
                  </a:lnTo>
                  <a:lnTo>
                    <a:pt x="54" y="202"/>
                  </a:lnTo>
                  <a:lnTo>
                    <a:pt x="48" y="208"/>
                  </a:lnTo>
                  <a:lnTo>
                    <a:pt x="46" y="214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2" y="242"/>
                  </a:lnTo>
                  <a:lnTo>
                    <a:pt x="36" y="268"/>
                  </a:lnTo>
                  <a:lnTo>
                    <a:pt x="28" y="29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8" y="308"/>
                  </a:lnTo>
                  <a:lnTo>
                    <a:pt x="38" y="292"/>
                  </a:lnTo>
                  <a:lnTo>
                    <a:pt x="62" y="254"/>
                  </a:lnTo>
                  <a:lnTo>
                    <a:pt x="86" y="218"/>
                  </a:lnTo>
                  <a:lnTo>
                    <a:pt x="98" y="198"/>
                  </a:lnTo>
                  <a:lnTo>
                    <a:pt x="98" y="19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0" name="Freeform 184"/>
            <p:cNvSpPr>
              <a:spLocks noEditPoints="1"/>
            </p:cNvSpPr>
            <p:nvPr/>
          </p:nvSpPr>
          <p:spPr bwMode="auto">
            <a:xfrm>
              <a:off x="3557588" y="7219974"/>
              <a:ext cx="327025" cy="171450"/>
            </a:xfrm>
            <a:custGeom>
              <a:avLst/>
              <a:gdLst>
                <a:gd name="T0" fmla="*/ 204 w 206"/>
                <a:gd name="T1" fmla="*/ 104 h 108"/>
                <a:gd name="T2" fmla="*/ 194 w 206"/>
                <a:gd name="T3" fmla="*/ 86 h 108"/>
                <a:gd name="T4" fmla="*/ 182 w 206"/>
                <a:gd name="T5" fmla="*/ 58 h 108"/>
                <a:gd name="T6" fmla="*/ 180 w 206"/>
                <a:gd name="T7" fmla="*/ 48 h 108"/>
                <a:gd name="T8" fmla="*/ 182 w 206"/>
                <a:gd name="T9" fmla="*/ 42 h 108"/>
                <a:gd name="T10" fmla="*/ 194 w 206"/>
                <a:gd name="T11" fmla="*/ 34 h 108"/>
                <a:gd name="T12" fmla="*/ 198 w 206"/>
                <a:gd name="T13" fmla="*/ 26 h 108"/>
                <a:gd name="T14" fmla="*/ 192 w 206"/>
                <a:gd name="T15" fmla="*/ 22 h 108"/>
                <a:gd name="T16" fmla="*/ 168 w 206"/>
                <a:gd name="T17" fmla="*/ 16 h 108"/>
                <a:gd name="T18" fmla="*/ 146 w 206"/>
                <a:gd name="T19" fmla="*/ 14 h 108"/>
                <a:gd name="T20" fmla="*/ 120 w 206"/>
                <a:gd name="T21" fmla="*/ 18 h 108"/>
                <a:gd name="T22" fmla="*/ 96 w 206"/>
                <a:gd name="T23" fmla="*/ 20 h 108"/>
                <a:gd name="T24" fmla="*/ 84 w 206"/>
                <a:gd name="T25" fmla="*/ 14 h 108"/>
                <a:gd name="T26" fmla="*/ 68 w 206"/>
                <a:gd name="T27" fmla="*/ 2 h 108"/>
                <a:gd name="T28" fmla="*/ 60 w 206"/>
                <a:gd name="T29" fmla="*/ 2 h 108"/>
                <a:gd name="T30" fmla="*/ 50 w 206"/>
                <a:gd name="T31" fmla="*/ 2 h 108"/>
                <a:gd name="T32" fmla="*/ 40 w 206"/>
                <a:gd name="T33" fmla="*/ 2 h 108"/>
                <a:gd name="T34" fmla="*/ 34 w 206"/>
                <a:gd name="T35" fmla="*/ 10 h 108"/>
                <a:gd name="T36" fmla="*/ 28 w 206"/>
                <a:gd name="T37" fmla="*/ 16 h 108"/>
                <a:gd name="T38" fmla="*/ 26 w 206"/>
                <a:gd name="T39" fmla="*/ 16 h 108"/>
                <a:gd name="T40" fmla="*/ 20 w 206"/>
                <a:gd name="T41" fmla="*/ 20 h 108"/>
                <a:gd name="T42" fmla="*/ 18 w 206"/>
                <a:gd name="T43" fmla="*/ 24 h 108"/>
                <a:gd name="T44" fmla="*/ 10 w 206"/>
                <a:gd name="T45" fmla="*/ 46 h 108"/>
                <a:gd name="T46" fmla="*/ 6 w 206"/>
                <a:gd name="T47" fmla="*/ 56 h 108"/>
                <a:gd name="T48" fmla="*/ 0 w 206"/>
                <a:gd name="T49" fmla="*/ 68 h 108"/>
                <a:gd name="T50" fmla="*/ 6 w 206"/>
                <a:gd name="T51" fmla="*/ 78 h 108"/>
                <a:gd name="T52" fmla="*/ 32 w 206"/>
                <a:gd name="T53" fmla="*/ 82 h 108"/>
                <a:gd name="T54" fmla="*/ 48 w 206"/>
                <a:gd name="T55" fmla="*/ 82 h 108"/>
                <a:gd name="T56" fmla="*/ 76 w 206"/>
                <a:gd name="T57" fmla="*/ 78 h 108"/>
                <a:gd name="T58" fmla="*/ 80 w 206"/>
                <a:gd name="T59" fmla="*/ 80 h 108"/>
                <a:gd name="T60" fmla="*/ 80 w 206"/>
                <a:gd name="T61" fmla="*/ 86 h 108"/>
                <a:gd name="T62" fmla="*/ 84 w 206"/>
                <a:gd name="T63" fmla="*/ 92 h 108"/>
                <a:gd name="T64" fmla="*/ 90 w 206"/>
                <a:gd name="T65" fmla="*/ 96 h 108"/>
                <a:gd name="T66" fmla="*/ 142 w 206"/>
                <a:gd name="T67" fmla="*/ 106 h 108"/>
                <a:gd name="T68" fmla="*/ 192 w 206"/>
                <a:gd name="T69" fmla="*/ 108 h 108"/>
                <a:gd name="T70" fmla="*/ 206 w 206"/>
                <a:gd name="T71" fmla="*/ 106 h 108"/>
                <a:gd name="T72" fmla="*/ 204 w 206"/>
                <a:gd name="T73" fmla="*/ 104 h 108"/>
                <a:gd name="T74" fmla="*/ 50 w 206"/>
                <a:gd name="T75" fmla="*/ 18 h 108"/>
                <a:gd name="T76" fmla="*/ 40 w 206"/>
                <a:gd name="T77" fmla="*/ 16 h 108"/>
                <a:gd name="T78" fmla="*/ 44 w 206"/>
                <a:gd name="T79" fmla="*/ 14 h 108"/>
                <a:gd name="T80" fmla="*/ 50 w 206"/>
                <a:gd name="T81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08">
                  <a:moveTo>
                    <a:pt x="204" y="104"/>
                  </a:moveTo>
                  <a:lnTo>
                    <a:pt x="204" y="104"/>
                  </a:lnTo>
                  <a:lnTo>
                    <a:pt x="200" y="98"/>
                  </a:lnTo>
                  <a:lnTo>
                    <a:pt x="194" y="86"/>
                  </a:lnTo>
                  <a:lnTo>
                    <a:pt x="188" y="7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94" y="34"/>
                  </a:lnTo>
                  <a:lnTo>
                    <a:pt x="196" y="30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2" y="22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46" y="14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16" y="80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48" y="82"/>
                  </a:lnTo>
                  <a:lnTo>
                    <a:pt x="64" y="78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6"/>
                  </a:lnTo>
                  <a:lnTo>
                    <a:pt x="104" y="9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92" y="108"/>
                  </a:lnTo>
                  <a:lnTo>
                    <a:pt x="204" y="108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4"/>
                  </a:lnTo>
                  <a:close/>
                  <a:moveTo>
                    <a:pt x="50" y="16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2512605" y="3823708"/>
            <a:ext cx="962329" cy="2115365"/>
            <a:chOff x="4300538" y="3905250"/>
            <a:chExt cx="1041400" cy="2289175"/>
          </a:xfrm>
        </p:grpSpPr>
        <p:sp>
          <p:nvSpPr>
            <p:cNvPr id="442" name="Freeform 150"/>
            <p:cNvSpPr>
              <a:spLocks noEditPoints="1"/>
            </p:cNvSpPr>
            <p:nvPr/>
          </p:nvSpPr>
          <p:spPr bwMode="auto">
            <a:xfrm>
              <a:off x="4300538" y="3905250"/>
              <a:ext cx="1041400" cy="2289175"/>
            </a:xfrm>
            <a:custGeom>
              <a:avLst/>
              <a:gdLst>
                <a:gd name="T0" fmla="*/ 626 w 656"/>
                <a:gd name="T1" fmla="*/ 1372 h 1442"/>
                <a:gd name="T2" fmla="*/ 510 w 656"/>
                <a:gd name="T3" fmla="*/ 1188 h 1442"/>
                <a:gd name="T4" fmla="*/ 468 w 656"/>
                <a:gd name="T5" fmla="*/ 1004 h 1442"/>
                <a:gd name="T6" fmla="*/ 444 w 656"/>
                <a:gd name="T7" fmla="*/ 882 h 1442"/>
                <a:gd name="T8" fmla="*/ 444 w 656"/>
                <a:gd name="T9" fmla="*/ 768 h 1442"/>
                <a:gd name="T10" fmla="*/ 414 w 656"/>
                <a:gd name="T11" fmla="*/ 686 h 1442"/>
                <a:gd name="T12" fmla="*/ 418 w 656"/>
                <a:gd name="T13" fmla="*/ 522 h 1442"/>
                <a:gd name="T14" fmla="*/ 434 w 656"/>
                <a:gd name="T15" fmla="*/ 462 h 1442"/>
                <a:gd name="T16" fmla="*/ 396 w 656"/>
                <a:gd name="T17" fmla="*/ 320 h 1442"/>
                <a:gd name="T18" fmla="*/ 378 w 656"/>
                <a:gd name="T19" fmla="*/ 280 h 1442"/>
                <a:gd name="T20" fmla="*/ 362 w 656"/>
                <a:gd name="T21" fmla="*/ 226 h 1442"/>
                <a:gd name="T22" fmla="*/ 398 w 656"/>
                <a:gd name="T23" fmla="*/ 182 h 1442"/>
                <a:gd name="T24" fmla="*/ 412 w 656"/>
                <a:gd name="T25" fmla="*/ 118 h 1442"/>
                <a:gd name="T26" fmla="*/ 402 w 656"/>
                <a:gd name="T27" fmla="*/ 72 h 1442"/>
                <a:gd name="T28" fmla="*/ 390 w 656"/>
                <a:gd name="T29" fmla="*/ 46 h 1442"/>
                <a:gd name="T30" fmla="*/ 390 w 656"/>
                <a:gd name="T31" fmla="*/ 22 h 1442"/>
                <a:gd name="T32" fmla="*/ 344 w 656"/>
                <a:gd name="T33" fmla="*/ 0 h 1442"/>
                <a:gd name="T34" fmla="*/ 316 w 656"/>
                <a:gd name="T35" fmla="*/ 6 h 1442"/>
                <a:gd name="T36" fmla="*/ 252 w 656"/>
                <a:gd name="T37" fmla="*/ 22 h 1442"/>
                <a:gd name="T38" fmla="*/ 206 w 656"/>
                <a:gd name="T39" fmla="*/ 96 h 1442"/>
                <a:gd name="T40" fmla="*/ 168 w 656"/>
                <a:gd name="T41" fmla="*/ 130 h 1442"/>
                <a:gd name="T42" fmla="*/ 170 w 656"/>
                <a:gd name="T43" fmla="*/ 144 h 1442"/>
                <a:gd name="T44" fmla="*/ 168 w 656"/>
                <a:gd name="T45" fmla="*/ 184 h 1442"/>
                <a:gd name="T46" fmla="*/ 162 w 656"/>
                <a:gd name="T47" fmla="*/ 200 h 1442"/>
                <a:gd name="T48" fmla="*/ 174 w 656"/>
                <a:gd name="T49" fmla="*/ 218 h 1442"/>
                <a:gd name="T50" fmla="*/ 210 w 656"/>
                <a:gd name="T51" fmla="*/ 222 h 1442"/>
                <a:gd name="T52" fmla="*/ 252 w 656"/>
                <a:gd name="T53" fmla="*/ 234 h 1442"/>
                <a:gd name="T54" fmla="*/ 242 w 656"/>
                <a:gd name="T55" fmla="*/ 266 h 1442"/>
                <a:gd name="T56" fmla="*/ 206 w 656"/>
                <a:gd name="T57" fmla="*/ 334 h 1442"/>
                <a:gd name="T58" fmla="*/ 204 w 656"/>
                <a:gd name="T59" fmla="*/ 464 h 1442"/>
                <a:gd name="T60" fmla="*/ 202 w 656"/>
                <a:gd name="T61" fmla="*/ 508 h 1442"/>
                <a:gd name="T62" fmla="*/ 182 w 656"/>
                <a:gd name="T63" fmla="*/ 612 h 1442"/>
                <a:gd name="T64" fmla="*/ 164 w 656"/>
                <a:gd name="T65" fmla="*/ 760 h 1442"/>
                <a:gd name="T66" fmla="*/ 166 w 656"/>
                <a:gd name="T67" fmla="*/ 812 h 1442"/>
                <a:gd name="T68" fmla="*/ 72 w 656"/>
                <a:gd name="T69" fmla="*/ 832 h 1442"/>
                <a:gd name="T70" fmla="*/ 30 w 656"/>
                <a:gd name="T71" fmla="*/ 936 h 1442"/>
                <a:gd name="T72" fmla="*/ 4 w 656"/>
                <a:gd name="T73" fmla="*/ 1096 h 1442"/>
                <a:gd name="T74" fmla="*/ 96 w 656"/>
                <a:gd name="T75" fmla="*/ 1232 h 1442"/>
                <a:gd name="T76" fmla="*/ 74 w 656"/>
                <a:gd name="T77" fmla="*/ 1296 h 1442"/>
                <a:gd name="T78" fmla="*/ 54 w 656"/>
                <a:gd name="T79" fmla="*/ 1348 h 1442"/>
                <a:gd name="T80" fmla="*/ 74 w 656"/>
                <a:gd name="T81" fmla="*/ 1424 h 1442"/>
                <a:gd name="T82" fmla="*/ 84 w 656"/>
                <a:gd name="T83" fmla="*/ 1400 h 1442"/>
                <a:gd name="T84" fmla="*/ 106 w 656"/>
                <a:gd name="T85" fmla="*/ 1382 h 1442"/>
                <a:gd name="T86" fmla="*/ 142 w 656"/>
                <a:gd name="T87" fmla="*/ 1440 h 1442"/>
                <a:gd name="T88" fmla="*/ 224 w 656"/>
                <a:gd name="T89" fmla="*/ 1418 h 1442"/>
                <a:gd name="T90" fmla="*/ 162 w 656"/>
                <a:gd name="T91" fmla="*/ 1384 h 1442"/>
                <a:gd name="T92" fmla="*/ 152 w 656"/>
                <a:gd name="T93" fmla="*/ 1268 h 1442"/>
                <a:gd name="T94" fmla="*/ 262 w 656"/>
                <a:gd name="T95" fmla="*/ 1164 h 1442"/>
                <a:gd name="T96" fmla="*/ 366 w 656"/>
                <a:gd name="T97" fmla="*/ 1100 h 1442"/>
                <a:gd name="T98" fmla="*/ 416 w 656"/>
                <a:gd name="T99" fmla="*/ 1162 h 1442"/>
                <a:gd name="T100" fmla="*/ 484 w 656"/>
                <a:gd name="T101" fmla="*/ 1302 h 1442"/>
                <a:gd name="T102" fmla="*/ 484 w 656"/>
                <a:gd name="T103" fmla="*/ 1370 h 1442"/>
                <a:gd name="T104" fmla="*/ 522 w 656"/>
                <a:gd name="T105" fmla="*/ 1440 h 1442"/>
                <a:gd name="T106" fmla="*/ 514 w 656"/>
                <a:gd name="T107" fmla="*/ 1378 h 1442"/>
                <a:gd name="T108" fmla="*/ 558 w 656"/>
                <a:gd name="T109" fmla="*/ 1406 h 1442"/>
                <a:gd name="T110" fmla="*/ 622 w 656"/>
                <a:gd name="T111" fmla="*/ 1416 h 1442"/>
                <a:gd name="T112" fmla="*/ 650 w 656"/>
                <a:gd name="T113" fmla="*/ 1368 h 1442"/>
                <a:gd name="T114" fmla="*/ 410 w 656"/>
                <a:gd name="T115" fmla="*/ 81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" h="1442">
                  <a:moveTo>
                    <a:pt x="404" y="28"/>
                  </a:moveTo>
                  <a:lnTo>
                    <a:pt x="404" y="28"/>
                  </a:lnTo>
                  <a:lnTo>
                    <a:pt x="404" y="28"/>
                  </a:lnTo>
                  <a:close/>
                  <a:moveTo>
                    <a:pt x="650" y="1368"/>
                  </a:moveTo>
                  <a:lnTo>
                    <a:pt x="650" y="1368"/>
                  </a:lnTo>
                  <a:lnTo>
                    <a:pt x="638" y="1370"/>
                  </a:lnTo>
                  <a:lnTo>
                    <a:pt x="626" y="1372"/>
                  </a:lnTo>
                  <a:lnTo>
                    <a:pt x="604" y="1378"/>
                  </a:lnTo>
                  <a:lnTo>
                    <a:pt x="604" y="1378"/>
                  </a:lnTo>
                  <a:lnTo>
                    <a:pt x="568" y="1320"/>
                  </a:lnTo>
                  <a:lnTo>
                    <a:pt x="550" y="1284"/>
                  </a:lnTo>
                  <a:lnTo>
                    <a:pt x="534" y="1252"/>
                  </a:lnTo>
                  <a:lnTo>
                    <a:pt x="534" y="1252"/>
                  </a:lnTo>
                  <a:lnTo>
                    <a:pt x="510" y="1188"/>
                  </a:lnTo>
                  <a:lnTo>
                    <a:pt x="490" y="1124"/>
                  </a:lnTo>
                  <a:lnTo>
                    <a:pt x="476" y="1072"/>
                  </a:lnTo>
                  <a:lnTo>
                    <a:pt x="470" y="1050"/>
                  </a:lnTo>
                  <a:lnTo>
                    <a:pt x="470" y="1050"/>
                  </a:lnTo>
                  <a:lnTo>
                    <a:pt x="472" y="1042"/>
                  </a:lnTo>
                  <a:lnTo>
                    <a:pt x="472" y="1030"/>
                  </a:lnTo>
                  <a:lnTo>
                    <a:pt x="468" y="1004"/>
                  </a:lnTo>
                  <a:lnTo>
                    <a:pt x="466" y="982"/>
                  </a:lnTo>
                  <a:lnTo>
                    <a:pt x="466" y="974"/>
                  </a:lnTo>
                  <a:lnTo>
                    <a:pt x="466" y="970"/>
                  </a:lnTo>
                  <a:lnTo>
                    <a:pt x="466" y="970"/>
                  </a:lnTo>
                  <a:lnTo>
                    <a:pt x="460" y="940"/>
                  </a:lnTo>
                  <a:lnTo>
                    <a:pt x="452" y="912"/>
                  </a:lnTo>
                  <a:lnTo>
                    <a:pt x="444" y="882"/>
                  </a:lnTo>
                  <a:lnTo>
                    <a:pt x="436" y="852"/>
                  </a:lnTo>
                  <a:lnTo>
                    <a:pt x="460" y="836"/>
                  </a:lnTo>
                  <a:lnTo>
                    <a:pt x="462" y="802"/>
                  </a:lnTo>
                  <a:lnTo>
                    <a:pt x="452" y="786"/>
                  </a:lnTo>
                  <a:lnTo>
                    <a:pt x="452" y="786"/>
                  </a:lnTo>
                  <a:lnTo>
                    <a:pt x="448" y="778"/>
                  </a:lnTo>
                  <a:lnTo>
                    <a:pt x="444" y="768"/>
                  </a:lnTo>
                  <a:lnTo>
                    <a:pt x="430" y="730"/>
                  </a:lnTo>
                  <a:lnTo>
                    <a:pt x="430" y="730"/>
                  </a:lnTo>
                  <a:lnTo>
                    <a:pt x="426" y="718"/>
                  </a:lnTo>
                  <a:lnTo>
                    <a:pt x="424" y="708"/>
                  </a:lnTo>
                  <a:lnTo>
                    <a:pt x="420" y="698"/>
                  </a:lnTo>
                  <a:lnTo>
                    <a:pt x="414" y="686"/>
                  </a:lnTo>
                  <a:lnTo>
                    <a:pt x="414" y="686"/>
                  </a:lnTo>
                  <a:lnTo>
                    <a:pt x="418" y="676"/>
                  </a:lnTo>
                  <a:lnTo>
                    <a:pt x="422" y="662"/>
                  </a:lnTo>
                  <a:lnTo>
                    <a:pt x="424" y="636"/>
                  </a:lnTo>
                  <a:lnTo>
                    <a:pt x="424" y="608"/>
                  </a:lnTo>
                  <a:lnTo>
                    <a:pt x="422" y="578"/>
                  </a:lnTo>
                  <a:lnTo>
                    <a:pt x="418" y="550"/>
                  </a:lnTo>
                  <a:lnTo>
                    <a:pt x="418" y="522"/>
                  </a:lnTo>
                  <a:lnTo>
                    <a:pt x="418" y="494"/>
                  </a:lnTo>
                  <a:lnTo>
                    <a:pt x="420" y="482"/>
                  </a:lnTo>
                  <a:lnTo>
                    <a:pt x="424" y="472"/>
                  </a:lnTo>
                  <a:lnTo>
                    <a:pt x="424" y="472"/>
                  </a:lnTo>
                  <a:lnTo>
                    <a:pt x="428" y="470"/>
                  </a:lnTo>
                  <a:lnTo>
                    <a:pt x="432" y="468"/>
                  </a:lnTo>
                  <a:lnTo>
                    <a:pt x="434" y="462"/>
                  </a:lnTo>
                  <a:lnTo>
                    <a:pt x="436" y="452"/>
                  </a:lnTo>
                  <a:lnTo>
                    <a:pt x="434" y="440"/>
                  </a:lnTo>
                  <a:lnTo>
                    <a:pt x="426" y="416"/>
                  </a:lnTo>
                  <a:lnTo>
                    <a:pt x="418" y="394"/>
                  </a:lnTo>
                  <a:lnTo>
                    <a:pt x="418" y="394"/>
                  </a:lnTo>
                  <a:lnTo>
                    <a:pt x="402" y="340"/>
                  </a:lnTo>
                  <a:lnTo>
                    <a:pt x="396" y="320"/>
                  </a:lnTo>
                  <a:lnTo>
                    <a:pt x="396" y="312"/>
                  </a:lnTo>
                  <a:lnTo>
                    <a:pt x="396" y="308"/>
                  </a:lnTo>
                  <a:lnTo>
                    <a:pt x="396" y="308"/>
                  </a:lnTo>
                  <a:lnTo>
                    <a:pt x="396" y="300"/>
                  </a:lnTo>
                  <a:lnTo>
                    <a:pt x="392" y="294"/>
                  </a:lnTo>
                  <a:lnTo>
                    <a:pt x="386" y="286"/>
                  </a:lnTo>
                  <a:lnTo>
                    <a:pt x="378" y="280"/>
                  </a:lnTo>
                  <a:lnTo>
                    <a:pt x="364" y="268"/>
                  </a:lnTo>
                  <a:lnTo>
                    <a:pt x="360" y="260"/>
                  </a:lnTo>
                  <a:lnTo>
                    <a:pt x="358" y="254"/>
                  </a:lnTo>
                  <a:lnTo>
                    <a:pt x="358" y="254"/>
                  </a:lnTo>
                  <a:lnTo>
                    <a:pt x="362" y="238"/>
                  </a:lnTo>
                  <a:lnTo>
                    <a:pt x="362" y="232"/>
                  </a:lnTo>
                  <a:lnTo>
                    <a:pt x="362" y="226"/>
                  </a:lnTo>
                  <a:lnTo>
                    <a:pt x="362" y="226"/>
                  </a:lnTo>
                  <a:lnTo>
                    <a:pt x="364" y="212"/>
                  </a:lnTo>
                  <a:lnTo>
                    <a:pt x="366" y="20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2" y="188"/>
                  </a:lnTo>
                  <a:lnTo>
                    <a:pt x="398" y="182"/>
                  </a:lnTo>
                  <a:lnTo>
                    <a:pt x="400" y="178"/>
                  </a:lnTo>
                  <a:lnTo>
                    <a:pt x="400" y="176"/>
                  </a:lnTo>
                  <a:lnTo>
                    <a:pt x="400" y="176"/>
                  </a:lnTo>
                  <a:lnTo>
                    <a:pt x="402" y="170"/>
                  </a:lnTo>
                  <a:lnTo>
                    <a:pt x="406" y="154"/>
                  </a:lnTo>
                  <a:lnTo>
                    <a:pt x="412" y="118"/>
                  </a:lnTo>
                  <a:lnTo>
                    <a:pt x="412" y="118"/>
                  </a:lnTo>
                  <a:lnTo>
                    <a:pt x="412" y="112"/>
                  </a:lnTo>
                  <a:lnTo>
                    <a:pt x="408" y="104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404" y="84"/>
                  </a:lnTo>
                  <a:lnTo>
                    <a:pt x="404" y="84"/>
                  </a:lnTo>
                  <a:lnTo>
                    <a:pt x="402" y="72"/>
                  </a:lnTo>
                  <a:lnTo>
                    <a:pt x="400" y="6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2" y="46"/>
                  </a:lnTo>
                  <a:lnTo>
                    <a:pt x="392" y="46"/>
                  </a:lnTo>
                  <a:lnTo>
                    <a:pt x="390" y="46"/>
                  </a:lnTo>
                  <a:lnTo>
                    <a:pt x="390" y="46"/>
                  </a:lnTo>
                  <a:lnTo>
                    <a:pt x="398" y="40"/>
                  </a:lnTo>
                  <a:lnTo>
                    <a:pt x="404" y="36"/>
                  </a:lnTo>
                  <a:lnTo>
                    <a:pt x="404" y="32"/>
                  </a:lnTo>
                  <a:lnTo>
                    <a:pt x="404" y="28"/>
                  </a:lnTo>
                  <a:lnTo>
                    <a:pt x="404" y="28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4" y="18"/>
                  </a:lnTo>
                  <a:lnTo>
                    <a:pt x="370" y="8"/>
                  </a:lnTo>
                  <a:lnTo>
                    <a:pt x="360" y="4"/>
                  </a:lnTo>
                  <a:lnTo>
                    <a:pt x="352" y="2"/>
                  </a:lnTo>
                  <a:lnTo>
                    <a:pt x="344" y="0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30" y="2"/>
                  </a:lnTo>
                  <a:lnTo>
                    <a:pt x="324" y="4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6" y="6"/>
                  </a:lnTo>
                  <a:lnTo>
                    <a:pt x="316" y="6"/>
                  </a:lnTo>
                  <a:lnTo>
                    <a:pt x="304" y="6"/>
                  </a:lnTo>
                  <a:lnTo>
                    <a:pt x="292" y="6"/>
                  </a:lnTo>
                  <a:lnTo>
                    <a:pt x="282" y="8"/>
                  </a:lnTo>
                  <a:lnTo>
                    <a:pt x="270" y="10"/>
                  </a:lnTo>
                  <a:lnTo>
                    <a:pt x="260" y="16"/>
                  </a:lnTo>
                  <a:lnTo>
                    <a:pt x="252" y="22"/>
                  </a:lnTo>
                  <a:lnTo>
                    <a:pt x="244" y="30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24" y="58"/>
                  </a:lnTo>
                  <a:lnTo>
                    <a:pt x="214" y="76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2" y="120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38"/>
                  </a:lnTo>
                  <a:lnTo>
                    <a:pt x="170" y="136"/>
                  </a:lnTo>
                  <a:lnTo>
                    <a:pt x="168" y="132"/>
                  </a:lnTo>
                  <a:lnTo>
                    <a:pt x="168" y="130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66" y="128"/>
                  </a:lnTo>
                  <a:lnTo>
                    <a:pt x="164" y="134"/>
                  </a:lnTo>
                  <a:lnTo>
                    <a:pt x="166" y="138"/>
                  </a:lnTo>
                  <a:lnTo>
                    <a:pt x="170" y="144"/>
                  </a:lnTo>
                  <a:lnTo>
                    <a:pt x="178" y="150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72" y="160"/>
                  </a:lnTo>
                  <a:lnTo>
                    <a:pt x="168" y="168"/>
                  </a:lnTo>
                  <a:lnTo>
                    <a:pt x="166" y="176"/>
                  </a:lnTo>
                  <a:lnTo>
                    <a:pt x="168" y="184"/>
                  </a:lnTo>
                  <a:lnTo>
                    <a:pt x="170" y="190"/>
                  </a:lnTo>
                  <a:lnTo>
                    <a:pt x="174" y="196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68" y="202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72" y="204"/>
                  </a:lnTo>
                  <a:lnTo>
                    <a:pt x="182" y="206"/>
                  </a:lnTo>
                  <a:lnTo>
                    <a:pt x="190" y="204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6" y="220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82" y="222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204" y="224"/>
                  </a:lnTo>
                  <a:lnTo>
                    <a:pt x="204" y="224"/>
                  </a:lnTo>
                  <a:lnTo>
                    <a:pt x="210" y="222"/>
                  </a:lnTo>
                  <a:lnTo>
                    <a:pt x="214" y="220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44" y="228"/>
                  </a:lnTo>
                  <a:lnTo>
                    <a:pt x="244" y="228"/>
                  </a:lnTo>
                  <a:lnTo>
                    <a:pt x="250" y="230"/>
                  </a:lnTo>
                  <a:lnTo>
                    <a:pt x="252" y="234"/>
                  </a:lnTo>
                  <a:lnTo>
                    <a:pt x="252" y="240"/>
                  </a:lnTo>
                  <a:lnTo>
                    <a:pt x="254" y="248"/>
                  </a:lnTo>
                  <a:lnTo>
                    <a:pt x="256" y="248"/>
                  </a:lnTo>
                  <a:lnTo>
                    <a:pt x="256" y="248"/>
                  </a:lnTo>
                  <a:lnTo>
                    <a:pt x="254" y="252"/>
                  </a:lnTo>
                  <a:lnTo>
                    <a:pt x="254" y="252"/>
                  </a:lnTo>
                  <a:lnTo>
                    <a:pt x="242" y="266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22" y="292"/>
                  </a:lnTo>
                  <a:lnTo>
                    <a:pt x="216" y="304"/>
                  </a:lnTo>
                  <a:lnTo>
                    <a:pt x="210" y="318"/>
                  </a:lnTo>
                  <a:lnTo>
                    <a:pt x="206" y="334"/>
                  </a:lnTo>
                  <a:lnTo>
                    <a:pt x="206" y="334"/>
                  </a:lnTo>
                  <a:lnTo>
                    <a:pt x="200" y="384"/>
                  </a:lnTo>
                  <a:lnTo>
                    <a:pt x="198" y="406"/>
                  </a:lnTo>
                  <a:lnTo>
                    <a:pt x="200" y="418"/>
                  </a:lnTo>
                  <a:lnTo>
                    <a:pt x="200" y="418"/>
                  </a:lnTo>
                  <a:lnTo>
                    <a:pt x="200" y="442"/>
                  </a:lnTo>
                  <a:lnTo>
                    <a:pt x="204" y="464"/>
                  </a:lnTo>
                  <a:lnTo>
                    <a:pt x="204" y="464"/>
                  </a:lnTo>
                  <a:lnTo>
                    <a:pt x="204" y="488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202" y="510"/>
                  </a:lnTo>
                  <a:lnTo>
                    <a:pt x="202" y="510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198" y="514"/>
                  </a:lnTo>
                  <a:lnTo>
                    <a:pt x="194" y="522"/>
                  </a:lnTo>
                  <a:lnTo>
                    <a:pt x="194" y="522"/>
                  </a:lnTo>
                  <a:lnTo>
                    <a:pt x="188" y="552"/>
                  </a:lnTo>
                  <a:lnTo>
                    <a:pt x="184" y="580"/>
                  </a:lnTo>
                  <a:lnTo>
                    <a:pt x="184" y="580"/>
                  </a:lnTo>
                  <a:lnTo>
                    <a:pt x="182" y="612"/>
                  </a:lnTo>
                  <a:lnTo>
                    <a:pt x="176" y="646"/>
                  </a:lnTo>
                  <a:lnTo>
                    <a:pt x="164" y="710"/>
                  </a:lnTo>
                  <a:lnTo>
                    <a:pt x="164" y="710"/>
                  </a:lnTo>
                  <a:lnTo>
                    <a:pt x="162" y="718"/>
                  </a:lnTo>
                  <a:lnTo>
                    <a:pt x="162" y="724"/>
                  </a:lnTo>
                  <a:lnTo>
                    <a:pt x="166" y="728"/>
                  </a:lnTo>
                  <a:lnTo>
                    <a:pt x="164" y="760"/>
                  </a:lnTo>
                  <a:lnTo>
                    <a:pt x="164" y="760"/>
                  </a:lnTo>
                  <a:lnTo>
                    <a:pt x="168" y="776"/>
                  </a:lnTo>
                  <a:lnTo>
                    <a:pt x="172" y="790"/>
                  </a:lnTo>
                  <a:lnTo>
                    <a:pt x="174" y="790"/>
                  </a:lnTo>
                  <a:lnTo>
                    <a:pt x="174" y="790"/>
                  </a:lnTo>
                  <a:lnTo>
                    <a:pt x="170" y="802"/>
                  </a:lnTo>
                  <a:lnTo>
                    <a:pt x="166" y="812"/>
                  </a:lnTo>
                  <a:lnTo>
                    <a:pt x="166" y="812"/>
                  </a:lnTo>
                  <a:lnTo>
                    <a:pt x="132" y="812"/>
                  </a:lnTo>
                  <a:lnTo>
                    <a:pt x="116" y="814"/>
                  </a:lnTo>
                  <a:lnTo>
                    <a:pt x="102" y="818"/>
                  </a:lnTo>
                  <a:lnTo>
                    <a:pt x="92" y="822"/>
                  </a:lnTo>
                  <a:lnTo>
                    <a:pt x="80" y="826"/>
                  </a:lnTo>
                  <a:lnTo>
                    <a:pt x="72" y="832"/>
                  </a:lnTo>
                  <a:lnTo>
                    <a:pt x="64" y="840"/>
                  </a:lnTo>
                  <a:lnTo>
                    <a:pt x="56" y="848"/>
                  </a:lnTo>
                  <a:lnTo>
                    <a:pt x="50" y="858"/>
                  </a:lnTo>
                  <a:lnTo>
                    <a:pt x="42" y="880"/>
                  </a:lnTo>
                  <a:lnTo>
                    <a:pt x="34" y="906"/>
                  </a:lnTo>
                  <a:lnTo>
                    <a:pt x="30" y="936"/>
                  </a:lnTo>
                  <a:lnTo>
                    <a:pt x="30" y="936"/>
                  </a:lnTo>
                  <a:lnTo>
                    <a:pt x="26" y="960"/>
                  </a:lnTo>
                  <a:lnTo>
                    <a:pt x="20" y="980"/>
                  </a:lnTo>
                  <a:lnTo>
                    <a:pt x="6" y="1020"/>
                  </a:lnTo>
                  <a:lnTo>
                    <a:pt x="2" y="1040"/>
                  </a:lnTo>
                  <a:lnTo>
                    <a:pt x="0" y="1058"/>
                  </a:lnTo>
                  <a:lnTo>
                    <a:pt x="0" y="1078"/>
                  </a:lnTo>
                  <a:lnTo>
                    <a:pt x="4" y="1096"/>
                  </a:lnTo>
                  <a:lnTo>
                    <a:pt x="4" y="1096"/>
                  </a:lnTo>
                  <a:lnTo>
                    <a:pt x="50" y="1116"/>
                  </a:lnTo>
                  <a:lnTo>
                    <a:pt x="98" y="1132"/>
                  </a:lnTo>
                  <a:lnTo>
                    <a:pt x="98" y="1132"/>
                  </a:lnTo>
                  <a:lnTo>
                    <a:pt x="98" y="1164"/>
                  </a:lnTo>
                  <a:lnTo>
                    <a:pt x="96" y="1208"/>
                  </a:lnTo>
                  <a:lnTo>
                    <a:pt x="96" y="1232"/>
                  </a:lnTo>
                  <a:lnTo>
                    <a:pt x="92" y="1256"/>
                  </a:lnTo>
                  <a:lnTo>
                    <a:pt x="88" y="1280"/>
                  </a:lnTo>
                  <a:lnTo>
                    <a:pt x="82" y="1300"/>
                  </a:lnTo>
                  <a:lnTo>
                    <a:pt x="82" y="1300"/>
                  </a:lnTo>
                  <a:lnTo>
                    <a:pt x="78" y="1296"/>
                  </a:lnTo>
                  <a:lnTo>
                    <a:pt x="74" y="1296"/>
                  </a:lnTo>
                  <a:lnTo>
                    <a:pt x="74" y="1296"/>
                  </a:lnTo>
                  <a:lnTo>
                    <a:pt x="70" y="1296"/>
                  </a:lnTo>
                  <a:lnTo>
                    <a:pt x="66" y="1300"/>
                  </a:lnTo>
                  <a:lnTo>
                    <a:pt x="58" y="1312"/>
                  </a:lnTo>
                  <a:lnTo>
                    <a:pt x="54" y="1326"/>
                  </a:lnTo>
                  <a:lnTo>
                    <a:pt x="52" y="1338"/>
                  </a:lnTo>
                  <a:lnTo>
                    <a:pt x="52" y="1338"/>
                  </a:lnTo>
                  <a:lnTo>
                    <a:pt x="54" y="1348"/>
                  </a:lnTo>
                  <a:lnTo>
                    <a:pt x="60" y="1358"/>
                  </a:lnTo>
                  <a:lnTo>
                    <a:pt x="64" y="1370"/>
                  </a:lnTo>
                  <a:lnTo>
                    <a:pt x="68" y="1384"/>
                  </a:lnTo>
                  <a:lnTo>
                    <a:pt x="68" y="1384"/>
                  </a:lnTo>
                  <a:lnTo>
                    <a:pt x="74" y="1410"/>
                  </a:lnTo>
                  <a:lnTo>
                    <a:pt x="74" y="1410"/>
                  </a:lnTo>
                  <a:lnTo>
                    <a:pt x="74" y="1424"/>
                  </a:lnTo>
                  <a:lnTo>
                    <a:pt x="76" y="1430"/>
                  </a:lnTo>
                  <a:lnTo>
                    <a:pt x="78" y="1432"/>
                  </a:lnTo>
                  <a:lnTo>
                    <a:pt x="82" y="1434"/>
                  </a:lnTo>
                  <a:lnTo>
                    <a:pt x="82" y="1434"/>
                  </a:lnTo>
                  <a:lnTo>
                    <a:pt x="84" y="1426"/>
                  </a:lnTo>
                  <a:lnTo>
                    <a:pt x="84" y="1418"/>
                  </a:lnTo>
                  <a:lnTo>
                    <a:pt x="84" y="1400"/>
                  </a:lnTo>
                  <a:lnTo>
                    <a:pt x="84" y="1384"/>
                  </a:lnTo>
                  <a:lnTo>
                    <a:pt x="86" y="1376"/>
                  </a:lnTo>
                  <a:lnTo>
                    <a:pt x="90" y="1372"/>
                  </a:lnTo>
                  <a:lnTo>
                    <a:pt x="90" y="1372"/>
                  </a:lnTo>
                  <a:lnTo>
                    <a:pt x="94" y="1372"/>
                  </a:lnTo>
                  <a:lnTo>
                    <a:pt x="98" y="1374"/>
                  </a:lnTo>
                  <a:lnTo>
                    <a:pt x="106" y="1382"/>
                  </a:lnTo>
                  <a:lnTo>
                    <a:pt x="110" y="1390"/>
                  </a:lnTo>
                  <a:lnTo>
                    <a:pt x="114" y="1402"/>
                  </a:lnTo>
                  <a:lnTo>
                    <a:pt x="122" y="1422"/>
                  </a:lnTo>
                  <a:lnTo>
                    <a:pt x="126" y="1432"/>
                  </a:lnTo>
                  <a:lnTo>
                    <a:pt x="132" y="1438"/>
                  </a:lnTo>
                  <a:lnTo>
                    <a:pt x="132" y="1438"/>
                  </a:lnTo>
                  <a:lnTo>
                    <a:pt x="142" y="1440"/>
                  </a:lnTo>
                  <a:lnTo>
                    <a:pt x="156" y="1442"/>
                  </a:lnTo>
                  <a:lnTo>
                    <a:pt x="174" y="1442"/>
                  </a:lnTo>
                  <a:lnTo>
                    <a:pt x="190" y="1438"/>
                  </a:lnTo>
                  <a:lnTo>
                    <a:pt x="204" y="1434"/>
                  </a:lnTo>
                  <a:lnTo>
                    <a:pt x="216" y="1428"/>
                  </a:lnTo>
                  <a:lnTo>
                    <a:pt x="220" y="1422"/>
                  </a:lnTo>
                  <a:lnTo>
                    <a:pt x="224" y="1418"/>
                  </a:lnTo>
                  <a:lnTo>
                    <a:pt x="224" y="1414"/>
                  </a:lnTo>
                  <a:lnTo>
                    <a:pt x="224" y="1408"/>
                  </a:lnTo>
                  <a:lnTo>
                    <a:pt x="224" y="1408"/>
                  </a:lnTo>
                  <a:lnTo>
                    <a:pt x="176" y="1402"/>
                  </a:lnTo>
                  <a:lnTo>
                    <a:pt x="176" y="1402"/>
                  </a:lnTo>
                  <a:lnTo>
                    <a:pt x="168" y="1394"/>
                  </a:lnTo>
                  <a:lnTo>
                    <a:pt x="162" y="1384"/>
                  </a:lnTo>
                  <a:lnTo>
                    <a:pt x="158" y="1374"/>
                  </a:lnTo>
                  <a:lnTo>
                    <a:pt x="154" y="1364"/>
                  </a:lnTo>
                  <a:lnTo>
                    <a:pt x="148" y="1342"/>
                  </a:lnTo>
                  <a:lnTo>
                    <a:pt x="148" y="1320"/>
                  </a:lnTo>
                  <a:lnTo>
                    <a:pt x="148" y="1300"/>
                  </a:lnTo>
                  <a:lnTo>
                    <a:pt x="150" y="1284"/>
                  </a:lnTo>
                  <a:lnTo>
                    <a:pt x="152" y="1268"/>
                  </a:lnTo>
                  <a:lnTo>
                    <a:pt x="152" y="1268"/>
                  </a:lnTo>
                  <a:lnTo>
                    <a:pt x="160" y="1248"/>
                  </a:lnTo>
                  <a:lnTo>
                    <a:pt x="168" y="1220"/>
                  </a:lnTo>
                  <a:lnTo>
                    <a:pt x="186" y="1156"/>
                  </a:lnTo>
                  <a:lnTo>
                    <a:pt x="186" y="1156"/>
                  </a:lnTo>
                  <a:lnTo>
                    <a:pt x="224" y="1160"/>
                  </a:lnTo>
                  <a:lnTo>
                    <a:pt x="262" y="1164"/>
                  </a:lnTo>
                  <a:lnTo>
                    <a:pt x="300" y="1168"/>
                  </a:lnTo>
                  <a:lnTo>
                    <a:pt x="338" y="1168"/>
                  </a:lnTo>
                  <a:lnTo>
                    <a:pt x="338" y="1168"/>
                  </a:lnTo>
                  <a:lnTo>
                    <a:pt x="350" y="1154"/>
                  </a:lnTo>
                  <a:lnTo>
                    <a:pt x="358" y="1136"/>
                  </a:lnTo>
                  <a:lnTo>
                    <a:pt x="362" y="1118"/>
                  </a:lnTo>
                  <a:lnTo>
                    <a:pt x="366" y="1100"/>
                  </a:lnTo>
                  <a:lnTo>
                    <a:pt x="370" y="1058"/>
                  </a:lnTo>
                  <a:lnTo>
                    <a:pt x="374" y="1038"/>
                  </a:lnTo>
                  <a:lnTo>
                    <a:pt x="380" y="1016"/>
                  </a:lnTo>
                  <a:lnTo>
                    <a:pt x="380" y="1016"/>
                  </a:lnTo>
                  <a:lnTo>
                    <a:pt x="400" y="1104"/>
                  </a:lnTo>
                  <a:lnTo>
                    <a:pt x="410" y="1146"/>
                  </a:lnTo>
                  <a:lnTo>
                    <a:pt x="416" y="1162"/>
                  </a:lnTo>
                  <a:lnTo>
                    <a:pt x="422" y="1172"/>
                  </a:lnTo>
                  <a:lnTo>
                    <a:pt x="422" y="1172"/>
                  </a:lnTo>
                  <a:lnTo>
                    <a:pt x="444" y="1210"/>
                  </a:lnTo>
                  <a:lnTo>
                    <a:pt x="460" y="1246"/>
                  </a:lnTo>
                  <a:lnTo>
                    <a:pt x="474" y="1276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72" y="1316"/>
                  </a:lnTo>
                  <a:lnTo>
                    <a:pt x="468" y="1328"/>
                  </a:lnTo>
                  <a:lnTo>
                    <a:pt x="468" y="1338"/>
                  </a:lnTo>
                  <a:lnTo>
                    <a:pt x="470" y="1350"/>
                  </a:lnTo>
                  <a:lnTo>
                    <a:pt x="476" y="1360"/>
                  </a:lnTo>
                  <a:lnTo>
                    <a:pt x="484" y="1370"/>
                  </a:lnTo>
                  <a:lnTo>
                    <a:pt x="498" y="1392"/>
                  </a:lnTo>
                  <a:lnTo>
                    <a:pt x="498" y="1392"/>
                  </a:lnTo>
                  <a:lnTo>
                    <a:pt x="504" y="1406"/>
                  </a:lnTo>
                  <a:lnTo>
                    <a:pt x="510" y="1420"/>
                  </a:lnTo>
                  <a:lnTo>
                    <a:pt x="514" y="1430"/>
                  </a:lnTo>
                  <a:lnTo>
                    <a:pt x="518" y="1436"/>
                  </a:lnTo>
                  <a:lnTo>
                    <a:pt x="522" y="1440"/>
                  </a:lnTo>
                  <a:lnTo>
                    <a:pt x="522" y="1440"/>
                  </a:lnTo>
                  <a:lnTo>
                    <a:pt x="524" y="1432"/>
                  </a:lnTo>
                  <a:lnTo>
                    <a:pt x="522" y="1422"/>
                  </a:lnTo>
                  <a:lnTo>
                    <a:pt x="516" y="1404"/>
                  </a:lnTo>
                  <a:lnTo>
                    <a:pt x="514" y="1394"/>
                  </a:lnTo>
                  <a:lnTo>
                    <a:pt x="512" y="1386"/>
                  </a:lnTo>
                  <a:lnTo>
                    <a:pt x="514" y="1378"/>
                  </a:lnTo>
                  <a:lnTo>
                    <a:pt x="520" y="1372"/>
                  </a:lnTo>
                  <a:lnTo>
                    <a:pt x="520" y="1372"/>
                  </a:lnTo>
                  <a:lnTo>
                    <a:pt x="528" y="1374"/>
                  </a:lnTo>
                  <a:lnTo>
                    <a:pt x="538" y="1380"/>
                  </a:lnTo>
                  <a:lnTo>
                    <a:pt x="544" y="1388"/>
                  </a:lnTo>
                  <a:lnTo>
                    <a:pt x="552" y="1398"/>
                  </a:lnTo>
                  <a:lnTo>
                    <a:pt x="558" y="1406"/>
                  </a:lnTo>
                  <a:lnTo>
                    <a:pt x="564" y="1416"/>
                  </a:lnTo>
                  <a:lnTo>
                    <a:pt x="574" y="1422"/>
                  </a:lnTo>
                  <a:lnTo>
                    <a:pt x="582" y="1426"/>
                  </a:lnTo>
                  <a:lnTo>
                    <a:pt x="582" y="1426"/>
                  </a:lnTo>
                  <a:lnTo>
                    <a:pt x="594" y="1426"/>
                  </a:lnTo>
                  <a:lnTo>
                    <a:pt x="608" y="1422"/>
                  </a:lnTo>
                  <a:lnTo>
                    <a:pt x="622" y="1416"/>
                  </a:lnTo>
                  <a:lnTo>
                    <a:pt x="636" y="1408"/>
                  </a:lnTo>
                  <a:lnTo>
                    <a:pt x="648" y="1398"/>
                  </a:lnTo>
                  <a:lnTo>
                    <a:pt x="654" y="1388"/>
                  </a:lnTo>
                  <a:lnTo>
                    <a:pt x="656" y="1384"/>
                  </a:lnTo>
                  <a:lnTo>
                    <a:pt x="656" y="1378"/>
                  </a:lnTo>
                  <a:lnTo>
                    <a:pt x="654" y="1374"/>
                  </a:lnTo>
                  <a:lnTo>
                    <a:pt x="650" y="1368"/>
                  </a:lnTo>
                  <a:lnTo>
                    <a:pt x="650" y="1368"/>
                  </a:lnTo>
                  <a:close/>
                  <a:moveTo>
                    <a:pt x="406" y="824"/>
                  </a:moveTo>
                  <a:lnTo>
                    <a:pt x="406" y="824"/>
                  </a:lnTo>
                  <a:lnTo>
                    <a:pt x="406" y="82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2" y="826"/>
                  </a:lnTo>
                  <a:lnTo>
                    <a:pt x="412" y="826"/>
                  </a:lnTo>
                  <a:lnTo>
                    <a:pt x="406" y="824"/>
                  </a:lnTo>
                  <a:lnTo>
                    <a:pt x="406" y="824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3" name="Freeform 151"/>
            <p:cNvSpPr>
              <a:spLocks/>
            </p:cNvSpPr>
            <p:nvPr/>
          </p:nvSpPr>
          <p:spPr bwMode="auto">
            <a:xfrm>
              <a:off x="4700588" y="4273550"/>
              <a:ext cx="304800" cy="317500"/>
            </a:xfrm>
            <a:custGeom>
              <a:avLst/>
              <a:gdLst>
                <a:gd name="T0" fmla="*/ 102 w 192"/>
                <a:gd name="T1" fmla="*/ 58 h 200"/>
                <a:gd name="T2" fmla="*/ 78 w 192"/>
                <a:gd name="T3" fmla="*/ 34 h 200"/>
                <a:gd name="T4" fmla="*/ 74 w 192"/>
                <a:gd name="T5" fmla="*/ 32 h 200"/>
                <a:gd name="T6" fmla="*/ 58 w 192"/>
                <a:gd name="T7" fmla="*/ 28 h 200"/>
                <a:gd name="T8" fmla="*/ 22 w 192"/>
                <a:gd name="T9" fmla="*/ 2 h 200"/>
                <a:gd name="T10" fmla="*/ 12 w 192"/>
                <a:gd name="T11" fmla="*/ 0 h 200"/>
                <a:gd name="T12" fmla="*/ 8 w 192"/>
                <a:gd name="T13" fmla="*/ 0 h 200"/>
                <a:gd name="T14" fmla="*/ 0 w 192"/>
                <a:gd name="T15" fmla="*/ 16 h 200"/>
                <a:gd name="T16" fmla="*/ 6 w 192"/>
                <a:gd name="T17" fmla="*/ 28 h 200"/>
                <a:gd name="T18" fmla="*/ 40 w 192"/>
                <a:gd name="T19" fmla="*/ 56 h 200"/>
                <a:gd name="T20" fmla="*/ 44 w 192"/>
                <a:gd name="T21" fmla="*/ 64 h 200"/>
                <a:gd name="T22" fmla="*/ 52 w 192"/>
                <a:gd name="T23" fmla="*/ 76 h 200"/>
                <a:gd name="T24" fmla="*/ 56 w 192"/>
                <a:gd name="T25" fmla="*/ 76 h 200"/>
                <a:gd name="T26" fmla="*/ 74 w 192"/>
                <a:gd name="T27" fmla="*/ 68 h 200"/>
                <a:gd name="T28" fmla="*/ 86 w 192"/>
                <a:gd name="T29" fmla="*/ 64 h 200"/>
                <a:gd name="T30" fmla="*/ 94 w 192"/>
                <a:gd name="T31" fmla="*/ 68 h 200"/>
                <a:gd name="T32" fmla="*/ 102 w 192"/>
                <a:gd name="T33" fmla="*/ 76 h 200"/>
                <a:gd name="T34" fmla="*/ 132 w 192"/>
                <a:gd name="T35" fmla="*/ 108 h 200"/>
                <a:gd name="T36" fmla="*/ 158 w 192"/>
                <a:gd name="T37" fmla="*/ 138 h 200"/>
                <a:gd name="T38" fmla="*/ 164 w 192"/>
                <a:gd name="T39" fmla="*/ 152 h 200"/>
                <a:gd name="T40" fmla="*/ 174 w 192"/>
                <a:gd name="T41" fmla="*/ 186 h 200"/>
                <a:gd name="T42" fmla="*/ 178 w 192"/>
                <a:gd name="T43" fmla="*/ 198 h 200"/>
                <a:gd name="T44" fmla="*/ 180 w 192"/>
                <a:gd name="T45" fmla="*/ 198 h 200"/>
                <a:gd name="T46" fmla="*/ 168 w 192"/>
                <a:gd name="T47" fmla="*/ 160 h 200"/>
                <a:gd name="T48" fmla="*/ 150 w 192"/>
                <a:gd name="T49" fmla="*/ 106 h 200"/>
                <a:gd name="T50" fmla="*/ 150 w 192"/>
                <a:gd name="T51" fmla="*/ 98 h 200"/>
                <a:gd name="T52" fmla="*/ 156 w 192"/>
                <a:gd name="T53" fmla="*/ 84 h 200"/>
                <a:gd name="T54" fmla="*/ 166 w 192"/>
                <a:gd name="T55" fmla="*/ 76 h 200"/>
                <a:gd name="T56" fmla="*/ 190 w 192"/>
                <a:gd name="T57" fmla="*/ 70 h 200"/>
                <a:gd name="T58" fmla="*/ 192 w 192"/>
                <a:gd name="T59" fmla="*/ 70 h 200"/>
                <a:gd name="T60" fmla="*/ 182 w 192"/>
                <a:gd name="T61" fmla="*/ 64 h 200"/>
                <a:gd name="T62" fmla="*/ 156 w 192"/>
                <a:gd name="T63" fmla="*/ 52 h 200"/>
                <a:gd name="T64" fmla="*/ 120 w 192"/>
                <a:gd name="T65" fmla="*/ 36 h 200"/>
                <a:gd name="T66" fmla="*/ 112 w 192"/>
                <a:gd name="T67" fmla="*/ 32 h 200"/>
                <a:gd name="T68" fmla="*/ 112 w 192"/>
                <a:gd name="T69" fmla="*/ 36 h 200"/>
                <a:gd name="T70" fmla="*/ 118 w 192"/>
                <a:gd name="T71" fmla="*/ 56 h 200"/>
                <a:gd name="T72" fmla="*/ 130 w 192"/>
                <a:gd name="T73" fmla="*/ 76 h 200"/>
                <a:gd name="T74" fmla="*/ 136 w 192"/>
                <a:gd name="T75" fmla="*/ 90 h 200"/>
                <a:gd name="T76" fmla="*/ 132 w 192"/>
                <a:gd name="T77" fmla="*/ 98 h 200"/>
                <a:gd name="T78" fmla="*/ 128 w 192"/>
                <a:gd name="T79" fmla="*/ 94 h 200"/>
                <a:gd name="T80" fmla="*/ 102 w 192"/>
                <a:gd name="T81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00">
                  <a:moveTo>
                    <a:pt x="102" y="58"/>
                  </a:moveTo>
                  <a:lnTo>
                    <a:pt x="102" y="58"/>
                  </a:lnTo>
                  <a:lnTo>
                    <a:pt x="84" y="38"/>
                  </a:lnTo>
                  <a:lnTo>
                    <a:pt x="78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6" y="32"/>
                  </a:lnTo>
                  <a:lnTo>
                    <a:pt x="58" y="28"/>
                  </a:lnTo>
                  <a:lnTo>
                    <a:pt x="40" y="14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6" y="28"/>
                  </a:lnTo>
                  <a:lnTo>
                    <a:pt x="20" y="4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4" y="64"/>
                  </a:lnTo>
                  <a:lnTo>
                    <a:pt x="48" y="70"/>
                  </a:lnTo>
                  <a:lnTo>
                    <a:pt x="52" y="76"/>
                  </a:lnTo>
                  <a:lnTo>
                    <a:pt x="5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4" y="68"/>
                  </a:lnTo>
                  <a:lnTo>
                    <a:pt x="80" y="66"/>
                  </a:lnTo>
                  <a:lnTo>
                    <a:pt x="86" y="64"/>
                  </a:lnTo>
                  <a:lnTo>
                    <a:pt x="90" y="66"/>
                  </a:lnTo>
                  <a:lnTo>
                    <a:pt x="94" y="68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16" y="92"/>
                  </a:lnTo>
                  <a:lnTo>
                    <a:pt x="132" y="108"/>
                  </a:lnTo>
                  <a:lnTo>
                    <a:pt x="146" y="122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52"/>
                  </a:lnTo>
                  <a:lnTo>
                    <a:pt x="170" y="170"/>
                  </a:lnTo>
                  <a:lnTo>
                    <a:pt x="174" y="186"/>
                  </a:lnTo>
                  <a:lnTo>
                    <a:pt x="178" y="198"/>
                  </a:lnTo>
                  <a:lnTo>
                    <a:pt x="178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78" y="192"/>
                  </a:lnTo>
                  <a:lnTo>
                    <a:pt x="168" y="160"/>
                  </a:lnTo>
                  <a:lnTo>
                    <a:pt x="154" y="122"/>
                  </a:lnTo>
                  <a:lnTo>
                    <a:pt x="150" y="10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2" y="90"/>
                  </a:lnTo>
                  <a:lnTo>
                    <a:pt x="156" y="84"/>
                  </a:lnTo>
                  <a:lnTo>
                    <a:pt x="160" y="80"/>
                  </a:lnTo>
                  <a:lnTo>
                    <a:pt x="166" y="76"/>
                  </a:lnTo>
                  <a:lnTo>
                    <a:pt x="180" y="72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2" y="68"/>
                  </a:lnTo>
                  <a:lnTo>
                    <a:pt x="182" y="6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34" y="44"/>
                  </a:lnTo>
                  <a:lnTo>
                    <a:pt x="120" y="36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4" y="46"/>
                  </a:lnTo>
                  <a:lnTo>
                    <a:pt x="118" y="56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4" y="84"/>
                  </a:lnTo>
                  <a:lnTo>
                    <a:pt x="136" y="90"/>
                  </a:lnTo>
                  <a:lnTo>
                    <a:pt x="136" y="96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8" y="94"/>
                  </a:lnTo>
                  <a:lnTo>
                    <a:pt x="122" y="84"/>
                  </a:lnTo>
                  <a:lnTo>
                    <a:pt x="102" y="58"/>
                  </a:lnTo>
                  <a:lnTo>
                    <a:pt x="10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3" name="Line Callout 2 (Accent Bar) 2"/>
          <p:cNvSpPr/>
          <p:nvPr/>
        </p:nvSpPr>
        <p:spPr bwMode="ltGray">
          <a:xfrm>
            <a:off x="2775891" y="2310858"/>
            <a:ext cx="3592219" cy="936104"/>
          </a:xfrm>
          <a:prstGeom prst="accentCallout2">
            <a:avLst>
              <a:gd name="adj1" fmla="val 22820"/>
              <a:gd name="adj2" fmla="val -113"/>
              <a:gd name="adj3" fmla="val 22820"/>
              <a:gd name="adj4" fmla="val -7387"/>
              <a:gd name="adj5" fmla="val 146078"/>
              <a:gd name="adj6" fmla="val -3818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>
                <a:solidFill>
                  <a:schemeClr val="tx1"/>
                </a:solidFill>
                <a:latin typeface="Georgia" pitchFamily="18" charset="0"/>
              </a:rPr>
              <a:t>Investimento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 em </a:t>
            </a:r>
            <a:r>
              <a:rPr lang="pt-PT" dirty="0" err="1" smtClean="0">
                <a:solidFill>
                  <a:schemeClr val="tx1"/>
                </a:solidFill>
                <a:latin typeface="Georgia" pitchFamily="18" charset="0"/>
              </a:rPr>
              <a:t>cloud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 falhado por falta de </a:t>
            </a:r>
            <a:r>
              <a:rPr lang="pt-PT" dirty="0" err="1" smtClean="0">
                <a:solidFill>
                  <a:schemeClr val="tx1"/>
                </a:solidFill>
                <a:latin typeface="Georgia" pitchFamily="18" charset="0"/>
              </a:rPr>
              <a:t>adopção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  <a:endParaRPr lang="pt-PT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ltGray">
          <a:xfrm>
            <a:off x="768213" y="5650996"/>
            <a:ext cx="1008112" cy="5053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1"/>
                </a:solidFill>
                <a:latin typeface="Georgia" pitchFamily="18" charset="0"/>
              </a:rPr>
              <a:t>CFO</a:t>
            </a:r>
            <a:endParaRPr lang="pt-PT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4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Computing</a:t>
            </a:r>
            <a:br>
              <a:rPr lang="en-GB" dirty="0"/>
            </a:br>
            <a:r>
              <a:rPr lang="en-GB" b="0" i="0" dirty="0" err="1"/>
              <a:t>Principais</a:t>
            </a:r>
            <a:r>
              <a:rPr lang="en-GB" b="0" i="0" dirty="0"/>
              <a:t> </a:t>
            </a:r>
            <a:r>
              <a:rPr lang="en-GB" b="0" i="0" dirty="0" err="1"/>
              <a:t>desafios</a:t>
            </a:r>
            <a:endParaRPr lang="en-GB" b="0" i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endParaRPr lang="pt-PT" dirty="0"/>
          </a:p>
        </p:txBody>
      </p:sp>
      <p:sp>
        <p:nvSpPr>
          <p:cNvPr id="2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pSp>
        <p:nvGrpSpPr>
          <p:cNvPr id="222" name="Group 221"/>
          <p:cNvGrpSpPr/>
          <p:nvPr/>
        </p:nvGrpSpPr>
        <p:grpSpPr>
          <a:xfrm>
            <a:off x="998975" y="3766546"/>
            <a:ext cx="679022" cy="2236919"/>
            <a:chOff x="6259513" y="1922463"/>
            <a:chExt cx="447675" cy="1474787"/>
          </a:xfrm>
        </p:grpSpPr>
        <p:sp>
          <p:nvSpPr>
            <p:cNvPr id="288" name="Freeform 49"/>
            <p:cNvSpPr>
              <a:spLocks noEditPoints="1"/>
            </p:cNvSpPr>
            <p:nvPr/>
          </p:nvSpPr>
          <p:spPr bwMode="auto">
            <a:xfrm>
              <a:off x="6259513" y="1922463"/>
              <a:ext cx="447675" cy="1474787"/>
            </a:xfrm>
            <a:custGeom>
              <a:avLst/>
              <a:gdLst>
                <a:gd name="T0" fmla="*/ 251 w 282"/>
                <a:gd name="T1" fmla="*/ 841 h 929"/>
                <a:gd name="T2" fmla="*/ 234 w 282"/>
                <a:gd name="T3" fmla="*/ 744 h 929"/>
                <a:gd name="T4" fmla="*/ 222 w 282"/>
                <a:gd name="T5" fmla="*/ 658 h 929"/>
                <a:gd name="T6" fmla="*/ 219 w 282"/>
                <a:gd name="T7" fmla="*/ 505 h 929"/>
                <a:gd name="T8" fmla="*/ 211 w 282"/>
                <a:gd name="T9" fmla="*/ 387 h 929"/>
                <a:gd name="T10" fmla="*/ 205 w 282"/>
                <a:gd name="T11" fmla="*/ 334 h 929"/>
                <a:gd name="T12" fmla="*/ 207 w 282"/>
                <a:gd name="T13" fmla="*/ 322 h 929"/>
                <a:gd name="T14" fmla="*/ 222 w 282"/>
                <a:gd name="T15" fmla="*/ 310 h 929"/>
                <a:gd name="T16" fmla="*/ 254 w 282"/>
                <a:gd name="T17" fmla="*/ 297 h 929"/>
                <a:gd name="T18" fmla="*/ 245 w 282"/>
                <a:gd name="T19" fmla="*/ 239 h 929"/>
                <a:gd name="T20" fmla="*/ 214 w 282"/>
                <a:gd name="T21" fmla="*/ 169 h 929"/>
                <a:gd name="T22" fmla="*/ 151 w 282"/>
                <a:gd name="T23" fmla="*/ 140 h 929"/>
                <a:gd name="T24" fmla="*/ 140 w 282"/>
                <a:gd name="T25" fmla="*/ 125 h 929"/>
                <a:gd name="T26" fmla="*/ 154 w 282"/>
                <a:gd name="T27" fmla="*/ 92 h 929"/>
                <a:gd name="T28" fmla="*/ 153 w 282"/>
                <a:gd name="T29" fmla="*/ 34 h 929"/>
                <a:gd name="T30" fmla="*/ 106 w 282"/>
                <a:gd name="T31" fmla="*/ 0 h 929"/>
                <a:gd name="T32" fmla="*/ 69 w 282"/>
                <a:gd name="T33" fmla="*/ 44 h 929"/>
                <a:gd name="T34" fmla="*/ 66 w 282"/>
                <a:gd name="T35" fmla="*/ 77 h 929"/>
                <a:gd name="T36" fmla="*/ 83 w 282"/>
                <a:gd name="T37" fmla="*/ 123 h 929"/>
                <a:gd name="T38" fmla="*/ 15 w 282"/>
                <a:gd name="T39" fmla="*/ 158 h 929"/>
                <a:gd name="T40" fmla="*/ 0 w 282"/>
                <a:gd name="T41" fmla="*/ 223 h 929"/>
                <a:gd name="T42" fmla="*/ 12 w 282"/>
                <a:gd name="T43" fmla="*/ 326 h 929"/>
                <a:gd name="T44" fmla="*/ 9 w 282"/>
                <a:gd name="T45" fmla="*/ 447 h 929"/>
                <a:gd name="T46" fmla="*/ 35 w 282"/>
                <a:gd name="T47" fmla="*/ 667 h 929"/>
                <a:gd name="T48" fmla="*/ 31 w 282"/>
                <a:gd name="T49" fmla="*/ 815 h 929"/>
                <a:gd name="T50" fmla="*/ 20 w 282"/>
                <a:gd name="T51" fmla="*/ 900 h 929"/>
                <a:gd name="T52" fmla="*/ 38 w 282"/>
                <a:gd name="T53" fmla="*/ 929 h 929"/>
                <a:gd name="T54" fmla="*/ 79 w 282"/>
                <a:gd name="T55" fmla="*/ 905 h 929"/>
                <a:gd name="T56" fmla="*/ 97 w 282"/>
                <a:gd name="T57" fmla="*/ 851 h 929"/>
                <a:gd name="T58" fmla="*/ 106 w 282"/>
                <a:gd name="T59" fmla="*/ 720 h 929"/>
                <a:gd name="T60" fmla="*/ 123 w 282"/>
                <a:gd name="T61" fmla="*/ 607 h 929"/>
                <a:gd name="T62" fmla="*/ 137 w 282"/>
                <a:gd name="T63" fmla="*/ 581 h 929"/>
                <a:gd name="T64" fmla="*/ 151 w 282"/>
                <a:gd name="T65" fmla="*/ 642 h 929"/>
                <a:gd name="T66" fmla="*/ 160 w 282"/>
                <a:gd name="T67" fmla="*/ 703 h 929"/>
                <a:gd name="T68" fmla="*/ 185 w 282"/>
                <a:gd name="T69" fmla="*/ 857 h 929"/>
                <a:gd name="T70" fmla="*/ 217 w 282"/>
                <a:gd name="T71" fmla="*/ 891 h 929"/>
                <a:gd name="T72" fmla="*/ 270 w 282"/>
                <a:gd name="T73" fmla="*/ 911 h 929"/>
                <a:gd name="T74" fmla="*/ 274 w 282"/>
                <a:gd name="T75" fmla="*/ 875 h 929"/>
                <a:gd name="T76" fmla="*/ 71 w 282"/>
                <a:gd name="T77" fmla="*/ 368 h 929"/>
                <a:gd name="T78" fmla="*/ 123 w 282"/>
                <a:gd name="T79" fmla="*/ 333 h 929"/>
                <a:gd name="T80" fmla="*/ 129 w 282"/>
                <a:gd name="T81" fmla="*/ 303 h 929"/>
                <a:gd name="T82" fmla="*/ 122 w 282"/>
                <a:gd name="T83" fmla="*/ 293 h 929"/>
                <a:gd name="T84" fmla="*/ 92 w 282"/>
                <a:gd name="T85" fmla="*/ 288 h 929"/>
                <a:gd name="T86" fmla="*/ 111 w 282"/>
                <a:gd name="T87" fmla="*/ 280 h 929"/>
                <a:gd name="T88" fmla="*/ 125 w 282"/>
                <a:gd name="T89" fmla="*/ 256 h 929"/>
                <a:gd name="T90" fmla="*/ 105 w 282"/>
                <a:gd name="T91" fmla="*/ 249 h 929"/>
                <a:gd name="T92" fmla="*/ 79 w 282"/>
                <a:gd name="T93" fmla="*/ 231 h 929"/>
                <a:gd name="T94" fmla="*/ 65 w 282"/>
                <a:gd name="T95" fmla="*/ 191 h 929"/>
                <a:gd name="T96" fmla="*/ 199 w 282"/>
                <a:gd name="T97" fmla="*/ 199 h 929"/>
                <a:gd name="T98" fmla="*/ 151 w 282"/>
                <a:gd name="T99" fmla="*/ 252 h 929"/>
                <a:gd name="T100" fmla="*/ 143 w 282"/>
                <a:gd name="T101" fmla="*/ 293 h 929"/>
                <a:gd name="T102" fmla="*/ 140 w 282"/>
                <a:gd name="T103" fmla="*/ 297 h 929"/>
                <a:gd name="T104" fmla="*/ 146 w 282"/>
                <a:gd name="T105" fmla="*/ 313 h 929"/>
                <a:gd name="T106" fmla="*/ 146 w 282"/>
                <a:gd name="T107" fmla="*/ 322 h 929"/>
                <a:gd name="T108" fmla="*/ 170 w 282"/>
                <a:gd name="T109" fmla="*/ 331 h 929"/>
                <a:gd name="T110" fmla="*/ 75 w 282"/>
                <a:gd name="T111" fmla="*/ 28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929">
                  <a:moveTo>
                    <a:pt x="274" y="875"/>
                  </a:moveTo>
                  <a:lnTo>
                    <a:pt x="274" y="875"/>
                  </a:lnTo>
                  <a:lnTo>
                    <a:pt x="264" y="866"/>
                  </a:lnTo>
                  <a:lnTo>
                    <a:pt x="253" y="858"/>
                  </a:lnTo>
                  <a:lnTo>
                    <a:pt x="242" y="852"/>
                  </a:lnTo>
                  <a:lnTo>
                    <a:pt x="242" y="848"/>
                  </a:lnTo>
                  <a:lnTo>
                    <a:pt x="251" y="841"/>
                  </a:lnTo>
                  <a:lnTo>
                    <a:pt x="251" y="841"/>
                  </a:lnTo>
                  <a:lnTo>
                    <a:pt x="253" y="829"/>
                  </a:lnTo>
                  <a:lnTo>
                    <a:pt x="251" y="818"/>
                  </a:lnTo>
                  <a:lnTo>
                    <a:pt x="250" y="807"/>
                  </a:lnTo>
                  <a:lnTo>
                    <a:pt x="250" y="807"/>
                  </a:lnTo>
                  <a:lnTo>
                    <a:pt x="240" y="780"/>
                  </a:lnTo>
                  <a:lnTo>
                    <a:pt x="236" y="761"/>
                  </a:lnTo>
                  <a:lnTo>
                    <a:pt x="234" y="744"/>
                  </a:lnTo>
                  <a:lnTo>
                    <a:pt x="234" y="744"/>
                  </a:lnTo>
                  <a:lnTo>
                    <a:pt x="236" y="715"/>
                  </a:lnTo>
                  <a:lnTo>
                    <a:pt x="234" y="703"/>
                  </a:lnTo>
                  <a:lnTo>
                    <a:pt x="231" y="698"/>
                  </a:lnTo>
                  <a:lnTo>
                    <a:pt x="228" y="693"/>
                  </a:lnTo>
                  <a:lnTo>
                    <a:pt x="228" y="693"/>
                  </a:lnTo>
                  <a:lnTo>
                    <a:pt x="225" y="687"/>
                  </a:lnTo>
                  <a:lnTo>
                    <a:pt x="223" y="679"/>
                  </a:lnTo>
                  <a:lnTo>
                    <a:pt x="222" y="658"/>
                  </a:lnTo>
                  <a:lnTo>
                    <a:pt x="220" y="627"/>
                  </a:lnTo>
                  <a:lnTo>
                    <a:pt x="220" y="627"/>
                  </a:lnTo>
                  <a:lnTo>
                    <a:pt x="222" y="615"/>
                  </a:lnTo>
                  <a:lnTo>
                    <a:pt x="222" y="595"/>
                  </a:lnTo>
                  <a:lnTo>
                    <a:pt x="223" y="570"/>
                  </a:lnTo>
                  <a:lnTo>
                    <a:pt x="223" y="548"/>
                  </a:lnTo>
                  <a:lnTo>
                    <a:pt x="223" y="548"/>
                  </a:lnTo>
                  <a:lnTo>
                    <a:pt x="219" y="505"/>
                  </a:lnTo>
                  <a:lnTo>
                    <a:pt x="216" y="481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28" y="448"/>
                  </a:lnTo>
                  <a:lnTo>
                    <a:pt x="222" y="424"/>
                  </a:lnTo>
                  <a:lnTo>
                    <a:pt x="217" y="404"/>
                  </a:lnTo>
                  <a:lnTo>
                    <a:pt x="217" y="404"/>
                  </a:lnTo>
                  <a:lnTo>
                    <a:pt x="211" y="387"/>
                  </a:lnTo>
                  <a:lnTo>
                    <a:pt x="207" y="365"/>
                  </a:lnTo>
                  <a:lnTo>
                    <a:pt x="202" y="347"/>
                  </a:lnTo>
                  <a:lnTo>
                    <a:pt x="202" y="336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202" y="334"/>
                  </a:lnTo>
                  <a:lnTo>
                    <a:pt x="205" y="334"/>
                  </a:lnTo>
                  <a:lnTo>
                    <a:pt x="205" y="334"/>
                  </a:lnTo>
                  <a:lnTo>
                    <a:pt x="207" y="334"/>
                  </a:lnTo>
                  <a:lnTo>
                    <a:pt x="208" y="333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8" y="326"/>
                  </a:lnTo>
                  <a:lnTo>
                    <a:pt x="208" y="323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8" y="320"/>
                  </a:lnTo>
                  <a:lnTo>
                    <a:pt x="210" y="319"/>
                  </a:lnTo>
                  <a:lnTo>
                    <a:pt x="210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22" y="310"/>
                  </a:lnTo>
                  <a:lnTo>
                    <a:pt x="231" y="308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44" y="308"/>
                  </a:lnTo>
                  <a:lnTo>
                    <a:pt x="248" y="305"/>
                  </a:lnTo>
                  <a:lnTo>
                    <a:pt x="253" y="302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6" y="289"/>
                  </a:lnTo>
                  <a:lnTo>
                    <a:pt x="256" y="280"/>
                  </a:lnTo>
                  <a:lnTo>
                    <a:pt x="256" y="269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1" y="249"/>
                  </a:lnTo>
                  <a:lnTo>
                    <a:pt x="248" y="243"/>
                  </a:lnTo>
                  <a:lnTo>
                    <a:pt x="245" y="239"/>
                  </a:lnTo>
                  <a:lnTo>
                    <a:pt x="245" y="239"/>
                  </a:lnTo>
                  <a:lnTo>
                    <a:pt x="237" y="229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4" y="165"/>
                  </a:lnTo>
                  <a:lnTo>
                    <a:pt x="213" y="160"/>
                  </a:lnTo>
                  <a:lnTo>
                    <a:pt x="208" y="155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1" y="146"/>
                  </a:lnTo>
                  <a:lnTo>
                    <a:pt x="159" y="143"/>
                  </a:lnTo>
                  <a:lnTo>
                    <a:pt x="151" y="140"/>
                  </a:lnTo>
                  <a:lnTo>
                    <a:pt x="151" y="140"/>
                  </a:lnTo>
                  <a:lnTo>
                    <a:pt x="151" y="138"/>
                  </a:lnTo>
                  <a:lnTo>
                    <a:pt x="149" y="135"/>
                  </a:lnTo>
                  <a:lnTo>
                    <a:pt x="148" y="131"/>
                  </a:lnTo>
                  <a:lnTo>
                    <a:pt x="145" y="129"/>
                  </a:lnTo>
                  <a:lnTo>
                    <a:pt x="140" y="128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2" y="115"/>
                  </a:lnTo>
                  <a:lnTo>
                    <a:pt x="145" y="106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9" y="98"/>
                  </a:lnTo>
                  <a:lnTo>
                    <a:pt x="153" y="97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3" y="34"/>
                  </a:lnTo>
                  <a:lnTo>
                    <a:pt x="151" y="27"/>
                  </a:lnTo>
                  <a:lnTo>
                    <a:pt x="148" y="21"/>
                  </a:lnTo>
                  <a:lnTo>
                    <a:pt x="143" y="15"/>
                  </a:lnTo>
                  <a:lnTo>
                    <a:pt x="137" y="9"/>
                  </a:lnTo>
                  <a:lnTo>
                    <a:pt x="129" y="4"/>
                  </a:lnTo>
                  <a:lnTo>
                    <a:pt x="119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4" y="20"/>
                  </a:lnTo>
                  <a:lnTo>
                    <a:pt x="71" y="27"/>
                  </a:lnTo>
                  <a:lnTo>
                    <a:pt x="69" y="3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68" y="69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8" y="86"/>
                  </a:lnTo>
                  <a:lnTo>
                    <a:pt x="71" y="92"/>
                  </a:lnTo>
                  <a:lnTo>
                    <a:pt x="74" y="97"/>
                  </a:lnTo>
                  <a:lnTo>
                    <a:pt x="75" y="98"/>
                  </a:lnTo>
                  <a:lnTo>
                    <a:pt x="79" y="98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79" y="128"/>
                  </a:lnTo>
                  <a:lnTo>
                    <a:pt x="75" y="132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6" y="146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15" y="158"/>
                  </a:lnTo>
                  <a:lnTo>
                    <a:pt x="9" y="163"/>
                  </a:lnTo>
                  <a:lnTo>
                    <a:pt x="6" y="171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2" y="206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99"/>
                  </a:lnTo>
                  <a:lnTo>
                    <a:pt x="2" y="306"/>
                  </a:lnTo>
                  <a:lnTo>
                    <a:pt x="3" y="314"/>
                  </a:lnTo>
                  <a:lnTo>
                    <a:pt x="8" y="320"/>
                  </a:lnTo>
                  <a:lnTo>
                    <a:pt x="12" y="326"/>
                  </a:lnTo>
                  <a:lnTo>
                    <a:pt x="18" y="333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2" y="359"/>
                  </a:lnTo>
                  <a:lnTo>
                    <a:pt x="17" y="384"/>
                  </a:lnTo>
                  <a:lnTo>
                    <a:pt x="12" y="416"/>
                  </a:lnTo>
                  <a:lnTo>
                    <a:pt x="12" y="416"/>
                  </a:lnTo>
                  <a:lnTo>
                    <a:pt x="9" y="447"/>
                  </a:lnTo>
                  <a:lnTo>
                    <a:pt x="9" y="470"/>
                  </a:lnTo>
                  <a:lnTo>
                    <a:pt x="9" y="490"/>
                  </a:lnTo>
                  <a:lnTo>
                    <a:pt x="28" y="493"/>
                  </a:lnTo>
                  <a:lnTo>
                    <a:pt x="28" y="493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35" y="632"/>
                  </a:lnTo>
                  <a:lnTo>
                    <a:pt x="35" y="667"/>
                  </a:lnTo>
                  <a:lnTo>
                    <a:pt x="34" y="704"/>
                  </a:lnTo>
                  <a:lnTo>
                    <a:pt x="34" y="704"/>
                  </a:lnTo>
                  <a:lnTo>
                    <a:pt x="34" y="740"/>
                  </a:lnTo>
                  <a:lnTo>
                    <a:pt x="34" y="767"/>
                  </a:lnTo>
                  <a:lnTo>
                    <a:pt x="34" y="792"/>
                  </a:lnTo>
                  <a:lnTo>
                    <a:pt x="34" y="803"/>
                  </a:lnTo>
                  <a:lnTo>
                    <a:pt x="31" y="815"/>
                  </a:lnTo>
                  <a:lnTo>
                    <a:pt x="31" y="815"/>
                  </a:lnTo>
                  <a:lnTo>
                    <a:pt x="29" y="827"/>
                  </a:lnTo>
                  <a:lnTo>
                    <a:pt x="28" y="840"/>
                  </a:lnTo>
                  <a:lnTo>
                    <a:pt x="29" y="863"/>
                  </a:lnTo>
                  <a:lnTo>
                    <a:pt x="31" y="880"/>
                  </a:lnTo>
                  <a:lnTo>
                    <a:pt x="32" y="889"/>
                  </a:lnTo>
                  <a:lnTo>
                    <a:pt x="32" y="889"/>
                  </a:lnTo>
                  <a:lnTo>
                    <a:pt x="28" y="892"/>
                  </a:lnTo>
                  <a:lnTo>
                    <a:pt x="20" y="900"/>
                  </a:lnTo>
                  <a:lnTo>
                    <a:pt x="17" y="905"/>
                  </a:lnTo>
                  <a:lnTo>
                    <a:pt x="15" y="911"/>
                  </a:lnTo>
                  <a:lnTo>
                    <a:pt x="15" y="917"/>
                  </a:lnTo>
                  <a:lnTo>
                    <a:pt x="18" y="921"/>
                  </a:lnTo>
                  <a:lnTo>
                    <a:pt x="18" y="921"/>
                  </a:lnTo>
                  <a:lnTo>
                    <a:pt x="25" y="928"/>
                  </a:lnTo>
                  <a:lnTo>
                    <a:pt x="31" y="929"/>
                  </a:lnTo>
                  <a:lnTo>
                    <a:pt x="38" y="929"/>
                  </a:lnTo>
                  <a:lnTo>
                    <a:pt x="46" y="928"/>
                  </a:lnTo>
                  <a:lnTo>
                    <a:pt x="52" y="925"/>
                  </a:lnTo>
                  <a:lnTo>
                    <a:pt x="60" y="921"/>
                  </a:lnTo>
                  <a:lnTo>
                    <a:pt x="65" y="917"/>
                  </a:lnTo>
                  <a:lnTo>
                    <a:pt x="69" y="911"/>
                  </a:lnTo>
                  <a:lnTo>
                    <a:pt x="69" y="911"/>
                  </a:lnTo>
                  <a:lnTo>
                    <a:pt x="74" y="908"/>
                  </a:lnTo>
                  <a:lnTo>
                    <a:pt x="79" y="905"/>
                  </a:lnTo>
                  <a:lnTo>
                    <a:pt x="89" y="900"/>
                  </a:lnTo>
                  <a:lnTo>
                    <a:pt x="94" y="897"/>
                  </a:lnTo>
                  <a:lnTo>
                    <a:pt x="97" y="892"/>
                  </a:lnTo>
                  <a:lnTo>
                    <a:pt x="97" y="886"/>
                  </a:lnTo>
                  <a:lnTo>
                    <a:pt x="96" y="877"/>
                  </a:lnTo>
                  <a:lnTo>
                    <a:pt x="102" y="874"/>
                  </a:lnTo>
                  <a:lnTo>
                    <a:pt x="102" y="874"/>
                  </a:lnTo>
                  <a:lnTo>
                    <a:pt x="97" y="851"/>
                  </a:lnTo>
                  <a:lnTo>
                    <a:pt x="94" y="831"/>
                  </a:lnTo>
                  <a:lnTo>
                    <a:pt x="92" y="812"/>
                  </a:lnTo>
                  <a:lnTo>
                    <a:pt x="92" y="812"/>
                  </a:lnTo>
                  <a:lnTo>
                    <a:pt x="96" y="797"/>
                  </a:lnTo>
                  <a:lnTo>
                    <a:pt x="100" y="774"/>
                  </a:lnTo>
                  <a:lnTo>
                    <a:pt x="105" y="749"/>
                  </a:lnTo>
                  <a:lnTo>
                    <a:pt x="106" y="735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07"/>
                  </a:lnTo>
                  <a:lnTo>
                    <a:pt x="106" y="696"/>
                  </a:lnTo>
                  <a:lnTo>
                    <a:pt x="109" y="679"/>
                  </a:lnTo>
                  <a:lnTo>
                    <a:pt x="112" y="669"/>
                  </a:lnTo>
                  <a:lnTo>
                    <a:pt x="116" y="656"/>
                  </a:lnTo>
                  <a:lnTo>
                    <a:pt x="116" y="656"/>
                  </a:lnTo>
                  <a:lnTo>
                    <a:pt x="123" y="607"/>
                  </a:lnTo>
                  <a:lnTo>
                    <a:pt x="126" y="579"/>
                  </a:lnTo>
                  <a:lnTo>
                    <a:pt x="126" y="567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9" y="565"/>
                  </a:lnTo>
                  <a:lnTo>
                    <a:pt x="134" y="573"/>
                  </a:lnTo>
                  <a:lnTo>
                    <a:pt x="137" y="581"/>
                  </a:lnTo>
                  <a:lnTo>
                    <a:pt x="137" y="581"/>
                  </a:lnTo>
                  <a:lnTo>
                    <a:pt x="139" y="589"/>
                  </a:lnTo>
                  <a:lnTo>
                    <a:pt x="139" y="595"/>
                  </a:lnTo>
                  <a:lnTo>
                    <a:pt x="139" y="602"/>
                  </a:lnTo>
                  <a:lnTo>
                    <a:pt x="142" y="613"/>
                  </a:lnTo>
                  <a:lnTo>
                    <a:pt x="142" y="613"/>
                  </a:lnTo>
                  <a:lnTo>
                    <a:pt x="149" y="630"/>
                  </a:lnTo>
                  <a:lnTo>
                    <a:pt x="151" y="636"/>
                  </a:lnTo>
                  <a:lnTo>
                    <a:pt x="151" y="642"/>
                  </a:lnTo>
                  <a:lnTo>
                    <a:pt x="151" y="642"/>
                  </a:lnTo>
                  <a:lnTo>
                    <a:pt x="153" y="661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9" y="683"/>
                  </a:lnTo>
                  <a:lnTo>
                    <a:pt x="159" y="689"/>
                  </a:lnTo>
                  <a:lnTo>
                    <a:pt x="160" y="703"/>
                  </a:lnTo>
                  <a:lnTo>
                    <a:pt x="160" y="703"/>
                  </a:lnTo>
                  <a:lnTo>
                    <a:pt x="176" y="801"/>
                  </a:lnTo>
                  <a:lnTo>
                    <a:pt x="176" y="801"/>
                  </a:lnTo>
                  <a:lnTo>
                    <a:pt x="177" y="814"/>
                  </a:lnTo>
                  <a:lnTo>
                    <a:pt x="182" y="829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52"/>
                  </a:lnTo>
                  <a:lnTo>
                    <a:pt x="185" y="857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8"/>
                  </a:lnTo>
                  <a:lnTo>
                    <a:pt x="186" y="872"/>
                  </a:lnTo>
                  <a:lnTo>
                    <a:pt x="193" y="877"/>
                  </a:lnTo>
                  <a:lnTo>
                    <a:pt x="200" y="881"/>
                  </a:lnTo>
                  <a:lnTo>
                    <a:pt x="200" y="881"/>
                  </a:lnTo>
                  <a:lnTo>
                    <a:pt x="217" y="891"/>
                  </a:lnTo>
                  <a:lnTo>
                    <a:pt x="227" y="895"/>
                  </a:lnTo>
                  <a:lnTo>
                    <a:pt x="236" y="901"/>
                  </a:lnTo>
                  <a:lnTo>
                    <a:pt x="236" y="901"/>
                  </a:lnTo>
                  <a:lnTo>
                    <a:pt x="244" y="908"/>
                  </a:lnTo>
                  <a:lnTo>
                    <a:pt x="253" y="912"/>
                  </a:lnTo>
                  <a:lnTo>
                    <a:pt x="262" y="914"/>
                  </a:lnTo>
                  <a:lnTo>
                    <a:pt x="270" y="911"/>
                  </a:lnTo>
                  <a:lnTo>
                    <a:pt x="270" y="911"/>
                  </a:lnTo>
                  <a:lnTo>
                    <a:pt x="274" y="909"/>
                  </a:lnTo>
                  <a:lnTo>
                    <a:pt x="277" y="906"/>
                  </a:lnTo>
                  <a:lnTo>
                    <a:pt x="281" y="901"/>
                  </a:lnTo>
                  <a:lnTo>
                    <a:pt x="282" y="897"/>
                  </a:lnTo>
                  <a:lnTo>
                    <a:pt x="282" y="892"/>
                  </a:lnTo>
                  <a:lnTo>
                    <a:pt x="281" y="886"/>
                  </a:lnTo>
                  <a:lnTo>
                    <a:pt x="279" y="881"/>
                  </a:lnTo>
                  <a:lnTo>
                    <a:pt x="274" y="875"/>
                  </a:lnTo>
                  <a:lnTo>
                    <a:pt x="274" y="875"/>
                  </a:lnTo>
                  <a:close/>
                  <a:moveTo>
                    <a:pt x="197" y="359"/>
                  </a:moveTo>
                  <a:lnTo>
                    <a:pt x="197" y="359"/>
                  </a:lnTo>
                  <a:lnTo>
                    <a:pt x="197" y="363"/>
                  </a:lnTo>
                  <a:lnTo>
                    <a:pt x="194" y="367"/>
                  </a:lnTo>
                  <a:lnTo>
                    <a:pt x="191" y="368"/>
                  </a:lnTo>
                  <a:lnTo>
                    <a:pt x="186" y="370"/>
                  </a:lnTo>
                  <a:lnTo>
                    <a:pt x="71" y="368"/>
                  </a:lnTo>
                  <a:lnTo>
                    <a:pt x="71" y="368"/>
                  </a:lnTo>
                  <a:lnTo>
                    <a:pt x="66" y="368"/>
                  </a:lnTo>
                  <a:lnTo>
                    <a:pt x="63" y="365"/>
                  </a:lnTo>
                  <a:lnTo>
                    <a:pt x="62" y="362"/>
                  </a:lnTo>
                  <a:lnTo>
                    <a:pt x="60" y="359"/>
                  </a:lnTo>
                  <a:lnTo>
                    <a:pt x="60" y="331"/>
                  </a:lnTo>
                  <a:lnTo>
                    <a:pt x="120" y="34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6" y="320"/>
                  </a:lnTo>
                  <a:lnTo>
                    <a:pt x="129" y="303"/>
                  </a:lnTo>
                  <a:lnTo>
                    <a:pt x="129" y="303"/>
                  </a:lnTo>
                  <a:lnTo>
                    <a:pt x="131" y="297"/>
                  </a:lnTo>
                  <a:lnTo>
                    <a:pt x="131" y="297"/>
                  </a:lnTo>
                  <a:lnTo>
                    <a:pt x="131" y="294"/>
                  </a:lnTo>
                  <a:lnTo>
                    <a:pt x="131" y="294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09" y="291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89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100" y="282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17" y="282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68"/>
                  </a:lnTo>
                  <a:lnTo>
                    <a:pt x="125" y="256"/>
                  </a:lnTo>
                  <a:lnTo>
                    <a:pt x="125" y="256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2" y="251"/>
                  </a:lnTo>
                  <a:lnTo>
                    <a:pt x="116" y="251"/>
                  </a:lnTo>
                  <a:lnTo>
                    <a:pt x="116" y="251"/>
                  </a:lnTo>
                  <a:lnTo>
                    <a:pt x="108" y="249"/>
                  </a:lnTo>
                  <a:lnTo>
                    <a:pt x="105" y="249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94" y="242"/>
                  </a:lnTo>
                  <a:lnTo>
                    <a:pt x="86" y="236"/>
                  </a:lnTo>
                  <a:lnTo>
                    <a:pt x="86" y="236"/>
                  </a:lnTo>
                  <a:lnTo>
                    <a:pt x="85" y="232"/>
                  </a:lnTo>
                  <a:lnTo>
                    <a:pt x="79" y="231"/>
                  </a:lnTo>
                  <a:lnTo>
                    <a:pt x="79" y="231"/>
                  </a:lnTo>
                  <a:lnTo>
                    <a:pt x="68" y="228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2" y="226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3" y="194"/>
                  </a:lnTo>
                  <a:lnTo>
                    <a:pt x="65" y="191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93" y="189"/>
                  </a:lnTo>
                  <a:lnTo>
                    <a:pt x="196" y="191"/>
                  </a:lnTo>
                  <a:lnTo>
                    <a:pt x="199" y="194"/>
                  </a:lnTo>
                  <a:lnTo>
                    <a:pt x="199" y="199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77" y="254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51" y="252"/>
                  </a:lnTo>
                  <a:lnTo>
                    <a:pt x="134" y="251"/>
                  </a:lnTo>
                  <a:lnTo>
                    <a:pt x="134" y="251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3" y="308"/>
                  </a:lnTo>
                  <a:lnTo>
                    <a:pt x="145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7"/>
                  </a:lnTo>
                  <a:lnTo>
                    <a:pt x="146" y="317"/>
                  </a:lnTo>
                  <a:lnTo>
                    <a:pt x="146" y="320"/>
                  </a:lnTo>
                  <a:lnTo>
                    <a:pt x="146" y="322"/>
                  </a:lnTo>
                  <a:lnTo>
                    <a:pt x="146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53" y="326"/>
                  </a:lnTo>
                  <a:lnTo>
                    <a:pt x="153" y="326"/>
                  </a:lnTo>
                  <a:lnTo>
                    <a:pt x="160" y="326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70" y="331"/>
                  </a:lnTo>
                  <a:lnTo>
                    <a:pt x="173" y="333"/>
                  </a:lnTo>
                  <a:lnTo>
                    <a:pt x="183" y="333"/>
                  </a:lnTo>
                  <a:lnTo>
                    <a:pt x="183" y="333"/>
                  </a:lnTo>
                  <a:lnTo>
                    <a:pt x="197" y="334"/>
                  </a:lnTo>
                  <a:lnTo>
                    <a:pt x="197" y="359"/>
                  </a:lnTo>
                  <a:close/>
                  <a:moveTo>
                    <a:pt x="63" y="280"/>
                  </a:moveTo>
                  <a:lnTo>
                    <a:pt x="63" y="280"/>
                  </a:lnTo>
                  <a:lnTo>
                    <a:pt x="75" y="283"/>
                  </a:lnTo>
                  <a:lnTo>
                    <a:pt x="85" y="286"/>
                  </a:lnTo>
                  <a:lnTo>
                    <a:pt x="85" y="286"/>
                  </a:lnTo>
                  <a:lnTo>
                    <a:pt x="75" y="283"/>
                  </a:lnTo>
                  <a:lnTo>
                    <a:pt x="63" y="280"/>
                  </a:lnTo>
                  <a:lnTo>
                    <a:pt x="63" y="28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89" name="Freeform 50"/>
            <p:cNvSpPr>
              <a:spLocks/>
            </p:cNvSpPr>
            <p:nvPr/>
          </p:nvSpPr>
          <p:spPr bwMode="auto">
            <a:xfrm>
              <a:off x="6389688" y="2125663"/>
              <a:ext cx="100013" cy="131762"/>
            </a:xfrm>
            <a:custGeom>
              <a:avLst/>
              <a:gdLst>
                <a:gd name="T0" fmla="*/ 61 w 63"/>
                <a:gd name="T1" fmla="*/ 7 h 83"/>
                <a:gd name="T2" fmla="*/ 61 w 63"/>
                <a:gd name="T3" fmla="*/ 7 h 83"/>
                <a:gd name="T4" fmla="*/ 60 w 63"/>
                <a:gd name="T5" fmla="*/ 10 h 83"/>
                <a:gd name="T6" fmla="*/ 57 w 63"/>
                <a:gd name="T7" fmla="*/ 17 h 83"/>
                <a:gd name="T8" fmla="*/ 51 w 63"/>
                <a:gd name="T9" fmla="*/ 21 h 83"/>
                <a:gd name="T10" fmla="*/ 46 w 63"/>
                <a:gd name="T11" fmla="*/ 23 h 83"/>
                <a:gd name="T12" fmla="*/ 41 w 63"/>
                <a:gd name="T13" fmla="*/ 24 h 83"/>
                <a:gd name="T14" fmla="*/ 41 w 63"/>
                <a:gd name="T15" fmla="*/ 24 h 83"/>
                <a:gd name="T16" fmla="*/ 35 w 63"/>
                <a:gd name="T17" fmla="*/ 23 h 83"/>
                <a:gd name="T18" fmla="*/ 29 w 63"/>
                <a:gd name="T19" fmla="*/ 21 h 83"/>
                <a:gd name="T20" fmla="*/ 17 w 63"/>
                <a:gd name="T21" fmla="*/ 15 h 83"/>
                <a:gd name="T22" fmla="*/ 6 w 63"/>
                <a:gd name="T23" fmla="*/ 7 h 83"/>
                <a:gd name="T24" fmla="*/ 4 w 63"/>
                <a:gd name="T25" fmla="*/ 3 h 83"/>
                <a:gd name="T26" fmla="*/ 3 w 63"/>
                <a:gd name="T27" fmla="*/ 0 h 83"/>
                <a:gd name="T28" fmla="*/ 3 w 63"/>
                <a:gd name="T29" fmla="*/ 0 h 83"/>
                <a:gd name="T30" fmla="*/ 0 w 63"/>
                <a:gd name="T31" fmla="*/ 1 h 83"/>
                <a:gd name="T32" fmla="*/ 0 w 63"/>
                <a:gd name="T33" fmla="*/ 4 h 83"/>
                <a:gd name="T34" fmla="*/ 1 w 63"/>
                <a:gd name="T35" fmla="*/ 10 h 83"/>
                <a:gd name="T36" fmla="*/ 1 w 63"/>
                <a:gd name="T37" fmla="*/ 10 h 83"/>
                <a:gd name="T38" fmla="*/ 4 w 63"/>
                <a:gd name="T39" fmla="*/ 15 h 83"/>
                <a:gd name="T40" fmla="*/ 7 w 63"/>
                <a:gd name="T41" fmla="*/ 20 h 83"/>
                <a:gd name="T42" fmla="*/ 10 w 63"/>
                <a:gd name="T43" fmla="*/ 24 h 83"/>
                <a:gd name="T44" fmla="*/ 14 w 63"/>
                <a:gd name="T45" fmla="*/ 32 h 83"/>
                <a:gd name="T46" fmla="*/ 14 w 63"/>
                <a:gd name="T47" fmla="*/ 32 h 83"/>
                <a:gd name="T48" fmla="*/ 27 w 63"/>
                <a:gd name="T49" fmla="*/ 83 h 83"/>
                <a:gd name="T50" fmla="*/ 27 w 63"/>
                <a:gd name="T51" fmla="*/ 83 h 83"/>
                <a:gd name="T52" fmla="*/ 37 w 63"/>
                <a:gd name="T53" fmla="*/ 64 h 83"/>
                <a:gd name="T54" fmla="*/ 49 w 63"/>
                <a:gd name="T55" fmla="*/ 41 h 83"/>
                <a:gd name="T56" fmla="*/ 49 w 63"/>
                <a:gd name="T57" fmla="*/ 41 h 83"/>
                <a:gd name="T58" fmla="*/ 58 w 63"/>
                <a:gd name="T59" fmla="*/ 23 h 83"/>
                <a:gd name="T60" fmla="*/ 61 w 63"/>
                <a:gd name="T61" fmla="*/ 13 h 83"/>
                <a:gd name="T62" fmla="*/ 63 w 63"/>
                <a:gd name="T63" fmla="*/ 10 h 83"/>
                <a:gd name="T64" fmla="*/ 61 w 63"/>
                <a:gd name="T65" fmla="*/ 7 h 83"/>
                <a:gd name="T66" fmla="*/ 61 w 63"/>
                <a:gd name="T6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3">
                  <a:moveTo>
                    <a:pt x="61" y="7"/>
                  </a:moveTo>
                  <a:lnTo>
                    <a:pt x="61" y="7"/>
                  </a:lnTo>
                  <a:lnTo>
                    <a:pt x="60" y="10"/>
                  </a:lnTo>
                  <a:lnTo>
                    <a:pt x="57" y="17"/>
                  </a:lnTo>
                  <a:lnTo>
                    <a:pt x="51" y="21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5" y="23"/>
                  </a:lnTo>
                  <a:lnTo>
                    <a:pt x="29" y="21"/>
                  </a:lnTo>
                  <a:lnTo>
                    <a:pt x="17" y="15"/>
                  </a:lnTo>
                  <a:lnTo>
                    <a:pt x="6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37" y="64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8" y="23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6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0" name="Freeform 51"/>
            <p:cNvSpPr>
              <a:spLocks/>
            </p:cNvSpPr>
            <p:nvPr/>
          </p:nvSpPr>
          <p:spPr bwMode="auto">
            <a:xfrm>
              <a:off x="6432551" y="2166938"/>
              <a:ext cx="25400" cy="60325"/>
            </a:xfrm>
            <a:custGeom>
              <a:avLst/>
              <a:gdLst>
                <a:gd name="T0" fmla="*/ 10 w 16"/>
                <a:gd name="T1" fmla="*/ 1 h 38"/>
                <a:gd name="T2" fmla="*/ 10 w 16"/>
                <a:gd name="T3" fmla="*/ 1 h 38"/>
                <a:gd name="T4" fmla="*/ 7 w 16"/>
                <a:gd name="T5" fmla="*/ 0 h 38"/>
                <a:gd name="T6" fmla="*/ 5 w 16"/>
                <a:gd name="T7" fmla="*/ 0 h 38"/>
                <a:gd name="T8" fmla="*/ 2 w 16"/>
                <a:gd name="T9" fmla="*/ 3 h 38"/>
                <a:gd name="T10" fmla="*/ 0 w 16"/>
                <a:gd name="T11" fmla="*/ 8 h 38"/>
                <a:gd name="T12" fmla="*/ 2 w 16"/>
                <a:gd name="T13" fmla="*/ 11 h 38"/>
                <a:gd name="T14" fmla="*/ 2 w 16"/>
                <a:gd name="T15" fmla="*/ 11 h 38"/>
                <a:gd name="T16" fmla="*/ 5 w 16"/>
                <a:gd name="T17" fmla="*/ 14 h 38"/>
                <a:gd name="T18" fmla="*/ 5 w 16"/>
                <a:gd name="T19" fmla="*/ 14 h 38"/>
                <a:gd name="T20" fmla="*/ 3 w 16"/>
                <a:gd name="T21" fmla="*/ 21 h 38"/>
                <a:gd name="T22" fmla="*/ 3 w 16"/>
                <a:gd name="T23" fmla="*/ 29 h 38"/>
                <a:gd name="T24" fmla="*/ 3 w 16"/>
                <a:gd name="T25" fmla="*/ 38 h 38"/>
                <a:gd name="T26" fmla="*/ 13 w 16"/>
                <a:gd name="T27" fmla="*/ 38 h 38"/>
                <a:gd name="T28" fmla="*/ 13 w 16"/>
                <a:gd name="T29" fmla="*/ 38 h 38"/>
                <a:gd name="T30" fmla="*/ 14 w 16"/>
                <a:gd name="T31" fmla="*/ 21 h 38"/>
                <a:gd name="T32" fmla="*/ 13 w 16"/>
                <a:gd name="T33" fmla="*/ 12 h 38"/>
                <a:gd name="T34" fmla="*/ 13 w 16"/>
                <a:gd name="T35" fmla="*/ 12 h 38"/>
                <a:gd name="T36" fmla="*/ 14 w 16"/>
                <a:gd name="T37" fmla="*/ 11 h 38"/>
                <a:gd name="T38" fmla="*/ 14 w 16"/>
                <a:gd name="T39" fmla="*/ 11 h 38"/>
                <a:gd name="T40" fmla="*/ 16 w 16"/>
                <a:gd name="T41" fmla="*/ 6 h 38"/>
                <a:gd name="T42" fmla="*/ 14 w 16"/>
                <a:gd name="T43" fmla="*/ 4 h 38"/>
                <a:gd name="T44" fmla="*/ 10 w 16"/>
                <a:gd name="T45" fmla="*/ 1 h 38"/>
                <a:gd name="T46" fmla="*/ 10 w 16"/>
                <a:gd name="T4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38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1" name="Freeform 52"/>
            <p:cNvSpPr>
              <a:spLocks/>
            </p:cNvSpPr>
            <p:nvPr/>
          </p:nvSpPr>
          <p:spPr bwMode="auto">
            <a:xfrm>
              <a:off x="6454776" y="2451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2" name="Freeform 53"/>
            <p:cNvSpPr>
              <a:spLocks noEditPoints="1"/>
            </p:cNvSpPr>
            <p:nvPr/>
          </p:nvSpPr>
          <p:spPr bwMode="auto">
            <a:xfrm>
              <a:off x="6354763" y="2220913"/>
              <a:ext cx="220663" cy="288925"/>
            </a:xfrm>
            <a:custGeom>
              <a:avLst/>
              <a:gdLst>
                <a:gd name="T0" fmla="*/ 43 w 139"/>
                <a:gd name="T1" fmla="*/ 101 h 182"/>
                <a:gd name="T2" fmla="*/ 60 w 139"/>
                <a:gd name="T3" fmla="*/ 105 h 182"/>
                <a:gd name="T4" fmla="*/ 62 w 139"/>
                <a:gd name="T5" fmla="*/ 105 h 182"/>
                <a:gd name="T6" fmla="*/ 65 w 139"/>
                <a:gd name="T7" fmla="*/ 105 h 182"/>
                <a:gd name="T8" fmla="*/ 71 w 139"/>
                <a:gd name="T9" fmla="*/ 106 h 182"/>
                <a:gd name="T10" fmla="*/ 71 w 139"/>
                <a:gd name="T11" fmla="*/ 106 h 182"/>
                <a:gd name="T12" fmla="*/ 77 w 139"/>
                <a:gd name="T13" fmla="*/ 106 h 182"/>
                <a:gd name="T14" fmla="*/ 80 w 139"/>
                <a:gd name="T15" fmla="*/ 106 h 182"/>
                <a:gd name="T16" fmla="*/ 83 w 139"/>
                <a:gd name="T17" fmla="*/ 105 h 182"/>
                <a:gd name="T18" fmla="*/ 83 w 139"/>
                <a:gd name="T19" fmla="*/ 105 h 182"/>
                <a:gd name="T20" fmla="*/ 65 w 139"/>
                <a:gd name="T21" fmla="*/ 98 h 182"/>
                <a:gd name="T22" fmla="*/ 65 w 139"/>
                <a:gd name="T23" fmla="*/ 95 h 182"/>
                <a:gd name="T24" fmla="*/ 63 w 139"/>
                <a:gd name="T25" fmla="*/ 95 h 182"/>
                <a:gd name="T26" fmla="*/ 51 w 139"/>
                <a:gd name="T27" fmla="*/ 92 h 182"/>
                <a:gd name="T28" fmla="*/ 40 w 139"/>
                <a:gd name="T29" fmla="*/ 94 h 182"/>
                <a:gd name="T30" fmla="*/ 26 w 139"/>
                <a:gd name="T31" fmla="*/ 98 h 182"/>
                <a:gd name="T32" fmla="*/ 32 w 139"/>
                <a:gd name="T33" fmla="*/ 100 h 182"/>
                <a:gd name="T34" fmla="*/ 37 w 139"/>
                <a:gd name="T35" fmla="*/ 100 h 182"/>
                <a:gd name="T36" fmla="*/ 43 w 139"/>
                <a:gd name="T37" fmla="*/ 101 h 182"/>
                <a:gd name="T38" fmla="*/ 106 w 139"/>
                <a:gd name="T39" fmla="*/ 142 h 182"/>
                <a:gd name="T40" fmla="*/ 93 w 139"/>
                <a:gd name="T41" fmla="*/ 138 h 182"/>
                <a:gd name="T42" fmla="*/ 85 w 139"/>
                <a:gd name="T43" fmla="*/ 138 h 182"/>
                <a:gd name="T44" fmla="*/ 85 w 139"/>
                <a:gd name="T45" fmla="*/ 138 h 182"/>
                <a:gd name="T46" fmla="*/ 83 w 139"/>
                <a:gd name="T47" fmla="*/ 138 h 182"/>
                <a:gd name="T48" fmla="*/ 76 w 139"/>
                <a:gd name="T49" fmla="*/ 143 h 182"/>
                <a:gd name="T50" fmla="*/ 63 w 139"/>
                <a:gd name="T51" fmla="*/ 145 h 182"/>
                <a:gd name="T52" fmla="*/ 63 w 139"/>
                <a:gd name="T53" fmla="*/ 145 h 182"/>
                <a:gd name="T54" fmla="*/ 60 w 139"/>
                <a:gd name="T55" fmla="*/ 155 h 182"/>
                <a:gd name="T56" fmla="*/ 0 w 139"/>
                <a:gd name="T57" fmla="*/ 171 h 182"/>
                <a:gd name="T58" fmla="*/ 2 w 139"/>
                <a:gd name="T59" fmla="*/ 174 h 182"/>
                <a:gd name="T60" fmla="*/ 6 w 139"/>
                <a:gd name="T61" fmla="*/ 180 h 182"/>
                <a:gd name="T62" fmla="*/ 126 w 139"/>
                <a:gd name="T63" fmla="*/ 182 h 182"/>
                <a:gd name="T64" fmla="*/ 131 w 139"/>
                <a:gd name="T65" fmla="*/ 180 h 182"/>
                <a:gd name="T66" fmla="*/ 137 w 139"/>
                <a:gd name="T67" fmla="*/ 175 h 182"/>
                <a:gd name="T68" fmla="*/ 137 w 139"/>
                <a:gd name="T69" fmla="*/ 146 h 182"/>
                <a:gd name="T70" fmla="*/ 123 w 139"/>
                <a:gd name="T71" fmla="*/ 145 h 182"/>
                <a:gd name="T72" fmla="*/ 113 w 139"/>
                <a:gd name="T73" fmla="*/ 145 h 182"/>
                <a:gd name="T74" fmla="*/ 106 w 139"/>
                <a:gd name="T75" fmla="*/ 142 h 182"/>
                <a:gd name="T76" fmla="*/ 128 w 139"/>
                <a:gd name="T77" fmla="*/ 0 h 182"/>
                <a:gd name="T78" fmla="*/ 12 w 139"/>
                <a:gd name="T79" fmla="*/ 0 h 182"/>
                <a:gd name="T80" fmla="*/ 5 w 139"/>
                <a:gd name="T81" fmla="*/ 3 h 182"/>
                <a:gd name="T82" fmla="*/ 2 w 139"/>
                <a:gd name="T83" fmla="*/ 9 h 182"/>
                <a:gd name="T84" fmla="*/ 2 w 139"/>
                <a:gd name="T85" fmla="*/ 38 h 182"/>
                <a:gd name="T86" fmla="*/ 3 w 139"/>
                <a:gd name="T87" fmla="*/ 38 h 182"/>
                <a:gd name="T88" fmla="*/ 19 w 139"/>
                <a:gd name="T89" fmla="*/ 43 h 182"/>
                <a:gd name="T90" fmla="*/ 25 w 139"/>
                <a:gd name="T91" fmla="*/ 44 h 182"/>
                <a:gd name="T92" fmla="*/ 26 w 139"/>
                <a:gd name="T93" fmla="*/ 48 h 182"/>
                <a:gd name="T94" fmla="*/ 42 w 139"/>
                <a:gd name="T95" fmla="*/ 60 h 182"/>
                <a:gd name="T96" fmla="*/ 45 w 139"/>
                <a:gd name="T97" fmla="*/ 61 h 182"/>
                <a:gd name="T98" fmla="*/ 56 w 139"/>
                <a:gd name="T99" fmla="*/ 63 h 182"/>
                <a:gd name="T100" fmla="*/ 62 w 139"/>
                <a:gd name="T101" fmla="*/ 63 h 182"/>
                <a:gd name="T102" fmla="*/ 65 w 139"/>
                <a:gd name="T103" fmla="*/ 64 h 182"/>
                <a:gd name="T104" fmla="*/ 69 w 139"/>
                <a:gd name="T105" fmla="*/ 63 h 182"/>
                <a:gd name="T106" fmla="*/ 74 w 139"/>
                <a:gd name="T107" fmla="*/ 63 h 182"/>
                <a:gd name="T108" fmla="*/ 91 w 139"/>
                <a:gd name="T109" fmla="*/ 64 h 182"/>
                <a:gd name="T110" fmla="*/ 108 w 139"/>
                <a:gd name="T111" fmla="*/ 64 h 182"/>
                <a:gd name="T112" fmla="*/ 128 w 139"/>
                <a:gd name="T113" fmla="*/ 66 h 182"/>
                <a:gd name="T114" fmla="*/ 139 w 139"/>
                <a:gd name="T115" fmla="*/ 64 h 182"/>
                <a:gd name="T116" fmla="*/ 139 w 139"/>
                <a:gd name="T117" fmla="*/ 11 h 182"/>
                <a:gd name="T118" fmla="*/ 136 w 139"/>
                <a:gd name="T119" fmla="*/ 3 h 182"/>
                <a:gd name="T120" fmla="*/ 128 w 139"/>
                <a:gd name="T1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82">
                  <a:moveTo>
                    <a:pt x="43" y="101"/>
                  </a:moveTo>
                  <a:lnTo>
                    <a:pt x="43" y="101"/>
                  </a:lnTo>
                  <a:lnTo>
                    <a:pt x="49" y="103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3"/>
                  </a:lnTo>
                  <a:lnTo>
                    <a:pt x="65" y="9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57" y="94"/>
                  </a:lnTo>
                  <a:lnTo>
                    <a:pt x="51" y="92"/>
                  </a:lnTo>
                  <a:lnTo>
                    <a:pt x="45" y="92"/>
                  </a:lnTo>
                  <a:lnTo>
                    <a:pt x="40" y="94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7" y="100"/>
                  </a:lnTo>
                  <a:lnTo>
                    <a:pt x="43" y="101"/>
                  </a:lnTo>
                  <a:lnTo>
                    <a:pt x="43" y="101"/>
                  </a:lnTo>
                  <a:close/>
                  <a:moveTo>
                    <a:pt x="106" y="142"/>
                  </a:moveTo>
                  <a:lnTo>
                    <a:pt x="106" y="142"/>
                  </a:lnTo>
                  <a:lnTo>
                    <a:pt x="100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3" y="138"/>
                  </a:lnTo>
                  <a:lnTo>
                    <a:pt x="82" y="142"/>
                  </a:lnTo>
                  <a:lnTo>
                    <a:pt x="76" y="143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0" y="155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6" y="180"/>
                  </a:lnTo>
                  <a:lnTo>
                    <a:pt x="11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1" y="180"/>
                  </a:lnTo>
                  <a:lnTo>
                    <a:pt x="134" y="179"/>
                  </a:lnTo>
                  <a:lnTo>
                    <a:pt x="137" y="175"/>
                  </a:lnTo>
                  <a:lnTo>
                    <a:pt x="137" y="17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13" y="145"/>
                  </a:lnTo>
                  <a:lnTo>
                    <a:pt x="110" y="143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1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8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5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91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7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9" y="64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6"/>
                  </a:lnTo>
                  <a:lnTo>
                    <a:pt x="136" y="3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3" name="Freeform 54"/>
            <p:cNvSpPr>
              <a:spLocks/>
            </p:cNvSpPr>
            <p:nvPr/>
          </p:nvSpPr>
          <p:spPr bwMode="auto">
            <a:xfrm>
              <a:off x="6454776" y="2389188"/>
              <a:ext cx="36513" cy="61912"/>
            </a:xfrm>
            <a:custGeom>
              <a:avLst/>
              <a:gdLst>
                <a:gd name="T0" fmla="*/ 23 w 23"/>
                <a:gd name="T1" fmla="*/ 23 h 39"/>
                <a:gd name="T2" fmla="*/ 23 w 23"/>
                <a:gd name="T3" fmla="*/ 23 h 39"/>
                <a:gd name="T4" fmla="*/ 23 w 23"/>
                <a:gd name="T5" fmla="*/ 19 h 39"/>
                <a:gd name="T6" fmla="*/ 23 w 23"/>
                <a:gd name="T7" fmla="*/ 19 h 39"/>
                <a:gd name="T8" fmla="*/ 23 w 23"/>
                <a:gd name="T9" fmla="*/ 19 h 39"/>
                <a:gd name="T10" fmla="*/ 23 w 23"/>
                <a:gd name="T11" fmla="*/ 12 h 39"/>
                <a:gd name="T12" fmla="*/ 23 w 23"/>
                <a:gd name="T13" fmla="*/ 12 h 39"/>
                <a:gd name="T14" fmla="*/ 20 w 23"/>
                <a:gd name="T15" fmla="*/ 12 h 39"/>
                <a:gd name="T16" fmla="*/ 19 w 23"/>
                <a:gd name="T17" fmla="*/ 8 h 39"/>
                <a:gd name="T18" fmla="*/ 19 w 23"/>
                <a:gd name="T19" fmla="*/ 8 h 39"/>
                <a:gd name="T20" fmla="*/ 17 w 23"/>
                <a:gd name="T21" fmla="*/ 3 h 39"/>
                <a:gd name="T22" fmla="*/ 17 w 23"/>
                <a:gd name="T23" fmla="*/ 3 h 39"/>
                <a:gd name="T24" fmla="*/ 17 w 23"/>
                <a:gd name="T25" fmla="*/ 0 h 39"/>
                <a:gd name="T26" fmla="*/ 17 w 23"/>
                <a:gd name="T27" fmla="*/ 0 h 39"/>
                <a:gd name="T28" fmla="*/ 17 w 23"/>
                <a:gd name="T29" fmla="*/ 0 h 39"/>
                <a:gd name="T30" fmla="*/ 17 w 23"/>
                <a:gd name="T31" fmla="*/ 0 h 39"/>
                <a:gd name="T32" fmla="*/ 16 w 23"/>
                <a:gd name="T33" fmla="*/ 0 h 39"/>
                <a:gd name="T34" fmla="*/ 16 w 23"/>
                <a:gd name="T35" fmla="*/ 0 h 39"/>
                <a:gd name="T36" fmla="*/ 14 w 23"/>
                <a:gd name="T37" fmla="*/ 0 h 39"/>
                <a:gd name="T38" fmla="*/ 14 w 23"/>
                <a:gd name="T39" fmla="*/ 0 h 39"/>
                <a:gd name="T40" fmla="*/ 8 w 23"/>
                <a:gd name="T41" fmla="*/ 0 h 39"/>
                <a:gd name="T42" fmla="*/ 8 w 23"/>
                <a:gd name="T43" fmla="*/ 0 h 39"/>
                <a:gd name="T44" fmla="*/ 8 w 23"/>
                <a:gd name="T45" fmla="*/ 0 h 39"/>
                <a:gd name="T46" fmla="*/ 8 w 23"/>
                <a:gd name="T47" fmla="*/ 0 h 39"/>
                <a:gd name="T48" fmla="*/ 8 w 23"/>
                <a:gd name="T49" fmla="*/ 3 h 39"/>
                <a:gd name="T50" fmla="*/ 8 w 23"/>
                <a:gd name="T51" fmla="*/ 3 h 39"/>
                <a:gd name="T52" fmla="*/ 6 w 23"/>
                <a:gd name="T53" fmla="*/ 9 h 39"/>
                <a:gd name="T54" fmla="*/ 6 w 23"/>
                <a:gd name="T55" fmla="*/ 9 h 39"/>
                <a:gd name="T56" fmla="*/ 3 w 23"/>
                <a:gd name="T57" fmla="*/ 26 h 39"/>
                <a:gd name="T58" fmla="*/ 0 w 23"/>
                <a:gd name="T59" fmla="*/ 37 h 39"/>
                <a:gd name="T60" fmla="*/ 0 w 23"/>
                <a:gd name="T61" fmla="*/ 37 h 39"/>
                <a:gd name="T62" fmla="*/ 0 w 23"/>
                <a:gd name="T63" fmla="*/ 39 h 39"/>
                <a:gd name="T64" fmla="*/ 0 w 23"/>
                <a:gd name="T65" fmla="*/ 39 h 39"/>
                <a:gd name="T66" fmla="*/ 13 w 23"/>
                <a:gd name="T67" fmla="*/ 37 h 39"/>
                <a:gd name="T68" fmla="*/ 19 w 23"/>
                <a:gd name="T69" fmla="*/ 36 h 39"/>
                <a:gd name="T70" fmla="*/ 20 w 23"/>
                <a:gd name="T71" fmla="*/ 32 h 39"/>
                <a:gd name="T72" fmla="*/ 22 w 23"/>
                <a:gd name="T73" fmla="*/ 32 h 39"/>
                <a:gd name="T74" fmla="*/ 22 w 23"/>
                <a:gd name="T75" fmla="*/ 32 h 39"/>
                <a:gd name="T76" fmla="*/ 22 w 23"/>
                <a:gd name="T77" fmla="*/ 32 h 39"/>
                <a:gd name="T78" fmla="*/ 22 w 23"/>
                <a:gd name="T79" fmla="*/ 32 h 39"/>
                <a:gd name="T80" fmla="*/ 23 w 23"/>
                <a:gd name="T81" fmla="*/ 28 h 39"/>
                <a:gd name="T82" fmla="*/ 23 w 23"/>
                <a:gd name="T83" fmla="*/ 28 h 39"/>
                <a:gd name="T84" fmla="*/ 23 w 23"/>
                <a:gd name="T85" fmla="*/ 26 h 39"/>
                <a:gd name="T86" fmla="*/ 23 w 23"/>
                <a:gd name="T87" fmla="*/ 23 h 39"/>
                <a:gd name="T88" fmla="*/ 23 w 23"/>
                <a:gd name="T8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39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37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4" name="Freeform 55"/>
            <p:cNvSpPr>
              <a:spLocks/>
            </p:cNvSpPr>
            <p:nvPr/>
          </p:nvSpPr>
          <p:spPr bwMode="auto">
            <a:xfrm>
              <a:off x="6454776" y="2320925"/>
              <a:ext cx="31750" cy="66675"/>
            </a:xfrm>
            <a:custGeom>
              <a:avLst/>
              <a:gdLst>
                <a:gd name="T0" fmla="*/ 20 w 20"/>
                <a:gd name="T1" fmla="*/ 35 h 42"/>
                <a:gd name="T2" fmla="*/ 20 w 20"/>
                <a:gd name="T3" fmla="*/ 35 h 42"/>
                <a:gd name="T4" fmla="*/ 16 w 20"/>
                <a:gd name="T5" fmla="*/ 14 h 42"/>
                <a:gd name="T6" fmla="*/ 16 w 20"/>
                <a:gd name="T7" fmla="*/ 14 h 42"/>
                <a:gd name="T8" fmla="*/ 11 w 20"/>
                <a:gd name="T9" fmla="*/ 0 h 42"/>
                <a:gd name="T10" fmla="*/ 11 w 20"/>
                <a:gd name="T11" fmla="*/ 0 h 42"/>
                <a:gd name="T12" fmla="*/ 6 w 20"/>
                <a:gd name="T13" fmla="*/ 0 h 42"/>
                <a:gd name="T14" fmla="*/ 3 w 20"/>
                <a:gd name="T15" fmla="*/ 0 h 42"/>
                <a:gd name="T16" fmla="*/ 2 w 20"/>
                <a:gd name="T17" fmla="*/ 1 h 42"/>
                <a:gd name="T18" fmla="*/ 2 w 20"/>
                <a:gd name="T19" fmla="*/ 1 h 42"/>
                <a:gd name="T20" fmla="*/ 2 w 20"/>
                <a:gd name="T21" fmla="*/ 5 h 42"/>
                <a:gd name="T22" fmla="*/ 2 w 20"/>
                <a:gd name="T23" fmla="*/ 5 h 42"/>
                <a:gd name="T24" fmla="*/ 2 w 20"/>
                <a:gd name="T25" fmla="*/ 17 h 42"/>
                <a:gd name="T26" fmla="*/ 2 w 20"/>
                <a:gd name="T27" fmla="*/ 31 h 42"/>
                <a:gd name="T28" fmla="*/ 2 w 20"/>
                <a:gd name="T29" fmla="*/ 31 h 42"/>
                <a:gd name="T30" fmla="*/ 0 w 20"/>
                <a:gd name="T31" fmla="*/ 32 h 42"/>
                <a:gd name="T32" fmla="*/ 0 w 20"/>
                <a:gd name="T33" fmla="*/ 32 h 42"/>
                <a:gd name="T34" fmla="*/ 2 w 20"/>
                <a:gd name="T35" fmla="*/ 32 h 42"/>
                <a:gd name="T36" fmla="*/ 2 w 20"/>
                <a:gd name="T37" fmla="*/ 35 h 42"/>
                <a:gd name="T38" fmla="*/ 14 w 20"/>
                <a:gd name="T39" fmla="*/ 40 h 42"/>
                <a:gd name="T40" fmla="*/ 20 w 20"/>
                <a:gd name="T41" fmla="*/ 42 h 42"/>
                <a:gd name="T42" fmla="*/ 20 w 20"/>
                <a:gd name="T43" fmla="*/ 42 h 42"/>
                <a:gd name="T44" fmla="*/ 20 w 20"/>
                <a:gd name="T45" fmla="*/ 35 h 42"/>
                <a:gd name="T46" fmla="*/ 20 w 20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42">
                  <a:moveTo>
                    <a:pt x="20" y="35"/>
                  </a:moveTo>
                  <a:lnTo>
                    <a:pt x="20" y="3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4506829" y="3783799"/>
            <a:ext cx="771757" cy="2231332"/>
            <a:chOff x="4708526" y="6419850"/>
            <a:chExt cx="525463" cy="1519238"/>
          </a:xfrm>
        </p:grpSpPr>
        <p:sp>
          <p:nvSpPr>
            <p:cNvPr id="420" name="Freeform 70"/>
            <p:cNvSpPr>
              <a:spLocks noEditPoints="1"/>
            </p:cNvSpPr>
            <p:nvPr/>
          </p:nvSpPr>
          <p:spPr bwMode="auto">
            <a:xfrm>
              <a:off x="4708526" y="6456363"/>
              <a:ext cx="525463" cy="1482725"/>
            </a:xfrm>
            <a:custGeom>
              <a:avLst/>
              <a:gdLst>
                <a:gd name="T0" fmla="*/ 272 w 331"/>
                <a:gd name="T1" fmla="*/ 207 h 934"/>
                <a:gd name="T2" fmla="*/ 249 w 331"/>
                <a:gd name="T3" fmla="*/ 179 h 934"/>
                <a:gd name="T4" fmla="*/ 229 w 331"/>
                <a:gd name="T5" fmla="*/ 142 h 934"/>
                <a:gd name="T6" fmla="*/ 203 w 331"/>
                <a:gd name="T7" fmla="*/ 134 h 934"/>
                <a:gd name="T8" fmla="*/ 174 w 331"/>
                <a:gd name="T9" fmla="*/ 133 h 934"/>
                <a:gd name="T10" fmla="*/ 146 w 331"/>
                <a:gd name="T11" fmla="*/ 125 h 934"/>
                <a:gd name="T12" fmla="*/ 148 w 331"/>
                <a:gd name="T13" fmla="*/ 105 h 934"/>
                <a:gd name="T14" fmla="*/ 171 w 331"/>
                <a:gd name="T15" fmla="*/ 63 h 934"/>
                <a:gd name="T16" fmla="*/ 157 w 331"/>
                <a:gd name="T17" fmla="*/ 11 h 934"/>
                <a:gd name="T18" fmla="*/ 106 w 331"/>
                <a:gd name="T19" fmla="*/ 0 h 934"/>
                <a:gd name="T20" fmla="*/ 84 w 331"/>
                <a:gd name="T21" fmla="*/ 19 h 934"/>
                <a:gd name="T22" fmla="*/ 72 w 331"/>
                <a:gd name="T23" fmla="*/ 43 h 934"/>
                <a:gd name="T24" fmla="*/ 72 w 331"/>
                <a:gd name="T25" fmla="*/ 54 h 934"/>
                <a:gd name="T26" fmla="*/ 67 w 331"/>
                <a:gd name="T27" fmla="*/ 66 h 934"/>
                <a:gd name="T28" fmla="*/ 66 w 331"/>
                <a:gd name="T29" fmla="*/ 80 h 934"/>
                <a:gd name="T30" fmla="*/ 63 w 331"/>
                <a:gd name="T31" fmla="*/ 91 h 934"/>
                <a:gd name="T32" fmla="*/ 61 w 331"/>
                <a:gd name="T33" fmla="*/ 110 h 934"/>
                <a:gd name="T34" fmla="*/ 80 w 331"/>
                <a:gd name="T35" fmla="*/ 125 h 934"/>
                <a:gd name="T36" fmla="*/ 44 w 331"/>
                <a:gd name="T37" fmla="*/ 156 h 934"/>
                <a:gd name="T38" fmla="*/ 17 w 331"/>
                <a:gd name="T39" fmla="*/ 208 h 934"/>
                <a:gd name="T40" fmla="*/ 9 w 331"/>
                <a:gd name="T41" fmla="*/ 276 h 934"/>
                <a:gd name="T42" fmla="*/ 3 w 331"/>
                <a:gd name="T43" fmla="*/ 293 h 934"/>
                <a:gd name="T44" fmla="*/ 9 w 331"/>
                <a:gd name="T45" fmla="*/ 342 h 934"/>
                <a:gd name="T46" fmla="*/ 26 w 331"/>
                <a:gd name="T47" fmla="*/ 402 h 934"/>
                <a:gd name="T48" fmla="*/ 38 w 331"/>
                <a:gd name="T49" fmla="*/ 430 h 934"/>
                <a:gd name="T50" fmla="*/ 40 w 331"/>
                <a:gd name="T51" fmla="*/ 537 h 934"/>
                <a:gd name="T52" fmla="*/ 72 w 331"/>
                <a:gd name="T53" fmla="*/ 686 h 934"/>
                <a:gd name="T54" fmla="*/ 104 w 331"/>
                <a:gd name="T55" fmla="*/ 828 h 934"/>
                <a:gd name="T56" fmla="*/ 101 w 331"/>
                <a:gd name="T57" fmla="*/ 877 h 934"/>
                <a:gd name="T58" fmla="*/ 64 w 331"/>
                <a:gd name="T59" fmla="*/ 891 h 934"/>
                <a:gd name="T60" fmla="*/ 50 w 331"/>
                <a:gd name="T61" fmla="*/ 914 h 934"/>
                <a:gd name="T62" fmla="*/ 87 w 331"/>
                <a:gd name="T63" fmla="*/ 919 h 934"/>
                <a:gd name="T64" fmla="*/ 151 w 331"/>
                <a:gd name="T65" fmla="*/ 906 h 934"/>
                <a:gd name="T66" fmla="*/ 154 w 331"/>
                <a:gd name="T67" fmla="*/ 888 h 934"/>
                <a:gd name="T68" fmla="*/ 161 w 331"/>
                <a:gd name="T69" fmla="*/ 837 h 934"/>
                <a:gd name="T70" fmla="*/ 149 w 331"/>
                <a:gd name="T71" fmla="*/ 675 h 934"/>
                <a:gd name="T72" fmla="*/ 135 w 331"/>
                <a:gd name="T73" fmla="*/ 590 h 934"/>
                <a:gd name="T74" fmla="*/ 155 w 331"/>
                <a:gd name="T75" fmla="*/ 668 h 934"/>
                <a:gd name="T76" fmla="*/ 183 w 331"/>
                <a:gd name="T77" fmla="*/ 743 h 934"/>
                <a:gd name="T78" fmla="*/ 191 w 331"/>
                <a:gd name="T79" fmla="*/ 840 h 934"/>
                <a:gd name="T80" fmla="*/ 191 w 331"/>
                <a:gd name="T81" fmla="*/ 879 h 934"/>
                <a:gd name="T82" fmla="*/ 194 w 331"/>
                <a:gd name="T83" fmla="*/ 896 h 934"/>
                <a:gd name="T84" fmla="*/ 169 w 331"/>
                <a:gd name="T85" fmla="*/ 923 h 934"/>
                <a:gd name="T86" fmla="*/ 211 w 331"/>
                <a:gd name="T87" fmla="*/ 934 h 934"/>
                <a:gd name="T88" fmla="*/ 243 w 331"/>
                <a:gd name="T89" fmla="*/ 908 h 934"/>
                <a:gd name="T90" fmla="*/ 248 w 331"/>
                <a:gd name="T91" fmla="*/ 888 h 934"/>
                <a:gd name="T92" fmla="*/ 254 w 331"/>
                <a:gd name="T93" fmla="*/ 873 h 934"/>
                <a:gd name="T94" fmla="*/ 251 w 331"/>
                <a:gd name="T95" fmla="*/ 803 h 934"/>
                <a:gd name="T96" fmla="*/ 226 w 331"/>
                <a:gd name="T97" fmla="*/ 617 h 934"/>
                <a:gd name="T98" fmla="*/ 223 w 331"/>
                <a:gd name="T99" fmla="*/ 509 h 934"/>
                <a:gd name="T100" fmla="*/ 289 w 331"/>
                <a:gd name="T101" fmla="*/ 495 h 934"/>
                <a:gd name="T102" fmla="*/ 274 w 331"/>
                <a:gd name="T103" fmla="*/ 413 h 934"/>
                <a:gd name="T104" fmla="*/ 322 w 331"/>
                <a:gd name="T105" fmla="*/ 267 h 934"/>
                <a:gd name="T106" fmla="*/ 248 w 331"/>
                <a:gd name="T107" fmla="*/ 319 h 934"/>
                <a:gd name="T108" fmla="*/ 257 w 331"/>
                <a:gd name="T109" fmla="*/ 291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" h="934">
                  <a:moveTo>
                    <a:pt x="322" y="267"/>
                  </a:moveTo>
                  <a:lnTo>
                    <a:pt x="322" y="267"/>
                  </a:lnTo>
                  <a:lnTo>
                    <a:pt x="311" y="251"/>
                  </a:lnTo>
                  <a:lnTo>
                    <a:pt x="297" y="234"/>
                  </a:lnTo>
                  <a:lnTo>
                    <a:pt x="272" y="207"/>
                  </a:lnTo>
                  <a:lnTo>
                    <a:pt x="272" y="207"/>
                  </a:lnTo>
                  <a:lnTo>
                    <a:pt x="265" y="200"/>
                  </a:lnTo>
                  <a:lnTo>
                    <a:pt x="259" y="196"/>
                  </a:lnTo>
                  <a:lnTo>
                    <a:pt x="254" y="193"/>
                  </a:lnTo>
                  <a:lnTo>
                    <a:pt x="251" y="185"/>
                  </a:lnTo>
                  <a:lnTo>
                    <a:pt x="251" y="185"/>
                  </a:lnTo>
                  <a:lnTo>
                    <a:pt x="249" y="179"/>
                  </a:lnTo>
                  <a:lnTo>
                    <a:pt x="246" y="173"/>
                  </a:lnTo>
                  <a:lnTo>
                    <a:pt x="242" y="167"/>
                  </a:lnTo>
                  <a:lnTo>
                    <a:pt x="237" y="153"/>
                  </a:lnTo>
                  <a:lnTo>
                    <a:pt x="237" y="153"/>
                  </a:lnTo>
                  <a:lnTo>
                    <a:pt x="234" y="147"/>
                  </a:lnTo>
                  <a:lnTo>
                    <a:pt x="229" y="142"/>
                  </a:lnTo>
                  <a:lnTo>
                    <a:pt x="225" y="139"/>
                  </a:lnTo>
                  <a:lnTo>
                    <a:pt x="222" y="137"/>
                  </a:lnTo>
                  <a:lnTo>
                    <a:pt x="212" y="136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3" y="134"/>
                  </a:lnTo>
                  <a:lnTo>
                    <a:pt x="195" y="134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75" y="134"/>
                  </a:lnTo>
                  <a:lnTo>
                    <a:pt x="174" y="133"/>
                  </a:lnTo>
                  <a:lnTo>
                    <a:pt x="174" y="133"/>
                  </a:lnTo>
                  <a:lnTo>
                    <a:pt x="169" y="131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4" y="123"/>
                  </a:lnTo>
                  <a:lnTo>
                    <a:pt x="143" y="120"/>
                  </a:lnTo>
                  <a:lnTo>
                    <a:pt x="144" y="114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52" y="100"/>
                  </a:lnTo>
                  <a:lnTo>
                    <a:pt x="155" y="96"/>
                  </a:lnTo>
                  <a:lnTo>
                    <a:pt x="163" y="86"/>
                  </a:lnTo>
                  <a:lnTo>
                    <a:pt x="168" y="82"/>
                  </a:lnTo>
                  <a:lnTo>
                    <a:pt x="169" y="74"/>
                  </a:lnTo>
                  <a:lnTo>
                    <a:pt x="171" y="63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69" y="37"/>
                  </a:lnTo>
                  <a:lnTo>
                    <a:pt x="166" y="26"/>
                  </a:lnTo>
                  <a:lnTo>
                    <a:pt x="161" y="17"/>
                  </a:lnTo>
                  <a:lnTo>
                    <a:pt x="157" y="11"/>
                  </a:lnTo>
                  <a:lnTo>
                    <a:pt x="149" y="6"/>
                  </a:lnTo>
                  <a:lnTo>
                    <a:pt x="141" y="3"/>
                  </a:lnTo>
                  <a:lnTo>
                    <a:pt x="131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5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3" y="22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77" y="39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4" y="57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69" y="69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69" y="76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3" y="88"/>
                  </a:lnTo>
                  <a:lnTo>
                    <a:pt x="63" y="91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9"/>
                  </a:lnTo>
                  <a:lnTo>
                    <a:pt x="63" y="102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7" y="117"/>
                  </a:lnTo>
                  <a:lnTo>
                    <a:pt x="77" y="122"/>
                  </a:lnTo>
                  <a:lnTo>
                    <a:pt x="77" y="122"/>
                  </a:lnTo>
                  <a:lnTo>
                    <a:pt x="80" y="125"/>
                  </a:lnTo>
                  <a:lnTo>
                    <a:pt x="83" y="131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78" y="142"/>
                  </a:lnTo>
                  <a:lnTo>
                    <a:pt x="61" y="148"/>
                  </a:lnTo>
                  <a:lnTo>
                    <a:pt x="44" y="156"/>
                  </a:lnTo>
                  <a:lnTo>
                    <a:pt x="37" y="160"/>
                  </a:lnTo>
                  <a:lnTo>
                    <a:pt x="30" y="165"/>
                  </a:lnTo>
                  <a:lnTo>
                    <a:pt x="30" y="165"/>
                  </a:lnTo>
                  <a:lnTo>
                    <a:pt x="26" y="173"/>
                  </a:lnTo>
                  <a:lnTo>
                    <a:pt x="23" y="182"/>
                  </a:lnTo>
                  <a:lnTo>
                    <a:pt x="17" y="208"/>
                  </a:lnTo>
                  <a:lnTo>
                    <a:pt x="13" y="234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12" y="265"/>
                  </a:lnTo>
                  <a:lnTo>
                    <a:pt x="10" y="271"/>
                  </a:lnTo>
                  <a:lnTo>
                    <a:pt x="9" y="276"/>
                  </a:lnTo>
                  <a:lnTo>
                    <a:pt x="9" y="281"/>
                  </a:lnTo>
                  <a:lnTo>
                    <a:pt x="9" y="281"/>
                  </a:lnTo>
                  <a:lnTo>
                    <a:pt x="9" y="284"/>
                  </a:lnTo>
                  <a:lnTo>
                    <a:pt x="7" y="287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0" y="298"/>
                  </a:lnTo>
                  <a:lnTo>
                    <a:pt x="1" y="304"/>
                  </a:lnTo>
                  <a:lnTo>
                    <a:pt x="4" y="316"/>
                  </a:lnTo>
                  <a:lnTo>
                    <a:pt x="4" y="316"/>
                  </a:lnTo>
                  <a:lnTo>
                    <a:pt x="6" y="327"/>
                  </a:lnTo>
                  <a:lnTo>
                    <a:pt x="9" y="342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7" y="390"/>
                  </a:lnTo>
                  <a:lnTo>
                    <a:pt x="21" y="398"/>
                  </a:lnTo>
                  <a:lnTo>
                    <a:pt x="24" y="402"/>
                  </a:lnTo>
                  <a:lnTo>
                    <a:pt x="26" y="402"/>
                  </a:lnTo>
                  <a:lnTo>
                    <a:pt x="26" y="402"/>
                  </a:lnTo>
                  <a:lnTo>
                    <a:pt x="24" y="410"/>
                  </a:lnTo>
                  <a:lnTo>
                    <a:pt x="24" y="416"/>
                  </a:lnTo>
                  <a:lnTo>
                    <a:pt x="27" y="421"/>
                  </a:lnTo>
                  <a:lnTo>
                    <a:pt x="30" y="426"/>
                  </a:lnTo>
                  <a:lnTo>
                    <a:pt x="38" y="430"/>
                  </a:lnTo>
                  <a:lnTo>
                    <a:pt x="43" y="432"/>
                  </a:lnTo>
                  <a:lnTo>
                    <a:pt x="43" y="432"/>
                  </a:lnTo>
                  <a:lnTo>
                    <a:pt x="40" y="450"/>
                  </a:lnTo>
                  <a:lnTo>
                    <a:pt x="38" y="470"/>
                  </a:lnTo>
                  <a:lnTo>
                    <a:pt x="37" y="504"/>
                  </a:lnTo>
                  <a:lnTo>
                    <a:pt x="40" y="537"/>
                  </a:lnTo>
                  <a:lnTo>
                    <a:pt x="44" y="566"/>
                  </a:lnTo>
                  <a:lnTo>
                    <a:pt x="49" y="592"/>
                  </a:lnTo>
                  <a:lnTo>
                    <a:pt x="55" y="615"/>
                  </a:lnTo>
                  <a:lnTo>
                    <a:pt x="64" y="654"/>
                  </a:lnTo>
                  <a:lnTo>
                    <a:pt x="64" y="654"/>
                  </a:lnTo>
                  <a:lnTo>
                    <a:pt x="72" y="686"/>
                  </a:lnTo>
                  <a:lnTo>
                    <a:pt x="84" y="728"/>
                  </a:lnTo>
                  <a:lnTo>
                    <a:pt x="95" y="771"/>
                  </a:lnTo>
                  <a:lnTo>
                    <a:pt x="101" y="794"/>
                  </a:lnTo>
                  <a:lnTo>
                    <a:pt x="104" y="816"/>
                  </a:lnTo>
                  <a:lnTo>
                    <a:pt x="104" y="816"/>
                  </a:lnTo>
                  <a:lnTo>
                    <a:pt x="104" y="828"/>
                  </a:lnTo>
                  <a:lnTo>
                    <a:pt x="104" y="840"/>
                  </a:lnTo>
                  <a:lnTo>
                    <a:pt x="100" y="859"/>
                  </a:lnTo>
                  <a:lnTo>
                    <a:pt x="97" y="869"/>
                  </a:lnTo>
                  <a:lnTo>
                    <a:pt x="95" y="874"/>
                  </a:lnTo>
                  <a:lnTo>
                    <a:pt x="101" y="877"/>
                  </a:lnTo>
                  <a:lnTo>
                    <a:pt x="101" y="877"/>
                  </a:lnTo>
                  <a:lnTo>
                    <a:pt x="95" y="880"/>
                  </a:lnTo>
                  <a:lnTo>
                    <a:pt x="89" y="882"/>
                  </a:lnTo>
                  <a:lnTo>
                    <a:pt x="83" y="883"/>
                  </a:lnTo>
                  <a:lnTo>
                    <a:pt x="83" y="883"/>
                  </a:lnTo>
                  <a:lnTo>
                    <a:pt x="75" y="886"/>
                  </a:lnTo>
                  <a:lnTo>
                    <a:pt x="64" y="891"/>
                  </a:lnTo>
                  <a:lnTo>
                    <a:pt x="58" y="896"/>
                  </a:lnTo>
                  <a:lnTo>
                    <a:pt x="54" y="900"/>
                  </a:lnTo>
                  <a:lnTo>
                    <a:pt x="50" y="905"/>
                  </a:lnTo>
                  <a:lnTo>
                    <a:pt x="49" y="910"/>
                  </a:lnTo>
                  <a:lnTo>
                    <a:pt x="49" y="910"/>
                  </a:lnTo>
                  <a:lnTo>
                    <a:pt x="50" y="914"/>
                  </a:lnTo>
                  <a:lnTo>
                    <a:pt x="54" y="919"/>
                  </a:lnTo>
                  <a:lnTo>
                    <a:pt x="58" y="920"/>
                  </a:lnTo>
                  <a:lnTo>
                    <a:pt x="64" y="922"/>
                  </a:lnTo>
                  <a:lnTo>
                    <a:pt x="77" y="922"/>
                  </a:lnTo>
                  <a:lnTo>
                    <a:pt x="81" y="920"/>
                  </a:lnTo>
                  <a:lnTo>
                    <a:pt x="87" y="919"/>
                  </a:lnTo>
                  <a:lnTo>
                    <a:pt x="87" y="919"/>
                  </a:lnTo>
                  <a:lnTo>
                    <a:pt x="97" y="914"/>
                  </a:lnTo>
                  <a:lnTo>
                    <a:pt x="109" y="913"/>
                  </a:lnTo>
                  <a:lnTo>
                    <a:pt x="143" y="908"/>
                  </a:lnTo>
                  <a:lnTo>
                    <a:pt x="143" y="908"/>
                  </a:lnTo>
                  <a:lnTo>
                    <a:pt x="151" y="906"/>
                  </a:lnTo>
                  <a:lnTo>
                    <a:pt x="155" y="903"/>
                  </a:lnTo>
                  <a:lnTo>
                    <a:pt x="158" y="900"/>
                  </a:lnTo>
                  <a:lnTo>
                    <a:pt x="158" y="897"/>
                  </a:lnTo>
                  <a:lnTo>
                    <a:pt x="157" y="891"/>
                  </a:lnTo>
                  <a:lnTo>
                    <a:pt x="154" y="888"/>
                  </a:lnTo>
                  <a:lnTo>
                    <a:pt x="154" y="888"/>
                  </a:lnTo>
                  <a:lnTo>
                    <a:pt x="155" y="880"/>
                  </a:lnTo>
                  <a:lnTo>
                    <a:pt x="158" y="860"/>
                  </a:lnTo>
                  <a:lnTo>
                    <a:pt x="158" y="860"/>
                  </a:lnTo>
                  <a:lnTo>
                    <a:pt x="158" y="856"/>
                  </a:lnTo>
                  <a:lnTo>
                    <a:pt x="158" y="856"/>
                  </a:lnTo>
                  <a:lnTo>
                    <a:pt x="161" y="837"/>
                  </a:lnTo>
                  <a:lnTo>
                    <a:pt x="163" y="817"/>
                  </a:lnTo>
                  <a:lnTo>
                    <a:pt x="161" y="795"/>
                  </a:lnTo>
                  <a:lnTo>
                    <a:pt x="160" y="775"/>
                  </a:lnTo>
                  <a:lnTo>
                    <a:pt x="160" y="775"/>
                  </a:lnTo>
                  <a:lnTo>
                    <a:pt x="155" y="738"/>
                  </a:lnTo>
                  <a:lnTo>
                    <a:pt x="149" y="675"/>
                  </a:lnTo>
                  <a:lnTo>
                    <a:pt x="149" y="675"/>
                  </a:lnTo>
                  <a:lnTo>
                    <a:pt x="146" y="637"/>
                  </a:lnTo>
                  <a:lnTo>
                    <a:pt x="141" y="610"/>
                  </a:lnTo>
                  <a:lnTo>
                    <a:pt x="137" y="595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46" y="617"/>
                  </a:lnTo>
                  <a:lnTo>
                    <a:pt x="152" y="640"/>
                  </a:lnTo>
                  <a:lnTo>
                    <a:pt x="154" y="651"/>
                  </a:lnTo>
                  <a:lnTo>
                    <a:pt x="155" y="660"/>
                  </a:lnTo>
                  <a:lnTo>
                    <a:pt x="155" y="660"/>
                  </a:lnTo>
                  <a:lnTo>
                    <a:pt x="155" y="668"/>
                  </a:lnTo>
                  <a:lnTo>
                    <a:pt x="157" y="677"/>
                  </a:lnTo>
                  <a:lnTo>
                    <a:pt x="161" y="695"/>
                  </a:lnTo>
                  <a:lnTo>
                    <a:pt x="169" y="715"/>
                  </a:lnTo>
                  <a:lnTo>
                    <a:pt x="177" y="734"/>
                  </a:lnTo>
                  <a:lnTo>
                    <a:pt x="177" y="734"/>
                  </a:lnTo>
                  <a:lnTo>
                    <a:pt x="183" y="743"/>
                  </a:lnTo>
                  <a:lnTo>
                    <a:pt x="183" y="746"/>
                  </a:lnTo>
                  <a:lnTo>
                    <a:pt x="185" y="751"/>
                  </a:lnTo>
                  <a:lnTo>
                    <a:pt x="188" y="822"/>
                  </a:lnTo>
                  <a:lnTo>
                    <a:pt x="188" y="822"/>
                  </a:lnTo>
                  <a:lnTo>
                    <a:pt x="191" y="840"/>
                  </a:lnTo>
                  <a:lnTo>
                    <a:pt x="191" y="840"/>
                  </a:lnTo>
                  <a:lnTo>
                    <a:pt x="186" y="859"/>
                  </a:lnTo>
                  <a:lnTo>
                    <a:pt x="186" y="859"/>
                  </a:lnTo>
                  <a:lnTo>
                    <a:pt x="188" y="868"/>
                  </a:lnTo>
                  <a:lnTo>
                    <a:pt x="189" y="873"/>
                  </a:lnTo>
                  <a:lnTo>
                    <a:pt x="191" y="877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191" y="882"/>
                  </a:lnTo>
                  <a:lnTo>
                    <a:pt x="192" y="886"/>
                  </a:lnTo>
                  <a:lnTo>
                    <a:pt x="197" y="891"/>
                  </a:lnTo>
                  <a:lnTo>
                    <a:pt x="197" y="891"/>
                  </a:lnTo>
                  <a:lnTo>
                    <a:pt x="194" y="896"/>
                  </a:lnTo>
                  <a:lnTo>
                    <a:pt x="189" y="900"/>
                  </a:lnTo>
                  <a:lnTo>
                    <a:pt x="178" y="911"/>
                  </a:lnTo>
                  <a:lnTo>
                    <a:pt x="178" y="911"/>
                  </a:lnTo>
                  <a:lnTo>
                    <a:pt x="174" y="917"/>
                  </a:lnTo>
                  <a:lnTo>
                    <a:pt x="171" y="920"/>
                  </a:lnTo>
                  <a:lnTo>
                    <a:pt x="169" y="923"/>
                  </a:lnTo>
                  <a:lnTo>
                    <a:pt x="171" y="928"/>
                  </a:lnTo>
                  <a:lnTo>
                    <a:pt x="175" y="931"/>
                  </a:lnTo>
                  <a:lnTo>
                    <a:pt x="183" y="933"/>
                  </a:lnTo>
                  <a:lnTo>
                    <a:pt x="197" y="934"/>
                  </a:lnTo>
                  <a:lnTo>
                    <a:pt x="197" y="934"/>
                  </a:lnTo>
                  <a:lnTo>
                    <a:pt x="211" y="934"/>
                  </a:lnTo>
                  <a:lnTo>
                    <a:pt x="222" y="931"/>
                  </a:lnTo>
                  <a:lnTo>
                    <a:pt x="229" y="927"/>
                  </a:lnTo>
                  <a:lnTo>
                    <a:pt x="235" y="922"/>
                  </a:lnTo>
                  <a:lnTo>
                    <a:pt x="239" y="917"/>
                  </a:lnTo>
                  <a:lnTo>
                    <a:pt x="240" y="913"/>
                  </a:lnTo>
                  <a:lnTo>
                    <a:pt x="243" y="908"/>
                  </a:lnTo>
                  <a:lnTo>
                    <a:pt x="243" y="908"/>
                  </a:lnTo>
                  <a:lnTo>
                    <a:pt x="245" y="905"/>
                  </a:lnTo>
                  <a:lnTo>
                    <a:pt x="246" y="900"/>
                  </a:lnTo>
                  <a:lnTo>
                    <a:pt x="246" y="900"/>
                  </a:lnTo>
                  <a:lnTo>
                    <a:pt x="248" y="888"/>
                  </a:lnTo>
                  <a:lnTo>
                    <a:pt x="248" y="888"/>
                  </a:lnTo>
                  <a:lnTo>
                    <a:pt x="251" y="886"/>
                  </a:lnTo>
                  <a:lnTo>
                    <a:pt x="252" y="885"/>
                  </a:lnTo>
                  <a:lnTo>
                    <a:pt x="254" y="880"/>
                  </a:lnTo>
                  <a:lnTo>
                    <a:pt x="254" y="880"/>
                  </a:lnTo>
                  <a:lnTo>
                    <a:pt x="254" y="873"/>
                  </a:lnTo>
                  <a:lnTo>
                    <a:pt x="254" y="873"/>
                  </a:lnTo>
                  <a:lnTo>
                    <a:pt x="254" y="869"/>
                  </a:lnTo>
                  <a:lnTo>
                    <a:pt x="254" y="869"/>
                  </a:lnTo>
                  <a:lnTo>
                    <a:pt x="252" y="842"/>
                  </a:lnTo>
                  <a:lnTo>
                    <a:pt x="252" y="842"/>
                  </a:lnTo>
                  <a:lnTo>
                    <a:pt x="251" y="826"/>
                  </a:lnTo>
                  <a:lnTo>
                    <a:pt x="251" y="803"/>
                  </a:lnTo>
                  <a:lnTo>
                    <a:pt x="251" y="745"/>
                  </a:lnTo>
                  <a:lnTo>
                    <a:pt x="251" y="745"/>
                  </a:lnTo>
                  <a:lnTo>
                    <a:pt x="249" y="728"/>
                  </a:lnTo>
                  <a:lnTo>
                    <a:pt x="246" y="706"/>
                  </a:lnTo>
                  <a:lnTo>
                    <a:pt x="237" y="660"/>
                  </a:lnTo>
                  <a:lnTo>
                    <a:pt x="226" y="617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60"/>
                  </a:lnTo>
                  <a:lnTo>
                    <a:pt x="220" y="535"/>
                  </a:lnTo>
                  <a:lnTo>
                    <a:pt x="223" y="509"/>
                  </a:lnTo>
                  <a:lnTo>
                    <a:pt x="223" y="509"/>
                  </a:lnTo>
                  <a:lnTo>
                    <a:pt x="243" y="507"/>
                  </a:lnTo>
                  <a:lnTo>
                    <a:pt x="259" y="506"/>
                  </a:lnTo>
                  <a:lnTo>
                    <a:pt x="271" y="503"/>
                  </a:lnTo>
                  <a:lnTo>
                    <a:pt x="280" y="501"/>
                  </a:lnTo>
                  <a:lnTo>
                    <a:pt x="286" y="498"/>
                  </a:lnTo>
                  <a:lnTo>
                    <a:pt x="289" y="495"/>
                  </a:lnTo>
                  <a:lnTo>
                    <a:pt x="292" y="493"/>
                  </a:lnTo>
                  <a:lnTo>
                    <a:pt x="292" y="493"/>
                  </a:lnTo>
                  <a:lnTo>
                    <a:pt x="288" y="469"/>
                  </a:lnTo>
                  <a:lnTo>
                    <a:pt x="282" y="442"/>
                  </a:lnTo>
                  <a:lnTo>
                    <a:pt x="274" y="413"/>
                  </a:lnTo>
                  <a:lnTo>
                    <a:pt x="274" y="413"/>
                  </a:lnTo>
                  <a:lnTo>
                    <a:pt x="323" y="304"/>
                  </a:lnTo>
                  <a:lnTo>
                    <a:pt x="323" y="304"/>
                  </a:lnTo>
                  <a:lnTo>
                    <a:pt x="329" y="291"/>
                  </a:lnTo>
                  <a:lnTo>
                    <a:pt x="331" y="285"/>
                  </a:lnTo>
                  <a:lnTo>
                    <a:pt x="329" y="279"/>
                  </a:lnTo>
                  <a:lnTo>
                    <a:pt x="322" y="267"/>
                  </a:lnTo>
                  <a:lnTo>
                    <a:pt x="322" y="267"/>
                  </a:lnTo>
                  <a:close/>
                  <a:moveTo>
                    <a:pt x="259" y="310"/>
                  </a:moveTo>
                  <a:lnTo>
                    <a:pt x="259" y="310"/>
                  </a:lnTo>
                  <a:lnTo>
                    <a:pt x="257" y="313"/>
                  </a:lnTo>
                  <a:lnTo>
                    <a:pt x="252" y="315"/>
                  </a:lnTo>
                  <a:lnTo>
                    <a:pt x="248" y="319"/>
                  </a:lnTo>
                  <a:lnTo>
                    <a:pt x="248" y="322"/>
                  </a:lnTo>
                  <a:lnTo>
                    <a:pt x="246" y="327"/>
                  </a:lnTo>
                  <a:lnTo>
                    <a:pt x="232" y="268"/>
                  </a:lnTo>
                  <a:lnTo>
                    <a:pt x="232" y="268"/>
                  </a:lnTo>
                  <a:lnTo>
                    <a:pt x="243" y="279"/>
                  </a:lnTo>
                  <a:lnTo>
                    <a:pt x="257" y="291"/>
                  </a:lnTo>
                  <a:lnTo>
                    <a:pt x="257" y="291"/>
                  </a:lnTo>
                  <a:lnTo>
                    <a:pt x="259" y="296"/>
                  </a:lnTo>
                  <a:lnTo>
                    <a:pt x="259" y="301"/>
                  </a:lnTo>
                  <a:lnTo>
                    <a:pt x="259" y="310"/>
                  </a:lnTo>
                  <a:lnTo>
                    <a:pt x="259" y="31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1" name="Freeform 71"/>
            <p:cNvSpPr>
              <a:spLocks noEditPoints="1"/>
            </p:cNvSpPr>
            <p:nvPr/>
          </p:nvSpPr>
          <p:spPr bwMode="auto">
            <a:xfrm>
              <a:off x="4773613" y="6654800"/>
              <a:ext cx="314325" cy="492125"/>
            </a:xfrm>
            <a:custGeom>
              <a:avLst/>
              <a:gdLst>
                <a:gd name="T0" fmla="*/ 179 w 198"/>
                <a:gd name="T1" fmla="*/ 270 h 310"/>
                <a:gd name="T2" fmla="*/ 190 w 198"/>
                <a:gd name="T3" fmla="*/ 285 h 310"/>
                <a:gd name="T4" fmla="*/ 161 w 198"/>
                <a:gd name="T5" fmla="*/ 294 h 310"/>
                <a:gd name="T6" fmla="*/ 140 w 198"/>
                <a:gd name="T7" fmla="*/ 293 h 310"/>
                <a:gd name="T8" fmla="*/ 125 w 198"/>
                <a:gd name="T9" fmla="*/ 299 h 310"/>
                <a:gd name="T10" fmla="*/ 113 w 198"/>
                <a:gd name="T11" fmla="*/ 299 h 310"/>
                <a:gd name="T12" fmla="*/ 122 w 198"/>
                <a:gd name="T13" fmla="*/ 291 h 310"/>
                <a:gd name="T14" fmla="*/ 127 w 198"/>
                <a:gd name="T15" fmla="*/ 288 h 310"/>
                <a:gd name="T16" fmla="*/ 113 w 198"/>
                <a:gd name="T17" fmla="*/ 293 h 310"/>
                <a:gd name="T18" fmla="*/ 99 w 198"/>
                <a:gd name="T19" fmla="*/ 297 h 310"/>
                <a:gd name="T20" fmla="*/ 100 w 198"/>
                <a:gd name="T21" fmla="*/ 294 h 310"/>
                <a:gd name="T22" fmla="*/ 110 w 198"/>
                <a:gd name="T23" fmla="*/ 287 h 310"/>
                <a:gd name="T24" fmla="*/ 113 w 198"/>
                <a:gd name="T25" fmla="*/ 284 h 310"/>
                <a:gd name="T26" fmla="*/ 96 w 198"/>
                <a:gd name="T27" fmla="*/ 288 h 310"/>
                <a:gd name="T28" fmla="*/ 88 w 198"/>
                <a:gd name="T29" fmla="*/ 288 h 310"/>
                <a:gd name="T30" fmla="*/ 90 w 198"/>
                <a:gd name="T31" fmla="*/ 284 h 310"/>
                <a:gd name="T32" fmla="*/ 91 w 198"/>
                <a:gd name="T33" fmla="*/ 279 h 310"/>
                <a:gd name="T34" fmla="*/ 93 w 198"/>
                <a:gd name="T35" fmla="*/ 274 h 310"/>
                <a:gd name="T36" fmla="*/ 113 w 198"/>
                <a:gd name="T37" fmla="*/ 267 h 310"/>
                <a:gd name="T38" fmla="*/ 122 w 198"/>
                <a:gd name="T39" fmla="*/ 265 h 310"/>
                <a:gd name="T40" fmla="*/ 122 w 198"/>
                <a:gd name="T41" fmla="*/ 262 h 310"/>
                <a:gd name="T42" fmla="*/ 113 w 198"/>
                <a:gd name="T43" fmla="*/ 262 h 310"/>
                <a:gd name="T44" fmla="*/ 97 w 198"/>
                <a:gd name="T45" fmla="*/ 264 h 310"/>
                <a:gd name="T46" fmla="*/ 99 w 198"/>
                <a:gd name="T47" fmla="*/ 257 h 310"/>
                <a:gd name="T48" fmla="*/ 111 w 198"/>
                <a:gd name="T49" fmla="*/ 254 h 310"/>
                <a:gd name="T50" fmla="*/ 130 w 198"/>
                <a:gd name="T51" fmla="*/ 254 h 310"/>
                <a:gd name="T52" fmla="*/ 144 w 198"/>
                <a:gd name="T53" fmla="*/ 259 h 310"/>
                <a:gd name="T54" fmla="*/ 151 w 198"/>
                <a:gd name="T55" fmla="*/ 257 h 310"/>
                <a:gd name="T56" fmla="*/ 145 w 198"/>
                <a:gd name="T57" fmla="*/ 247 h 310"/>
                <a:gd name="T58" fmla="*/ 122 w 198"/>
                <a:gd name="T59" fmla="*/ 222 h 310"/>
                <a:gd name="T60" fmla="*/ 83 w 198"/>
                <a:gd name="T61" fmla="*/ 162 h 310"/>
                <a:gd name="T62" fmla="*/ 76 w 198"/>
                <a:gd name="T63" fmla="*/ 142 h 310"/>
                <a:gd name="T64" fmla="*/ 77 w 198"/>
                <a:gd name="T65" fmla="*/ 95 h 310"/>
                <a:gd name="T66" fmla="*/ 85 w 198"/>
                <a:gd name="T67" fmla="*/ 54 h 310"/>
                <a:gd name="T68" fmla="*/ 100 w 198"/>
                <a:gd name="T69" fmla="*/ 9 h 310"/>
                <a:gd name="T70" fmla="*/ 99 w 198"/>
                <a:gd name="T71" fmla="*/ 0 h 310"/>
                <a:gd name="T72" fmla="*/ 83 w 198"/>
                <a:gd name="T73" fmla="*/ 11 h 310"/>
                <a:gd name="T74" fmla="*/ 59 w 198"/>
                <a:gd name="T75" fmla="*/ 25 h 310"/>
                <a:gd name="T76" fmla="*/ 48 w 198"/>
                <a:gd name="T77" fmla="*/ 23 h 310"/>
                <a:gd name="T78" fmla="*/ 42 w 198"/>
                <a:gd name="T79" fmla="*/ 15 h 310"/>
                <a:gd name="T80" fmla="*/ 36 w 198"/>
                <a:gd name="T81" fmla="*/ 11 h 310"/>
                <a:gd name="T82" fmla="*/ 36 w 198"/>
                <a:gd name="T83" fmla="*/ 12 h 310"/>
                <a:gd name="T84" fmla="*/ 40 w 198"/>
                <a:gd name="T85" fmla="*/ 31 h 310"/>
                <a:gd name="T86" fmla="*/ 29 w 198"/>
                <a:gd name="T87" fmla="*/ 65 h 310"/>
                <a:gd name="T88" fmla="*/ 22 w 198"/>
                <a:gd name="T89" fmla="*/ 92 h 310"/>
                <a:gd name="T90" fmla="*/ 17 w 198"/>
                <a:gd name="T91" fmla="*/ 132 h 310"/>
                <a:gd name="T92" fmla="*/ 11 w 198"/>
                <a:gd name="T93" fmla="*/ 168 h 310"/>
                <a:gd name="T94" fmla="*/ 9 w 198"/>
                <a:gd name="T95" fmla="*/ 200 h 310"/>
                <a:gd name="T96" fmla="*/ 5 w 198"/>
                <a:gd name="T97" fmla="*/ 245 h 310"/>
                <a:gd name="T98" fmla="*/ 5 w 198"/>
                <a:gd name="T99" fmla="*/ 267 h 310"/>
                <a:gd name="T100" fmla="*/ 8 w 198"/>
                <a:gd name="T101" fmla="*/ 279 h 310"/>
                <a:gd name="T102" fmla="*/ 6 w 198"/>
                <a:gd name="T103" fmla="*/ 288 h 310"/>
                <a:gd name="T104" fmla="*/ 2 w 198"/>
                <a:gd name="T105" fmla="*/ 293 h 310"/>
                <a:gd name="T106" fmla="*/ 2 w 198"/>
                <a:gd name="T107" fmla="*/ 296 h 310"/>
                <a:gd name="T108" fmla="*/ 65 w 198"/>
                <a:gd name="T109" fmla="*/ 301 h 310"/>
                <a:gd name="T110" fmla="*/ 107 w 198"/>
                <a:gd name="T111" fmla="*/ 305 h 310"/>
                <a:gd name="T112" fmla="*/ 157 w 198"/>
                <a:gd name="T113" fmla="*/ 310 h 310"/>
                <a:gd name="T114" fmla="*/ 162 w 198"/>
                <a:gd name="T115" fmla="*/ 305 h 310"/>
                <a:gd name="T116" fmla="*/ 161 w 198"/>
                <a:gd name="T117" fmla="*/ 29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" h="310">
                  <a:moveTo>
                    <a:pt x="170" y="262"/>
                  </a:moveTo>
                  <a:lnTo>
                    <a:pt x="170" y="262"/>
                  </a:lnTo>
                  <a:lnTo>
                    <a:pt x="179" y="270"/>
                  </a:lnTo>
                  <a:lnTo>
                    <a:pt x="187" y="277"/>
                  </a:lnTo>
                  <a:lnTo>
                    <a:pt x="188" y="282"/>
                  </a:lnTo>
                  <a:lnTo>
                    <a:pt x="190" y="285"/>
                  </a:lnTo>
                  <a:lnTo>
                    <a:pt x="198" y="276"/>
                  </a:lnTo>
                  <a:lnTo>
                    <a:pt x="170" y="262"/>
                  </a:lnTo>
                  <a:close/>
                  <a:moveTo>
                    <a:pt x="161" y="294"/>
                  </a:moveTo>
                  <a:lnTo>
                    <a:pt x="161" y="294"/>
                  </a:lnTo>
                  <a:lnTo>
                    <a:pt x="150" y="293"/>
                  </a:lnTo>
                  <a:lnTo>
                    <a:pt x="140" y="293"/>
                  </a:lnTo>
                  <a:lnTo>
                    <a:pt x="133" y="296"/>
                  </a:lnTo>
                  <a:lnTo>
                    <a:pt x="125" y="299"/>
                  </a:lnTo>
                  <a:lnTo>
                    <a:pt x="125" y="299"/>
                  </a:lnTo>
                  <a:lnTo>
                    <a:pt x="119" y="302"/>
                  </a:lnTo>
                  <a:lnTo>
                    <a:pt x="114" y="301"/>
                  </a:lnTo>
                  <a:lnTo>
                    <a:pt x="113" y="299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22" y="291"/>
                  </a:lnTo>
                  <a:lnTo>
                    <a:pt x="127" y="290"/>
                  </a:lnTo>
                  <a:lnTo>
                    <a:pt x="127" y="288"/>
                  </a:lnTo>
                  <a:lnTo>
                    <a:pt x="127" y="288"/>
                  </a:lnTo>
                  <a:lnTo>
                    <a:pt x="120" y="290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07" y="297"/>
                  </a:lnTo>
                  <a:lnTo>
                    <a:pt x="102" y="299"/>
                  </a:lnTo>
                  <a:lnTo>
                    <a:pt x="99" y="297"/>
                  </a:lnTo>
                  <a:lnTo>
                    <a:pt x="99" y="297"/>
                  </a:lnTo>
                  <a:lnTo>
                    <a:pt x="99" y="296"/>
                  </a:lnTo>
                  <a:lnTo>
                    <a:pt x="100" y="294"/>
                  </a:lnTo>
                  <a:lnTo>
                    <a:pt x="103" y="290"/>
                  </a:lnTo>
                  <a:lnTo>
                    <a:pt x="103" y="290"/>
                  </a:lnTo>
                  <a:lnTo>
                    <a:pt x="110" y="287"/>
                  </a:lnTo>
                  <a:lnTo>
                    <a:pt x="111" y="285"/>
                  </a:lnTo>
                  <a:lnTo>
                    <a:pt x="113" y="284"/>
                  </a:lnTo>
                  <a:lnTo>
                    <a:pt x="113" y="284"/>
                  </a:lnTo>
                  <a:lnTo>
                    <a:pt x="111" y="282"/>
                  </a:lnTo>
                  <a:lnTo>
                    <a:pt x="108" y="284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91" y="290"/>
                  </a:lnTo>
                  <a:lnTo>
                    <a:pt x="88" y="288"/>
                  </a:lnTo>
                  <a:lnTo>
                    <a:pt x="88" y="287"/>
                  </a:lnTo>
                  <a:lnTo>
                    <a:pt x="90" y="284"/>
                  </a:lnTo>
                  <a:lnTo>
                    <a:pt x="90" y="284"/>
                  </a:lnTo>
                  <a:lnTo>
                    <a:pt x="93" y="282"/>
                  </a:lnTo>
                  <a:lnTo>
                    <a:pt x="93" y="282"/>
                  </a:lnTo>
                  <a:lnTo>
                    <a:pt x="91" y="279"/>
                  </a:lnTo>
                  <a:lnTo>
                    <a:pt x="91" y="277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6" y="273"/>
                  </a:lnTo>
                  <a:lnTo>
                    <a:pt x="100" y="270"/>
                  </a:lnTo>
                  <a:lnTo>
                    <a:pt x="113" y="267"/>
                  </a:lnTo>
                  <a:lnTo>
                    <a:pt x="113" y="267"/>
                  </a:lnTo>
                  <a:lnTo>
                    <a:pt x="122" y="265"/>
                  </a:lnTo>
                  <a:lnTo>
                    <a:pt x="122" y="265"/>
                  </a:lnTo>
                  <a:lnTo>
                    <a:pt x="125" y="264"/>
                  </a:lnTo>
                  <a:lnTo>
                    <a:pt x="125" y="264"/>
                  </a:lnTo>
                  <a:lnTo>
                    <a:pt x="122" y="262"/>
                  </a:lnTo>
                  <a:lnTo>
                    <a:pt x="117" y="262"/>
                  </a:lnTo>
                  <a:lnTo>
                    <a:pt x="117" y="262"/>
                  </a:lnTo>
                  <a:lnTo>
                    <a:pt x="113" y="262"/>
                  </a:lnTo>
                  <a:lnTo>
                    <a:pt x="103" y="264"/>
                  </a:lnTo>
                  <a:lnTo>
                    <a:pt x="103" y="264"/>
                  </a:lnTo>
                  <a:lnTo>
                    <a:pt x="97" y="264"/>
                  </a:lnTo>
                  <a:lnTo>
                    <a:pt x="96" y="262"/>
                  </a:lnTo>
                  <a:lnTo>
                    <a:pt x="96" y="259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6" y="253"/>
                  </a:lnTo>
                  <a:lnTo>
                    <a:pt x="12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7" y="257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8" y="259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0" y="253"/>
                  </a:lnTo>
                  <a:lnTo>
                    <a:pt x="145" y="247"/>
                  </a:lnTo>
                  <a:lnTo>
                    <a:pt x="131" y="233"/>
                  </a:lnTo>
                  <a:lnTo>
                    <a:pt x="131" y="233"/>
                  </a:lnTo>
                  <a:lnTo>
                    <a:pt x="122" y="222"/>
                  </a:lnTo>
                  <a:lnTo>
                    <a:pt x="110" y="203"/>
                  </a:lnTo>
                  <a:lnTo>
                    <a:pt x="96" y="183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79" y="153"/>
                  </a:lnTo>
                  <a:lnTo>
                    <a:pt x="76" y="142"/>
                  </a:lnTo>
                  <a:lnTo>
                    <a:pt x="76" y="131"/>
                  </a:lnTo>
                  <a:lnTo>
                    <a:pt x="76" y="119"/>
                  </a:lnTo>
                  <a:lnTo>
                    <a:pt x="77" y="95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5" y="54"/>
                  </a:lnTo>
                  <a:lnTo>
                    <a:pt x="91" y="3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2" y="3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3" y="11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9" y="25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8"/>
                  </a:lnTo>
                  <a:lnTo>
                    <a:pt x="37" y="46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6" y="75"/>
                  </a:lnTo>
                  <a:lnTo>
                    <a:pt x="22" y="92"/>
                  </a:lnTo>
                  <a:lnTo>
                    <a:pt x="19" y="11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6" y="149"/>
                  </a:lnTo>
                  <a:lnTo>
                    <a:pt x="13" y="159"/>
                  </a:lnTo>
                  <a:lnTo>
                    <a:pt x="11" y="168"/>
                  </a:lnTo>
                  <a:lnTo>
                    <a:pt x="11" y="182"/>
                  </a:lnTo>
                  <a:lnTo>
                    <a:pt x="11" y="182"/>
                  </a:lnTo>
                  <a:lnTo>
                    <a:pt x="9" y="200"/>
                  </a:lnTo>
                  <a:lnTo>
                    <a:pt x="8" y="216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59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3" y="273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9" y="282"/>
                  </a:lnTo>
                  <a:lnTo>
                    <a:pt x="9" y="284"/>
                  </a:lnTo>
                  <a:lnTo>
                    <a:pt x="6" y="288"/>
                  </a:lnTo>
                  <a:lnTo>
                    <a:pt x="6" y="288"/>
                  </a:lnTo>
                  <a:lnTo>
                    <a:pt x="5" y="291"/>
                  </a:lnTo>
                  <a:lnTo>
                    <a:pt x="2" y="293"/>
                  </a:lnTo>
                  <a:lnTo>
                    <a:pt x="0" y="293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53" y="299"/>
                  </a:lnTo>
                  <a:lnTo>
                    <a:pt x="53" y="299"/>
                  </a:lnTo>
                  <a:lnTo>
                    <a:pt x="65" y="301"/>
                  </a:lnTo>
                  <a:lnTo>
                    <a:pt x="80" y="302"/>
                  </a:lnTo>
                  <a:lnTo>
                    <a:pt x="94" y="305"/>
                  </a:lnTo>
                  <a:lnTo>
                    <a:pt x="107" y="305"/>
                  </a:lnTo>
                  <a:lnTo>
                    <a:pt x="107" y="305"/>
                  </a:lnTo>
                  <a:lnTo>
                    <a:pt x="134" y="307"/>
                  </a:lnTo>
                  <a:lnTo>
                    <a:pt x="157" y="310"/>
                  </a:lnTo>
                  <a:lnTo>
                    <a:pt x="157" y="310"/>
                  </a:lnTo>
                  <a:lnTo>
                    <a:pt x="164" y="310"/>
                  </a:lnTo>
                  <a:lnTo>
                    <a:pt x="162" y="305"/>
                  </a:lnTo>
                  <a:lnTo>
                    <a:pt x="162" y="305"/>
                  </a:lnTo>
                  <a:lnTo>
                    <a:pt x="161" y="297"/>
                  </a:lnTo>
                  <a:lnTo>
                    <a:pt x="161" y="294"/>
                  </a:lnTo>
                  <a:lnTo>
                    <a:pt x="161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2" name="Freeform 72"/>
            <p:cNvSpPr>
              <a:spLocks/>
            </p:cNvSpPr>
            <p:nvPr/>
          </p:nvSpPr>
          <p:spPr bwMode="auto">
            <a:xfrm>
              <a:off x="4795838" y="6704013"/>
              <a:ext cx="73025" cy="369887"/>
            </a:xfrm>
            <a:custGeom>
              <a:avLst/>
              <a:gdLst>
                <a:gd name="T0" fmla="*/ 29 w 46"/>
                <a:gd name="T1" fmla="*/ 217 h 233"/>
                <a:gd name="T2" fmla="*/ 8 w 46"/>
                <a:gd name="T3" fmla="*/ 233 h 233"/>
                <a:gd name="T4" fmla="*/ 0 w 46"/>
                <a:gd name="T5" fmla="*/ 216 h 233"/>
                <a:gd name="T6" fmla="*/ 0 w 46"/>
                <a:gd name="T7" fmla="*/ 216 h 233"/>
                <a:gd name="T8" fmla="*/ 3 w 46"/>
                <a:gd name="T9" fmla="*/ 200 h 233"/>
                <a:gd name="T10" fmla="*/ 6 w 46"/>
                <a:gd name="T11" fmla="*/ 188 h 233"/>
                <a:gd name="T12" fmla="*/ 6 w 46"/>
                <a:gd name="T13" fmla="*/ 179 h 233"/>
                <a:gd name="T14" fmla="*/ 6 w 46"/>
                <a:gd name="T15" fmla="*/ 179 h 233"/>
                <a:gd name="T16" fmla="*/ 11 w 46"/>
                <a:gd name="T17" fmla="*/ 149 h 233"/>
                <a:gd name="T18" fmla="*/ 15 w 46"/>
                <a:gd name="T19" fmla="*/ 112 h 233"/>
                <a:gd name="T20" fmla="*/ 15 w 46"/>
                <a:gd name="T21" fmla="*/ 112 h 233"/>
                <a:gd name="T22" fmla="*/ 19 w 46"/>
                <a:gd name="T23" fmla="*/ 78 h 233"/>
                <a:gd name="T24" fmla="*/ 22 w 46"/>
                <a:gd name="T25" fmla="*/ 60 h 233"/>
                <a:gd name="T26" fmla="*/ 25 w 46"/>
                <a:gd name="T27" fmla="*/ 44 h 233"/>
                <a:gd name="T28" fmla="*/ 25 w 46"/>
                <a:gd name="T29" fmla="*/ 44 h 233"/>
                <a:gd name="T30" fmla="*/ 29 w 46"/>
                <a:gd name="T31" fmla="*/ 34 h 233"/>
                <a:gd name="T32" fmla="*/ 32 w 46"/>
                <a:gd name="T33" fmla="*/ 28 h 233"/>
                <a:gd name="T34" fmla="*/ 36 w 46"/>
                <a:gd name="T35" fmla="*/ 23 h 233"/>
                <a:gd name="T36" fmla="*/ 37 w 46"/>
                <a:gd name="T37" fmla="*/ 18 h 233"/>
                <a:gd name="T38" fmla="*/ 37 w 46"/>
                <a:gd name="T39" fmla="*/ 18 h 233"/>
                <a:gd name="T40" fmla="*/ 34 w 46"/>
                <a:gd name="T41" fmla="*/ 7 h 233"/>
                <a:gd name="T42" fmla="*/ 34 w 46"/>
                <a:gd name="T43" fmla="*/ 1 h 233"/>
                <a:gd name="T44" fmla="*/ 36 w 46"/>
                <a:gd name="T45" fmla="*/ 0 h 233"/>
                <a:gd name="T46" fmla="*/ 37 w 46"/>
                <a:gd name="T47" fmla="*/ 0 h 233"/>
                <a:gd name="T48" fmla="*/ 37 w 46"/>
                <a:gd name="T49" fmla="*/ 0 h 233"/>
                <a:gd name="T50" fmla="*/ 40 w 46"/>
                <a:gd name="T51" fmla="*/ 0 h 233"/>
                <a:gd name="T52" fmla="*/ 42 w 46"/>
                <a:gd name="T53" fmla="*/ 1 h 233"/>
                <a:gd name="T54" fmla="*/ 45 w 46"/>
                <a:gd name="T55" fmla="*/ 6 h 233"/>
                <a:gd name="T56" fmla="*/ 46 w 46"/>
                <a:gd name="T57" fmla="*/ 12 h 233"/>
                <a:gd name="T58" fmla="*/ 46 w 46"/>
                <a:gd name="T59" fmla="*/ 17 h 233"/>
                <a:gd name="T60" fmla="*/ 46 w 46"/>
                <a:gd name="T61" fmla="*/ 17 h 233"/>
                <a:gd name="T62" fmla="*/ 43 w 46"/>
                <a:gd name="T63" fmla="*/ 26 h 233"/>
                <a:gd name="T64" fmla="*/ 43 w 46"/>
                <a:gd name="T65" fmla="*/ 34 h 233"/>
                <a:gd name="T66" fmla="*/ 43 w 46"/>
                <a:gd name="T67" fmla="*/ 43 h 233"/>
                <a:gd name="T68" fmla="*/ 43 w 46"/>
                <a:gd name="T69" fmla="*/ 43 h 233"/>
                <a:gd name="T70" fmla="*/ 42 w 46"/>
                <a:gd name="T71" fmla="*/ 57 h 233"/>
                <a:gd name="T72" fmla="*/ 40 w 46"/>
                <a:gd name="T73" fmla="*/ 78 h 233"/>
                <a:gd name="T74" fmla="*/ 37 w 46"/>
                <a:gd name="T75" fmla="*/ 115 h 233"/>
                <a:gd name="T76" fmla="*/ 37 w 46"/>
                <a:gd name="T77" fmla="*/ 115 h 233"/>
                <a:gd name="T78" fmla="*/ 34 w 46"/>
                <a:gd name="T79" fmla="*/ 165 h 233"/>
                <a:gd name="T80" fmla="*/ 32 w 46"/>
                <a:gd name="T81" fmla="*/ 194 h 233"/>
                <a:gd name="T82" fmla="*/ 29 w 46"/>
                <a:gd name="T83" fmla="*/ 217 h 233"/>
                <a:gd name="T84" fmla="*/ 29 w 46"/>
                <a:gd name="T85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233">
                  <a:moveTo>
                    <a:pt x="29" y="217"/>
                  </a:moveTo>
                  <a:lnTo>
                    <a:pt x="8" y="233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3" y="200"/>
                  </a:lnTo>
                  <a:lnTo>
                    <a:pt x="6" y="188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11" y="149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9" y="78"/>
                  </a:lnTo>
                  <a:lnTo>
                    <a:pt x="22" y="60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9" y="34"/>
                  </a:lnTo>
                  <a:lnTo>
                    <a:pt x="32" y="28"/>
                  </a:lnTo>
                  <a:lnTo>
                    <a:pt x="36" y="23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4" y="7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5" y="6"/>
                  </a:lnTo>
                  <a:lnTo>
                    <a:pt x="46" y="12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3" y="26"/>
                  </a:lnTo>
                  <a:lnTo>
                    <a:pt x="43" y="34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2" y="57"/>
                  </a:lnTo>
                  <a:lnTo>
                    <a:pt x="40" y="78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65"/>
                  </a:lnTo>
                  <a:lnTo>
                    <a:pt x="32" y="194"/>
                  </a:lnTo>
                  <a:lnTo>
                    <a:pt x="29" y="217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3" name="Freeform 84"/>
            <p:cNvSpPr>
              <a:spLocks/>
            </p:cNvSpPr>
            <p:nvPr/>
          </p:nvSpPr>
          <p:spPr bwMode="auto">
            <a:xfrm>
              <a:off x="4810126" y="6419850"/>
              <a:ext cx="203200" cy="173037"/>
            </a:xfrm>
            <a:custGeom>
              <a:avLst/>
              <a:gdLst>
                <a:gd name="T0" fmla="*/ 102 w 128"/>
                <a:gd name="T1" fmla="*/ 8 h 109"/>
                <a:gd name="T2" fmla="*/ 102 w 128"/>
                <a:gd name="T3" fmla="*/ 8 h 109"/>
                <a:gd name="T4" fmla="*/ 87 w 128"/>
                <a:gd name="T5" fmla="*/ 1 h 109"/>
                <a:gd name="T6" fmla="*/ 74 w 128"/>
                <a:gd name="T7" fmla="*/ 0 h 109"/>
                <a:gd name="T8" fmla="*/ 62 w 128"/>
                <a:gd name="T9" fmla="*/ 0 h 109"/>
                <a:gd name="T10" fmla="*/ 51 w 128"/>
                <a:gd name="T11" fmla="*/ 3 h 109"/>
                <a:gd name="T12" fmla="*/ 42 w 128"/>
                <a:gd name="T13" fmla="*/ 8 h 109"/>
                <a:gd name="T14" fmla="*/ 34 w 128"/>
                <a:gd name="T15" fmla="*/ 12 h 109"/>
                <a:gd name="T16" fmla="*/ 27 w 128"/>
                <a:gd name="T17" fmla="*/ 18 h 109"/>
                <a:gd name="T18" fmla="*/ 22 w 128"/>
                <a:gd name="T19" fmla="*/ 25 h 109"/>
                <a:gd name="T20" fmla="*/ 22 w 128"/>
                <a:gd name="T21" fmla="*/ 25 h 109"/>
                <a:gd name="T22" fmla="*/ 13 w 128"/>
                <a:gd name="T23" fmla="*/ 26 h 109"/>
                <a:gd name="T24" fmla="*/ 6 w 128"/>
                <a:gd name="T25" fmla="*/ 31 h 109"/>
                <a:gd name="T26" fmla="*/ 2 w 128"/>
                <a:gd name="T27" fmla="*/ 35 h 109"/>
                <a:gd name="T28" fmla="*/ 0 w 128"/>
                <a:gd name="T29" fmla="*/ 38 h 109"/>
                <a:gd name="T30" fmla="*/ 0 w 128"/>
                <a:gd name="T31" fmla="*/ 38 h 109"/>
                <a:gd name="T32" fmla="*/ 3 w 128"/>
                <a:gd name="T33" fmla="*/ 40 h 109"/>
                <a:gd name="T34" fmla="*/ 8 w 128"/>
                <a:gd name="T35" fmla="*/ 40 h 109"/>
                <a:gd name="T36" fmla="*/ 20 w 128"/>
                <a:gd name="T37" fmla="*/ 42 h 109"/>
                <a:gd name="T38" fmla="*/ 20 w 128"/>
                <a:gd name="T39" fmla="*/ 42 h 109"/>
                <a:gd name="T40" fmla="*/ 42 w 128"/>
                <a:gd name="T41" fmla="*/ 48 h 109"/>
                <a:gd name="T42" fmla="*/ 42 w 128"/>
                <a:gd name="T43" fmla="*/ 48 h 109"/>
                <a:gd name="T44" fmla="*/ 51 w 128"/>
                <a:gd name="T45" fmla="*/ 52 h 109"/>
                <a:gd name="T46" fmla="*/ 60 w 128"/>
                <a:gd name="T47" fmla="*/ 59 h 109"/>
                <a:gd name="T48" fmla="*/ 70 w 128"/>
                <a:gd name="T49" fmla="*/ 66 h 109"/>
                <a:gd name="T50" fmla="*/ 79 w 128"/>
                <a:gd name="T51" fmla="*/ 75 h 109"/>
                <a:gd name="T52" fmla="*/ 93 w 128"/>
                <a:gd name="T53" fmla="*/ 91 h 109"/>
                <a:gd name="T54" fmla="*/ 101 w 128"/>
                <a:gd name="T55" fmla="*/ 103 h 109"/>
                <a:gd name="T56" fmla="*/ 101 w 128"/>
                <a:gd name="T57" fmla="*/ 103 h 109"/>
                <a:gd name="T58" fmla="*/ 101 w 128"/>
                <a:gd name="T59" fmla="*/ 103 h 109"/>
                <a:gd name="T60" fmla="*/ 101 w 128"/>
                <a:gd name="T61" fmla="*/ 103 h 109"/>
                <a:gd name="T62" fmla="*/ 104 w 128"/>
                <a:gd name="T63" fmla="*/ 108 h 109"/>
                <a:gd name="T64" fmla="*/ 108 w 128"/>
                <a:gd name="T65" fmla="*/ 109 h 109"/>
                <a:gd name="T66" fmla="*/ 108 w 128"/>
                <a:gd name="T67" fmla="*/ 109 h 109"/>
                <a:gd name="T68" fmla="*/ 111 w 128"/>
                <a:gd name="T69" fmla="*/ 109 h 109"/>
                <a:gd name="T70" fmla="*/ 114 w 128"/>
                <a:gd name="T71" fmla="*/ 106 h 109"/>
                <a:gd name="T72" fmla="*/ 116 w 128"/>
                <a:gd name="T73" fmla="*/ 105 h 109"/>
                <a:gd name="T74" fmla="*/ 116 w 128"/>
                <a:gd name="T75" fmla="*/ 100 h 109"/>
                <a:gd name="T76" fmla="*/ 116 w 128"/>
                <a:gd name="T77" fmla="*/ 100 h 109"/>
                <a:gd name="T78" fmla="*/ 116 w 128"/>
                <a:gd name="T79" fmla="*/ 99 h 109"/>
                <a:gd name="T80" fmla="*/ 114 w 128"/>
                <a:gd name="T81" fmla="*/ 96 h 109"/>
                <a:gd name="T82" fmla="*/ 114 w 128"/>
                <a:gd name="T83" fmla="*/ 96 h 109"/>
                <a:gd name="T84" fmla="*/ 122 w 128"/>
                <a:gd name="T85" fmla="*/ 80 h 109"/>
                <a:gd name="T86" fmla="*/ 127 w 128"/>
                <a:gd name="T87" fmla="*/ 68 h 109"/>
                <a:gd name="T88" fmla="*/ 128 w 128"/>
                <a:gd name="T89" fmla="*/ 55 h 109"/>
                <a:gd name="T90" fmla="*/ 128 w 128"/>
                <a:gd name="T91" fmla="*/ 42 h 109"/>
                <a:gd name="T92" fmla="*/ 127 w 128"/>
                <a:gd name="T93" fmla="*/ 35 h 109"/>
                <a:gd name="T94" fmla="*/ 125 w 128"/>
                <a:gd name="T95" fmla="*/ 29 h 109"/>
                <a:gd name="T96" fmla="*/ 121 w 128"/>
                <a:gd name="T97" fmla="*/ 23 h 109"/>
                <a:gd name="T98" fmla="*/ 116 w 128"/>
                <a:gd name="T99" fmla="*/ 17 h 109"/>
                <a:gd name="T100" fmla="*/ 110 w 128"/>
                <a:gd name="T101" fmla="*/ 12 h 109"/>
                <a:gd name="T102" fmla="*/ 102 w 128"/>
                <a:gd name="T103" fmla="*/ 8 h 109"/>
                <a:gd name="T104" fmla="*/ 102 w 128"/>
                <a:gd name="T105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09">
                  <a:moveTo>
                    <a:pt x="102" y="8"/>
                  </a:moveTo>
                  <a:lnTo>
                    <a:pt x="102" y="8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7" y="1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13" y="26"/>
                  </a:lnTo>
                  <a:lnTo>
                    <a:pt x="6" y="31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1" y="52"/>
                  </a:lnTo>
                  <a:lnTo>
                    <a:pt x="60" y="59"/>
                  </a:lnTo>
                  <a:lnTo>
                    <a:pt x="70" y="66"/>
                  </a:lnTo>
                  <a:lnTo>
                    <a:pt x="79" y="75"/>
                  </a:lnTo>
                  <a:lnTo>
                    <a:pt x="93" y="91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4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11" y="109"/>
                  </a:lnTo>
                  <a:lnTo>
                    <a:pt x="114" y="106"/>
                  </a:lnTo>
                  <a:lnTo>
                    <a:pt x="116" y="105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22" y="80"/>
                  </a:lnTo>
                  <a:lnTo>
                    <a:pt x="127" y="68"/>
                  </a:lnTo>
                  <a:lnTo>
                    <a:pt x="128" y="55"/>
                  </a:lnTo>
                  <a:lnTo>
                    <a:pt x="128" y="42"/>
                  </a:lnTo>
                  <a:lnTo>
                    <a:pt x="127" y="35"/>
                  </a:lnTo>
                  <a:lnTo>
                    <a:pt x="125" y="29"/>
                  </a:lnTo>
                  <a:lnTo>
                    <a:pt x="121" y="23"/>
                  </a:lnTo>
                  <a:lnTo>
                    <a:pt x="116" y="17"/>
                  </a:lnTo>
                  <a:lnTo>
                    <a:pt x="110" y="12"/>
                  </a:lnTo>
                  <a:lnTo>
                    <a:pt x="102" y="8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5" name="Freeform 4"/>
          <p:cNvSpPr/>
          <p:nvPr/>
        </p:nvSpPr>
        <p:spPr bwMode="ltGray">
          <a:xfrm>
            <a:off x="2791235" y="4123958"/>
            <a:ext cx="313506" cy="367020"/>
          </a:xfrm>
          <a:custGeom>
            <a:avLst/>
            <a:gdLst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54"/>
              <a:gd name="connsiteY0" fmla="*/ 121432 h 428320"/>
              <a:gd name="connsiteX1" fmla="*/ 84550 w 360154"/>
              <a:gd name="connsiteY1" fmla="*/ 137089 h 428320"/>
              <a:gd name="connsiteX2" fmla="*/ 184759 w 360154"/>
              <a:gd name="connsiteY2" fmla="*/ 428320 h 428320"/>
              <a:gd name="connsiteX3" fmla="*/ 275572 w 360154"/>
              <a:gd name="connsiteY3" fmla="*/ 143352 h 428320"/>
              <a:gd name="connsiteX4" fmla="*/ 360123 w 360154"/>
              <a:gd name="connsiteY4" fmla="*/ 124563 h 428320"/>
              <a:gd name="connsiteX5" fmla="*/ 266178 w 360154"/>
              <a:gd name="connsiteY5" fmla="*/ 2435 h 428320"/>
              <a:gd name="connsiteX6" fmla="*/ 181627 w 360154"/>
              <a:gd name="connsiteY6" fmla="*/ 249824 h 428320"/>
              <a:gd name="connsiteX7" fmla="*/ 100208 w 360154"/>
              <a:gd name="connsiteY7" fmla="*/ 8698 h 428320"/>
              <a:gd name="connsiteX8" fmla="*/ 0 w 360154"/>
              <a:gd name="connsiteY8" fmla="*/ 121432 h 428320"/>
              <a:gd name="connsiteX0" fmla="*/ 7502 w 367656"/>
              <a:gd name="connsiteY0" fmla="*/ 121432 h 428320"/>
              <a:gd name="connsiteX1" fmla="*/ 92052 w 367656"/>
              <a:gd name="connsiteY1" fmla="*/ 137089 h 428320"/>
              <a:gd name="connsiteX2" fmla="*/ 192261 w 367656"/>
              <a:gd name="connsiteY2" fmla="*/ 428320 h 428320"/>
              <a:gd name="connsiteX3" fmla="*/ 283074 w 367656"/>
              <a:gd name="connsiteY3" fmla="*/ 143352 h 428320"/>
              <a:gd name="connsiteX4" fmla="*/ 367625 w 367656"/>
              <a:gd name="connsiteY4" fmla="*/ 124563 h 428320"/>
              <a:gd name="connsiteX5" fmla="*/ 273680 w 367656"/>
              <a:gd name="connsiteY5" fmla="*/ 2435 h 428320"/>
              <a:gd name="connsiteX6" fmla="*/ 189129 w 367656"/>
              <a:gd name="connsiteY6" fmla="*/ 249824 h 428320"/>
              <a:gd name="connsiteX7" fmla="*/ 107710 w 367656"/>
              <a:gd name="connsiteY7" fmla="*/ 8698 h 428320"/>
              <a:gd name="connsiteX8" fmla="*/ 7502 w 367656"/>
              <a:gd name="connsiteY8" fmla="*/ 121432 h 428320"/>
              <a:gd name="connsiteX0" fmla="*/ 7502 w 380353"/>
              <a:gd name="connsiteY0" fmla="*/ 122319 h 429207"/>
              <a:gd name="connsiteX1" fmla="*/ 92052 w 380353"/>
              <a:gd name="connsiteY1" fmla="*/ 137976 h 429207"/>
              <a:gd name="connsiteX2" fmla="*/ 192261 w 380353"/>
              <a:gd name="connsiteY2" fmla="*/ 429207 h 429207"/>
              <a:gd name="connsiteX3" fmla="*/ 283074 w 380353"/>
              <a:gd name="connsiteY3" fmla="*/ 144239 h 429207"/>
              <a:gd name="connsiteX4" fmla="*/ 367625 w 380353"/>
              <a:gd name="connsiteY4" fmla="*/ 125450 h 429207"/>
              <a:gd name="connsiteX5" fmla="*/ 273680 w 380353"/>
              <a:gd name="connsiteY5" fmla="*/ 3322 h 429207"/>
              <a:gd name="connsiteX6" fmla="*/ 189129 w 380353"/>
              <a:gd name="connsiteY6" fmla="*/ 250711 h 429207"/>
              <a:gd name="connsiteX7" fmla="*/ 107710 w 380353"/>
              <a:gd name="connsiteY7" fmla="*/ 9585 h 429207"/>
              <a:gd name="connsiteX8" fmla="*/ 7502 w 380353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88101 w 379325"/>
              <a:gd name="connsiteY6" fmla="*/ 250711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94364 w 379325"/>
              <a:gd name="connsiteY6" fmla="*/ 206870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66628"/>
              <a:gd name="connsiteY0" fmla="*/ 122319 h 429210"/>
              <a:gd name="connsiteX1" fmla="*/ 91024 w 366628"/>
              <a:gd name="connsiteY1" fmla="*/ 137976 h 429210"/>
              <a:gd name="connsiteX2" fmla="*/ 191233 w 366628"/>
              <a:gd name="connsiteY2" fmla="*/ 429207 h 429210"/>
              <a:gd name="connsiteX3" fmla="*/ 282046 w 366628"/>
              <a:gd name="connsiteY3" fmla="*/ 144239 h 429210"/>
              <a:gd name="connsiteX4" fmla="*/ 366597 w 366628"/>
              <a:gd name="connsiteY4" fmla="*/ 125450 h 429210"/>
              <a:gd name="connsiteX5" fmla="*/ 272652 w 366628"/>
              <a:gd name="connsiteY5" fmla="*/ 3322 h 429210"/>
              <a:gd name="connsiteX6" fmla="*/ 194364 w 366628"/>
              <a:gd name="connsiteY6" fmla="*/ 206870 h 429210"/>
              <a:gd name="connsiteX7" fmla="*/ 106682 w 366628"/>
              <a:gd name="connsiteY7" fmla="*/ 9585 h 429210"/>
              <a:gd name="connsiteX8" fmla="*/ 6474 w 366628"/>
              <a:gd name="connsiteY8" fmla="*/ 122319 h 4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28" h="429210">
                <a:moveTo>
                  <a:pt x="6474" y="122319"/>
                </a:moveTo>
                <a:cubicBezTo>
                  <a:pt x="-23798" y="191212"/>
                  <a:pt x="60231" y="86828"/>
                  <a:pt x="91024" y="137976"/>
                </a:cubicBezTo>
                <a:lnTo>
                  <a:pt x="191233" y="429207"/>
                </a:lnTo>
                <a:cubicBezTo>
                  <a:pt x="223070" y="430251"/>
                  <a:pt x="252819" y="194865"/>
                  <a:pt x="282046" y="144239"/>
                </a:cubicBezTo>
                <a:cubicBezTo>
                  <a:pt x="311273" y="93613"/>
                  <a:pt x="368163" y="148936"/>
                  <a:pt x="366597" y="125450"/>
                </a:cubicBezTo>
                <a:cubicBezTo>
                  <a:pt x="318058" y="64386"/>
                  <a:pt x="302401" y="-17555"/>
                  <a:pt x="272652" y="3322"/>
                </a:cubicBezTo>
                <a:cubicBezTo>
                  <a:pt x="242903" y="24199"/>
                  <a:pt x="222026" y="205826"/>
                  <a:pt x="194364" y="206870"/>
                </a:cubicBezTo>
                <a:cubicBezTo>
                  <a:pt x="166702" y="207914"/>
                  <a:pt x="136953" y="30984"/>
                  <a:pt x="106682" y="9585"/>
                </a:cubicBezTo>
                <a:cubicBezTo>
                  <a:pt x="73279" y="47163"/>
                  <a:pt x="36746" y="53426"/>
                  <a:pt x="6474" y="122319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436" name="Group 435"/>
          <p:cNvGrpSpPr/>
          <p:nvPr/>
        </p:nvGrpSpPr>
        <p:grpSpPr>
          <a:xfrm>
            <a:off x="6172938" y="3803495"/>
            <a:ext cx="646584" cy="2164216"/>
            <a:chOff x="3452813" y="6670699"/>
            <a:chExt cx="612775" cy="2051050"/>
          </a:xfrm>
        </p:grpSpPr>
        <p:sp>
          <p:nvSpPr>
            <p:cNvPr id="437" name="Freeform 181"/>
            <p:cNvSpPr>
              <a:spLocks/>
            </p:cNvSpPr>
            <p:nvPr/>
          </p:nvSpPr>
          <p:spPr bwMode="auto">
            <a:xfrm>
              <a:off x="3452813" y="7172349"/>
              <a:ext cx="568325" cy="1549400"/>
            </a:xfrm>
            <a:custGeom>
              <a:avLst/>
              <a:gdLst>
                <a:gd name="T0" fmla="*/ 318 w 358"/>
                <a:gd name="T1" fmla="*/ 130 h 976"/>
                <a:gd name="T2" fmla="*/ 316 w 358"/>
                <a:gd name="T3" fmla="*/ 116 h 976"/>
                <a:gd name="T4" fmla="*/ 332 w 358"/>
                <a:gd name="T5" fmla="*/ 114 h 976"/>
                <a:gd name="T6" fmla="*/ 326 w 358"/>
                <a:gd name="T7" fmla="*/ 102 h 976"/>
                <a:gd name="T8" fmla="*/ 198 w 358"/>
                <a:gd name="T9" fmla="*/ 50 h 976"/>
                <a:gd name="T10" fmla="*/ 194 w 358"/>
                <a:gd name="T11" fmla="*/ 24 h 976"/>
                <a:gd name="T12" fmla="*/ 198 w 358"/>
                <a:gd name="T13" fmla="*/ 0 h 976"/>
                <a:gd name="T14" fmla="*/ 172 w 358"/>
                <a:gd name="T15" fmla="*/ 62 h 976"/>
                <a:gd name="T16" fmla="*/ 142 w 358"/>
                <a:gd name="T17" fmla="*/ 130 h 976"/>
                <a:gd name="T18" fmla="*/ 144 w 358"/>
                <a:gd name="T19" fmla="*/ 166 h 976"/>
                <a:gd name="T20" fmla="*/ 142 w 358"/>
                <a:gd name="T21" fmla="*/ 220 h 976"/>
                <a:gd name="T22" fmla="*/ 116 w 358"/>
                <a:gd name="T23" fmla="*/ 372 h 976"/>
                <a:gd name="T24" fmla="*/ 108 w 358"/>
                <a:gd name="T25" fmla="*/ 524 h 976"/>
                <a:gd name="T26" fmla="*/ 104 w 358"/>
                <a:gd name="T27" fmla="*/ 586 h 976"/>
                <a:gd name="T28" fmla="*/ 94 w 358"/>
                <a:gd name="T29" fmla="*/ 646 h 976"/>
                <a:gd name="T30" fmla="*/ 76 w 358"/>
                <a:gd name="T31" fmla="*/ 790 h 976"/>
                <a:gd name="T32" fmla="*/ 64 w 358"/>
                <a:gd name="T33" fmla="*/ 866 h 976"/>
                <a:gd name="T34" fmla="*/ 46 w 358"/>
                <a:gd name="T35" fmla="*/ 920 h 976"/>
                <a:gd name="T36" fmla="*/ 24 w 358"/>
                <a:gd name="T37" fmla="*/ 950 h 976"/>
                <a:gd name="T38" fmla="*/ 0 w 358"/>
                <a:gd name="T39" fmla="*/ 960 h 976"/>
                <a:gd name="T40" fmla="*/ 12 w 358"/>
                <a:gd name="T41" fmla="*/ 974 h 976"/>
                <a:gd name="T42" fmla="*/ 36 w 358"/>
                <a:gd name="T43" fmla="*/ 976 h 976"/>
                <a:gd name="T44" fmla="*/ 74 w 358"/>
                <a:gd name="T45" fmla="*/ 964 h 976"/>
                <a:gd name="T46" fmla="*/ 90 w 358"/>
                <a:gd name="T47" fmla="*/ 936 h 976"/>
                <a:gd name="T48" fmla="*/ 104 w 358"/>
                <a:gd name="T49" fmla="*/ 938 h 976"/>
                <a:gd name="T50" fmla="*/ 108 w 358"/>
                <a:gd name="T51" fmla="*/ 976 h 976"/>
                <a:gd name="T52" fmla="*/ 114 w 358"/>
                <a:gd name="T53" fmla="*/ 970 h 976"/>
                <a:gd name="T54" fmla="*/ 118 w 358"/>
                <a:gd name="T55" fmla="*/ 922 h 976"/>
                <a:gd name="T56" fmla="*/ 126 w 358"/>
                <a:gd name="T57" fmla="*/ 892 h 976"/>
                <a:gd name="T58" fmla="*/ 116 w 358"/>
                <a:gd name="T59" fmla="*/ 862 h 976"/>
                <a:gd name="T60" fmla="*/ 120 w 358"/>
                <a:gd name="T61" fmla="*/ 832 h 976"/>
                <a:gd name="T62" fmla="*/ 162 w 358"/>
                <a:gd name="T63" fmla="*/ 710 h 976"/>
                <a:gd name="T64" fmla="*/ 178 w 358"/>
                <a:gd name="T65" fmla="*/ 598 h 976"/>
                <a:gd name="T66" fmla="*/ 192 w 358"/>
                <a:gd name="T67" fmla="*/ 520 h 976"/>
                <a:gd name="T68" fmla="*/ 226 w 358"/>
                <a:gd name="T69" fmla="*/ 508 h 976"/>
                <a:gd name="T70" fmla="*/ 264 w 358"/>
                <a:gd name="T71" fmla="*/ 512 h 976"/>
                <a:gd name="T72" fmla="*/ 270 w 358"/>
                <a:gd name="T73" fmla="*/ 570 h 976"/>
                <a:gd name="T74" fmla="*/ 270 w 358"/>
                <a:gd name="T75" fmla="*/ 636 h 976"/>
                <a:gd name="T76" fmla="*/ 260 w 358"/>
                <a:gd name="T77" fmla="*/ 832 h 976"/>
                <a:gd name="T78" fmla="*/ 252 w 358"/>
                <a:gd name="T79" fmla="*/ 858 h 976"/>
                <a:gd name="T80" fmla="*/ 236 w 358"/>
                <a:gd name="T81" fmla="*/ 934 h 976"/>
                <a:gd name="T82" fmla="*/ 238 w 358"/>
                <a:gd name="T83" fmla="*/ 954 h 976"/>
                <a:gd name="T84" fmla="*/ 266 w 358"/>
                <a:gd name="T85" fmla="*/ 954 h 976"/>
                <a:gd name="T86" fmla="*/ 296 w 358"/>
                <a:gd name="T87" fmla="*/ 928 h 976"/>
                <a:gd name="T88" fmla="*/ 296 w 358"/>
                <a:gd name="T89" fmla="*/ 900 h 976"/>
                <a:gd name="T90" fmla="*/ 298 w 358"/>
                <a:gd name="T91" fmla="*/ 840 h 976"/>
                <a:gd name="T92" fmla="*/ 316 w 358"/>
                <a:gd name="T93" fmla="*/ 778 h 976"/>
                <a:gd name="T94" fmla="*/ 332 w 358"/>
                <a:gd name="T95" fmla="*/ 722 h 976"/>
                <a:gd name="T96" fmla="*/ 338 w 358"/>
                <a:gd name="T97" fmla="*/ 602 h 976"/>
                <a:gd name="T98" fmla="*/ 338 w 358"/>
                <a:gd name="T99" fmla="*/ 504 h 976"/>
                <a:gd name="T100" fmla="*/ 344 w 358"/>
                <a:gd name="T101" fmla="*/ 482 h 976"/>
                <a:gd name="T102" fmla="*/ 358 w 358"/>
                <a:gd name="T103" fmla="*/ 294 h 976"/>
                <a:gd name="T104" fmla="*/ 350 w 358"/>
                <a:gd name="T105" fmla="*/ 246 h 976"/>
                <a:gd name="T106" fmla="*/ 326 w 358"/>
                <a:gd name="T107" fmla="*/ 162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976">
                  <a:moveTo>
                    <a:pt x="326" y="162"/>
                  </a:moveTo>
                  <a:lnTo>
                    <a:pt x="326" y="162"/>
                  </a:lnTo>
                  <a:lnTo>
                    <a:pt x="322" y="142"/>
                  </a:lnTo>
                  <a:lnTo>
                    <a:pt x="318" y="130"/>
                  </a:lnTo>
                  <a:lnTo>
                    <a:pt x="314" y="122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22" y="116"/>
                  </a:lnTo>
                  <a:lnTo>
                    <a:pt x="328" y="116"/>
                  </a:lnTo>
                  <a:lnTo>
                    <a:pt x="332" y="114"/>
                  </a:lnTo>
                  <a:lnTo>
                    <a:pt x="332" y="114"/>
                  </a:lnTo>
                  <a:lnTo>
                    <a:pt x="332" y="108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26" y="102"/>
                  </a:lnTo>
                  <a:lnTo>
                    <a:pt x="310" y="94"/>
                  </a:lnTo>
                  <a:lnTo>
                    <a:pt x="262" y="76"/>
                  </a:lnTo>
                  <a:lnTo>
                    <a:pt x="214" y="58"/>
                  </a:lnTo>
                  <a:lnTo>
                    <a:pt x="198" y="50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2" y="44"/>
                  </a:lnTo>
                  <a:lnTo>
                    <a:pt x="194" y="24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4" y="18"/>
                  </a:lnTo>
                  <a:lnTo>
                    <a:pt x="188" y="34"/>
                  </a:lnTo>
                  <a:lnTo>
                    <a:pt x="182" y="48"/>
                  </a:lnTo>
                  <a:lnTo>
                    <a:pt x="172" y="62"/>
                  </a:lnTo>
                  <a:lnTo>
                    <a:pt x="162" y="76"/>
                  </a:lnTo>
                  <a:lnTo>
                    <a:pt x="154" y="92"/>
                  </a:lnTo>
                  <a:lnTo>
                    <a:pt x="146" y="11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4" y="166"/>
                  </a:lnTo>
                  <a:lnTo>
                    <a:pt x="144" y="190"/>
                  </a:lnTo>
                  <a:lnTo>
                    <a:pt x="144" y="204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0" y="296"/>
                  </a:lnTo>
                  <a:lnTo>
                    <a:pt x="124" y="334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110" y="412"/>
                  </a:lnTo>
                  <a:lnTo>
                    <a:pt x="108" y="450"/>
                  </a:lnTo>
                  <a:lnTo>
                    <a:pt x="108" y="524"/>
                  </a:lnTo>
                  <a:lnTo>
                    <a:pt x="108" y="524"/>
                  </a:lnTo>
                  <a:lnTo>
                    <a:pt x="108" y="538"/>
                  </a:lnTo>
                  <a:lnTo>
                    <a:pt x="106" y="552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608"/>
                  </a:lnTo>
                  <a:lnTo>
                    <a:pt x="102" y="622"/>
                  </a:lnTo>
                  <a:lnTo>
                    <a:pt x="94" y="646"/>
                  </a:lnTo>
                  <a:lnTo>
                    <a:pt x="94" y="646"/>
                  </a:lnTo>
                  <a:lnTo>
                    <a:pt x="88" y="670"/>
                  </a:lnTo>
                  <a:lnTo>
                    <a:pt x="86" y="694"/>
                  </a:lnTo>
                  <a:lnTo>
                    <a:pt x="80" y="742"/>
                  </a:lnTo>
                  <a:lnTo>
                    <a:pt x="76" y="790"/>
                  </a:lnTo>
                  <a:lnTo>
                    <a:pt x="72" y="812"/>
                  </a:lnTo>
                  <a:lnTo>
                    <a:pt x="68" y="834"/>
                  </a:lnTo>
                  <a:lnTo>
                    <a:pt x="68" y="834"/>
                  </a:lnTo>
                  <a:lnTo>
                    <a:pt x="64" y="866"/>
                  </a:lnTo>
                  <a:lnTo>
                    <a:pt x="60" y="888"/>
                  </a:lnTo>
                  <a:lnTo>
                    <a:pt x="54" y="904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40" y="932"/>
                  </a:lnTo>
                  <a:lnTo>
                    <a:pt x="34" y="942"/>
                  </a:lnTo>
                  <a:lnTo>
                    <a:pt x="30" y="946"/>
                  </a:lnTo>
                  <a:lnTo>
                    <a:pt x="24" y="950"/>
                  </a:lnTo>
                  <a:lnTo>
                    <a:pt x="10" y="954"/>
                  </a:lnTo>
                  <a:lnTo>
                    <a:pt x="10" y="954"/>
                  </a:lnTo>
                  <a:lnTo>
                    <a:pt x="4" y="956"/>
                  </a:lnTo>
                  <a:lnTo>
                    <a:pt x="0" y="960"/>
                  </a:lnTo>
                  <a:lnTo>
                    <a:pt x="0" y="964"/>
                  </a:lnTo>
                  <a:lnTo>
                    <a:pt x="2" y="966"/>
                  </a:lnTo>
                  <a:lnTo>
                    <a:pt x="6" y="970"/>
                  </a:lnTo>
                  <a:lnTo>
                    <a:pt x="12" y="974"/>
                  </a:lnTo>
                  <a:lnTo>
                    <a:pt x="18" y="976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36" y="976"/>
                  </a:lnTo>
                  <a:lnTo>
                    <a:pt x="50" y="976"/>
                  </a:lnTo>
                  <a:lnTo>
                    <a:pt x="64" y="972"/>
                  </a:lnTo>
                  <a:lnTo>
                    <a:pt x="70" y="970"/>
                  </a:lnTo>
                  <a:lnTo>
                    <a:pt x="74" y="964"/>
                  </a:lnTo>
                  <a:lnTo>
                    <a:pt x="74" y="964"/>
                  </a:lnTo>
                  <a:lnTo>
                    <a:pt x="84" y="94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4" y="934"/>
                  </a:lnTo>
                  <a:lnTo>
                    <a:pt x="98" y="934"/>
                  </a:lnTo>
                  <a:lnTo>
                    <a:pt x="102" y="934"/>
                  </a:lnTo>
                  <a:lnTo>
                    <a:pt x="104" y="938"/>
                  </a:lnTo>
                  <a:lnTo>
                    <a:pt x="104" y="938"/>
                  </a:lnTo>
                  <a:lnTo>
                    <a:pt x="106" y="958"/>
                  </a:lnTo>
                  <a:lnTo>
                    <a:pt x="106" y="970"/>
                  </a:lnTo>
                  <a:lnTo>
                    <a:pt x="108" y="976"/>
                  </a:lnTo>
                  <a:lnTo>
                    <a:pt x="108" y="976"/>
                  </a:lnTo>
                  <a:lnTo>
                    <a:pt x="112" y="976"/>
                  </a:lnTo>
                  <a:lnTo>
                    <a:pt x="112" y="976"/>
                  </a:lnTo>
                  <a:lnTo>
                    <a:pt x="114" y="970"/>
                  </a:lnTo>
                  <a:lnTo>
                    <a:pt x="114" y="960"/>
                  </a:lnTo>
                  <a:lnTo>
                    <a:pt x="116" y="926"/>
                  </a:lnTo>
                  <a:lnTo>
                    <a:pt x="116" y="926"/>
                  </a:lnTo>
                  <a:lnTo>
                    <a:pt x="118" y="922"/>
                  </a:lnTo>
                  <a:lnTo>
                    <a:pt x="122" y="914"/>
                  </a:lnTo>
                  <a:lnTo>
                    <a:pt x="126" y="904"/>
                  </a:lnTo>
                  <a:lnTo>
                    <a:pt x="126" y="898"/>
                  </a:lnTo>
                  <a:lnTo>
                    <a:pt x="126" y="892"/>
                  </a:lnTo>
                  <a:lnTo>
                    <a:pt x="126" y="892"/>
                  </a:lnTo>
                  <a:lnTo>
                    <a:pt x="126" y="884"/>
                  </a:lnTo>
                  <a:lnTo>
                    <a:pt x="120" y="874"/>
                  </a:lnTo>
                  <a:lnTo>
                    <a:pt x="116" y="862"/>
                  </a:lnTo>
                  <a:lnTo>
                    <a:pt x="114" y="854"/>
                  </a:lnTo>
                  <a:lnTo>
                    <a:pt x="114" y="854"/>
                  </a:lnTo>
                  <a:lnTo>
                    <a:pt x="116" y="842"/>
                  </a:lnTo>
                  <a:lnTo>
                    <a:pt x="120" y="832"/>
                  </a:lnTo>
                  <a:lnTo>
                    <a:pt x="132" y="800"/>
                  </a:lnTo>
                  <a:lnTo>
                    <a:pt x="132" y="800"/>
                  </a:lnTo>
                  <a:lnTo>
                    <a:pt x="152" y="738"/>
                  </a:lnTo>
                  <a:lnTo>
                    <a:pt x="162" y="710"/>
                  </a:lnTo>
                  <a:lnTo>
                    <a:pt x="168" y="680"/>
                  </a:lnTo>
                  <a:lnTo>
                    <a:pt x="168" y="680"/>
                  </a:lnTo>
                  <a:lnTo>
                    <a:pt x="172" y="630"/>
                  </a:lnTo>
                  <a:lnTo>
                    <a:pt x="178" y="598"/>
                  </a:lnTo>
                  <a:lnTo>
                    <a:pt x="184" y="576"/>
                  </a:lnTo>
                  <a:lnTo>
                    <a:pt x="188" y="558"/>
                  </a:lnTo>
                  <a:lnTo>
                    <a:pt x="188" y="558"/>
                  </a:lnTo>
                  <a:lnTo>
                    <a:pt x="192" y="520"/>
                  </a:lnTo>
                  <a:lnTo>
                    <a:pt x="194" y="514"/>
                  </a:lnTo>
                  <a:lnTo>
                    <a:pt x="200" y="512"/>
                  </a:lnTo>
                  <a:lnTo>
                    <a:pt x="200" y="512"/>
                  </a:lnTo>
                  <a:lnTo>
                    <a:pt x="226" y="508"/>
                  </a:lnTo>
                  <a:lnTo>
                    <a:pt x="256" y="508"/>
                  </a:lnTo>
                  <a:lnTo>
                    <a:pt x="256" y="508"/>
                  </a:lnTo>
                  <a:lnTo>
                    <a:pt x="262" y="508"/>
                  </a:lnTo>
                  <a:lnTo>
                    <a:pt x="264" y="512"/>
                  </a:lnTo>
                  <a:lnTo>
                    <a:pt x="264" y="536"/>
                  </a:lnTo>
                  <a:lnTo>
                    <a:pt x="264" y="536"/>
                  </a:lnTo>
                  <a:lnTo>
                    <a:pt x="266" y="550"/>
                  </a:lnTo>
                  <a:lnTo>
                    <a:pt x="270" y="570"/>
                  </a:lnTo>
                  <a:lnTo>
                    <a:pt x="272" y="598"/>
                  </a:lnTo>
                  <a:lnTo>
                    <a:pt x="272" y="616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68" y="756"/>
                  </a:lnTo>
                  <a:lnTo>
                    <a:pt x="266" y="786"/>
                  </a:lnTo>
                  <a:lnTo>
                    <a:pt x="264" y="810"/>
                  </a:lnTo>
                  <a:lnTo>
                    <a:pt x="260" y="832"/>
                  </a:lnTo>
                  <a:lnTo>
                    <a:pt x="254" y="846"/>
                  </a:lnTo>
                  <a:lnTo>
                    <a:pt x="254" y="846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80"/>
                  </a:lnTo>
                  <a:lnTo>
                    <a:pt x="246" y="896"/>
                  </a:lnTo>
                  <a:lnTo>
                    <a:pt x="236" y="934"/>
                  </a:lnTo>
                  <a:lnTo>
                    <a:pt x="236" y="934"/>
                  </a:lnTo>
                  <a:lnTo>
                    <a:pt x="234" y="942"/>
                  </a:lnTo>
                  <a:lnTo>
                    <a:pt x="234" y="948"/>
                  </a:lnTo>
                  <a:lnTo>
                    <a:pt x="236" y="952"/>
                  </a:lnTo>
                  <a:lnTo>
                    <a:pt x="238" y="954"/>
                  </a:lnTo>
                  <a:lnTo>
                    <a:pt x="248" y="956"/>
                  </a:lnTo>
                  <a:lnTo>
                    <a:pt x="260" y="956"/>
                  </a:lnTo>
                  <a:lnTo>
                    <a:pt x="260" y="956"/>
                  </a:lnTo>
                  <a:lnTo>
                    <a:pt x="266" y="954"/>
                  </a:lnTo>
                  <a:lnTo>
                    <a:pt x="274" y="952"/>
                  </a:lnTo>
                  <a:lnTo>
                    <a:pt x="288" y="942"/>
                  </a:lnTo>
                  <a:lnTo>
                    <a:pt x="292" y="936"/>
                  </a:lnTo>
                  <a:lnTo>
                    <a:pt x="296" y="928"/>
                  </a:lnTo>
                  <a:lnTo>
                    <a:pt x="298" y="922"/>
                  </a:lnTo>
                  <a:lnTo>
                    <a:pt x="298" y="916"/>
                  </a:lnTo>
                  <a:lnTo>
                    <a:pt x="298" y="916"/>
                  </a:lnTo>
                  <a:lnTo>
                    <a:pt x="296" y="900"/>
                  </a:lnTo>
                  <a:lnTo>
                    <a:pt x="298" y="878"/>
                  </a:lnTo>
                  <a:lnTo>
                    <a:pt x="298" y="856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2"/>
                  </a:lnTo>
                  <a:lnTo>
                    <a:pt x="300" y="822"/>
                  </a:lnTo>
                  <a:lnTo>
                    <a:pt x="308" y="800"/>
                  </a:lnTo>
                  <a:lnTo>
                    <a:pt x="316" y="778"/>
                  </a:lnTo>
                  <a:lnTo>
                    <a:pt x="322" y="760"/>
                  </a:lnTo>
                  <a:lnTo>
                    <a:pt x="322" y="760"/>
                  </a:lnTo>
                  <a:lnTo>
                    <a:pt x="328" y="742"/>
                  </a:lnTo>
                  <a:lnTo>
                    <a:pt x="332" y="722"/>
                  </a:lnTo>
                  <a:lnTo>
                    <a:pt x="338" y="684"/>
                  </a:lnTo>
                  <a:lnTo>
                    <a:pt x="340" y="644"/>
                  </a:lnTo>
                  <a:lnTo>
                    <a:pt x="338" y="602"/>
                  </a:lnTo>
                  <a:lnTo>
                    <a:pt x="338" y="602"/>
                  </a:lnTo>
                  <a:lnTo>
                    <a:pt x="338" y="556"/>
                  </a:lnTo>
                  <a:lnTo>
                    <a:pt x="336" y="510"/>
                  </a:lnTo>
                  <a:lnTo>
                    <a:pt x="336" y="510"/>
                  </a:lnTo>
                  <a:lnTo>
                    <a:pt x="338" y="504"/>
                  </a:lnTo>
                  <a:lnTo>
                    <a:pt x="340" y="498"/>
                  </a:lnTo>
                  <a:lnTo>
                    <a:pt x="344" y="492"/>
                  </a:lnTo>
                  <a:lnTo>
                    <a:pt x="344" y="482"/>
                  </a:lnTo>
                  <a:lnTo>
                    <a:pt x="344" y="482"/>
                  </a:lnTo>
                  <a:lnTo>
                    <a:pt x="350" y="426"/>
                  </a:lnTo>
                  <a:lnTo>
                    <a:pt x="356" y="370"/>
                  </a:lnTo>
                  <a:lnTo>
                    <a:pt x="358" y="320"/>
                  </a:lnTo>
                  <a:lnTo>
                    <a:pt x="358" y="294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4" y="260"/>
                  </a:lnTo>
                  <a:lnTo>
                    <a:pt x="350" y="246"/>
                  </a:lnTo>
                  <a:lnTo>
                    <a:pt x="340" y="216"/>
                  </a:lnTo>
                  <a:lnTo>
                    <a:pt x="330" y="188"/>
                  </a:lnTo>
                  <a:lnTo>
                    <a:pt x="326" y="174"/>
                  </a:lnTo>
                  <a:lnTo>
                    <a:pt x="326" y="162"/>
                  </a:lnTo>
                  <a:lnTo>
                    <a:pt x="326" y="162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8" name="Freeform 182"/>
            <p:cNvSpPr>
              <a:spLocks/>
            </p:cNvSpPr>
            <p:nvPr/>
          </p:nvSpPr>
          <p:spPr bwMode="auto">
            <a:xfrm>
              <a:off x="3525838" y="6969149"/>
              <a:ext cx="539750" cy="419100"/>
            </a:xfrm>
            <a:custGeom>
              <a:avLst/>
              <a:gdLst>
                <a:gd name="T0" fmla="*/ 256 w 340"/>
                <a:gd name="T1" fmla="*/ 34 h 264"/>
                <a:gd name="T2" fmla="*/ 270 w 340"/>
                <a:gd name="T3" fmla="*/ 36 h 264"/>
                <a:gd name="T4" fmla="*/ 318 w 340"/>
                <a:gd name="T5" fmla="*/ 28 h 264"/>
                <a:gd name="T6" fmla="*/ 324 w 340"/>
                <a:gd name="T7" fmla="*/ 30 h 264"/>
                <a:gd name="T8" fmla="*/ 334 w 340"/>
                <a:gd name="T9" fmla="*/ 36 h 264"/>
                <a:gd name="T10" fmla="*/ 338 w 340"/>
                <a:gd name="T11" fmla="*/ 54 h 264"/>
                <a:gd name="T12" fmla="*/ 340 w 340"/>
                <a:gd name="T13" fmla="*/ 66 h 264"/>
                <a:gd name="T14" fmla="*/ 336 w 340"/>
                <a:gd name="T15" fmla="*/ 98 h 264"/>
                <a:gd name="T16" fmla="*/ 320 w 340"/>
                <a:gd name="T17" fmla="*/ 150 h 264"/>
                <a:gd name="T18" fmla="*/ 312 w 340"/>
                <a:gd name="T19" fmla="*/ 170 h 264"/>
                <a:gd name="T20" fmla="*/ 292 w 340"/>
                <a:gd name="T21" fmla="*/ 212 h 264"/>
                <a:gd name="T22" fmla="*/ 272 w 340"/>
                <a:gd name="T23" fmla="*/ 240 h 264"/>
                <a:gd name="T24" fmla="*/ 252 w 340"/>
                <a:gd name="T25" fmla="*/ 258 h 264"/>
                <a:gd name="T26" fmla="*/ 238 w 340"/>
                <a:gd name="T27" fmla="*/ 264 h 264"/>
                <a:gd name="T28" fmla="*/ 230 w 340"/>
                <a:gd name="T29" fmla="*/ 262 h 264"/>
                <a:gd name="T30" fmla="*/ 218 w 340"/>
                <a:gd name="T31" fmla="*/ 250 h 264"/>
                <a:gd name="T32" fmla="*/ 212 w 340"/>
                <a:gd name="T33" fmla="*/ 236 h 264"/>
                <a:gd name="T34" fmla="*/ 198 w 340"/>
                <a:gd name="T35" fmla="*/ 210 h 264"/>
                <a:gd name="T36" fmla="*/ 184 w 340"/>
                <a:gd name="T37" fmla="*/ 202 h 264"/>
                <a:gd name="T38" fmla="*/ 170 w 340"/>
                <a:gd name="T39" fmla="*/ 206 h 264"/>
                <a:gd name="T40" fmla="*/ 140 w 340"/>
                <a:gd name="T41" fmla="*/ 234 h 264"/>
                <a:gd name="T42" fmla="*/ 118 w 340"/>
                <a:gd name="T43" fmla="*/ 254 h 264"/>
                <a:gd name="T44" fmla="*/ 102 w 340"/>
                <a:gd name="T45" fmla="*/ 256 h 264"/>
                <a:gd name="T46" fmla="*/ 94 w 340"/>
                <a:gd name="T47" fmla="*/ 254 h 264"/>
                <a:gd name="T48" fmla="*/ 80 w 340"/>
                <a:gd name="T49" fmla="*/ 238 h 264"/>
                <a:gd name="T50" fmla="*/ 68 w 340"/>
                <a:gd name="T51" fmla="*/ 230 h 264"/>
                <a:gd name="T52" fmla="*/ 64 w 340"/>
                <a:gd name="T53" fmla="*/ 232 h 264"/>
                <a:gd name="T54" fmla="*/ 54 w 340"/>
                <a:gd name="T55" fmla="*/ 238 h 264"/>
                <a:gd name="T56" fmla="*/ 24 w 340"/>
                <a:gd name="T57" fmla="*/ 240 h 264"/>
                <a:gd name="T58" fmla="*/ 14 w 340"/>
                <a:gd name="T59" fmla="*/ 240 h 264"/>
                <a:gd name="T60" fmla="*/ 4 w 340"/>
                <a:gd name="T61" fmla="*/ 230 h 264"/>
                <a:gd name="T62" fmla="*/ 0 w 340"/>
                <a:gd name="T63" fmla="*/ 212 h 264"/>
                <a:gd name="T64" fmla="*/ 4 w 340"/>
                <a:gd name="T65" fmla="*/ 186 h 264"/>
                <a:gd name="T66" fmla="*/ 18 w 340"/>
                <a:gd name="T67" fmla="*/ 158 h 264"/>
                <a:gd name="T68" fmla="*/ 42 w 340"/>
                <a:gd name="T69" fmla="*/ 124 h 264"/>
                <a:gd name="T70" fmla="*/ 86 w 340"/>
                <a:gd name="T71" fmla="*/ 50 h 264"/>
                <a:gd name="T72" fmla="*/ 92 w 340"/>
                <a:gd name="T73" fmla="*/ 42 h 264"/>
                <a:gd name="T74" fmla="*/ 106 w 340"/>
                <a:gd name="T75" fmla="*/ 32 h 264"/>
                <a:gd name="T76" fmla="*/ 130 w 340"/>
                <a:gd name="T77" fmla="*/ 26 h 264"/>
                <a:gd name="T78" fmla="*/ 144 w 340"/>
                <a:gd name="T79" fmla="*/ 26 h 264"/>
                <a:gd name="T80" fmla="*/ 154 w 340"/>
                <a:gd name="T81" fmla="*/ 24 h 264"/>
                <a:gd name="T82" fmla="*/ 162 w 340"/>
                <a:gd name="T83" fmla="*/ 12 h 264"/>
                <a:gd name="T84" fmla="*/ 170 w 340"/>
                <a:gd name="T85" fmla="*/ 4 h 264"/>
                <a:gd name="T86" fmla="*/ 178 w 340"/>
                <a:gd name="T87" fmla="*/ 0 h 264"/>
                <a:gd name="T88" fmla="*/ 202 w 340"/>
                <a:gd name="T89" fmla="*/ 4 h 264"/>
                <a:gd name="T90" fmla="*/ 220 w 340"/>
                <a:gd name="T91" fmla="*/ 4 h 264"/>
                <a:gd name="T92" fmla="*/ 236 w 340"/>
                <a:gd name="T93" fmla="*/ 6 h 264"/>
                <a:gd name="T94" fmla="*/ 242 w 340"/>
                <a:gd name="T95" fmla="*/ 12 h 264"/>
                <a:gd name="T96" fmla="*/ 250 w 340"/>
                <a:gd name="T97" fmla="*/ 28 h 264"/>
                <a:gd name="T98" fmla="*/ 256 w 340"/>
                <a:gd name="T99" fmla="*/ 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64">
                  <a:moveTo>
                    <a:pt x="256" y="34"/>
                  </a:moveTo>
                  <a:lnTo>
                    <a:pt x="256" y="34"/>
                  </a:lnTo>
                  <a:lnTo>
                    <a:pt x="262" y="36"/>
                  </a:lnTo>
                  <a:lnTo>
                    <a:pt x="270" y="36"/>
                  </a:lnTo>
                  <a:lnTo>
                    <a:pt x="288" y="34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24" y="30"/>
                  </a:lnTo>
                  <a:lnTo>
                    <a:pt x="330" y="32"/>
                  </a:lnTo>
                  <a:lnTo>
                    <a:pt x="334" y="36"/>
                  </a:lnTo>
                  <a:lnTo>
                    <a:pt x="336" y="42"/>
                  </a:lnTo>
                  <a:lnTo>
                    <a:pt x="338" y="54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8" y="84"/>
                  </a:lnTo>
                  <a:lnTo>
                    <a:pt x="336" y="98"/>
                  </a:lnTo>
                  <a:lnTo>
                    <a:pt x="330" y="126"/>
                  </a:lnTo>
                  <a:lnTo>
                    <a:pt x="320" y="150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02" y="192"/>
                  </a:lnTo>
                  <a:lnTo>
                    <a:pt x="292" y="212"/>
                  </a:lnTo>
                  <a:lnTo>
                    <a:pt x="282" y="228"/>
                  </a:lnTo>
                  <a:lnTo>
                    <a:pt x="272" y="240"/>
                  </a:lnTo>
                  <a:lnTo>
                    <a:pt x="262" y="250"/>
                  </a:lnTo>
                  <a:lnTo>
                    <a:pt x="252" y="258"/>
                  </a:lnTo>
                  <a:lnTo>
                    <a:pt x="244" y="262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0" y="262"/>
                  </a:lnTo>
                  <a:lnTo>
                    <a:pt x="224" y="258"/>
                  </a:lnTo>
                  <a:lnTo>
                    <a:pt x="218" y="250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4" y="220"/>
                  </a:lnTo>
                  <a:lnTo>
                    <a:pt x="198" y="210"/>
                  </a:lnTo>
                  <a:lnTo>
                    <a:pt x="192" y="204"/>
                  </a:lnTo>
                  <a:lnTo>
                    <a:pt x="184" y="202"/>
                  </a:lnTo>
                  <a:lnTo>
                    <a:pt x="178" y="204"/>
                  </a:lnTo>
                  <a:lnTo>
                    <a:pt x="170" y="206"/>
                  </a:lnTo>
                  <a:lnTo>
                    <a:pt x="156" y="220"/>
                  </a:lnTo>
                  <a:lnTo>
                    <a:pt x="140" y="234"/>
                  </a:lnTo>
                  <a:lnTo>
                    <a:pt x="126" y="248"/>
                  </a:lnTo>
                  <a:lnTo>
                    <a:pt x="118" y="254"/>
                  </a:lnTo>
                  <a:lnTo>
                    <a:pt x="110" y="256"/>
                  </a:lnTo>
                  <a:lnTo>
                    <a:pt x="102" y="256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88" y="246"/>
                  </a:lnTo>
                  <a:lnTo>
                    <a:pt x="80" y="238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0" y="236"/>
                  </a:lnTo>
                  <a:lnTo>
                    <a:pt x="54" y="238"/>
                  </a:lnTo>
                  <a:lnTo>
                    <a:pt x="38" y="240"/>
                  </a:lnTo>
                  <a:lnTo>
                    <a:pt x="2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8" y="236"/>
                  </a:lnTo>
                  <a:lnTo>
                    <a:pt x="4" y="230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0" y="200"/>
                  </a:lnTo>
                  <a:lnTo>
                    <a:pt x="4" y="186"/>
                  </a:lnTo>
                  <a:lnTo>
                    <a:pt x="10" y="172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42" y="124"/>
                  </a:lnTo>
                  <a:lnTo>
                    <a:pt x="58" y="9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2" y="42"/>
                  </a:lnTo>
                  <a:lnTo>
                    <a:pt x="100" y="36"/>
                  </a:lnTo>
                  <a:lnTo>
                    <a:pt x="106" y="32"/>
                  </a:lnTo>
                  <a:lnTo>
                    <a:pt x="114" y="30"/>
                  </a:lnTo>
                  <a:lnTo>
                    <a:pt x="130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4"/>
                  </a:lnTo>
                  <a:lnTo>
                    <a:pt x="154" y="24"/>
                  </a:lnTo>
                  <a:lnTo>
                    <a:pt x="158" y="18"/>
                  </a:lnTo>
                  <a:lnTo>
                    <a:pt x="162" y="12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88" y="2"/>
                  </a:lnTo>
                  <a:lnTo>
                    <a:pt x="202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30" y="4"/>
                  </a:lnTo>
                  <a:lnTo>
                    <a:pt x="236" y="6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6" y="22"/>
                  </a:lnTo>
                  <a:lnTo>
                    <a:pt x="250" y="28"/>
                  </a:lnTo>
                  <a:lnTo>
                    <a:pt x="256" y="34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9" name="Freeform 183"/>
            <p:cNvSpPr>
              <a:spLocks/>
            </p:cNvSpPr>
            <p:nvPr/>
          </p:nvSpPr>
          <p:spPr bwMode="auto">
            <a:xfrm>
              <a:off x="3729038" y="6670699"/>
              <a:ext cx="298450" cy="501650"/>
            </a:xfrm>
            <a:custGeom>
              <a:avLst/>
              <a:gdLst>
                <a:gd name="T0" fmla="*/ 98 w 188"/>
                <a:gd name="T1" fmla="*/ 198 h 316"/>
                <a:gd name="T2" fmla="*/ 106 w 188"/>
                <a:gd name="T3" fmla="*/ 198 h 316"/>
                <a:gd name="T4" fmla="*/ 118 w 188"/>
                <a:gd name="T5" fmla="*/ 214 h 316"/>
                <a:gd name="T6" fmla="*/ 124 w 188"/>
                <a:gd name="T7" fmla="*/ 220 h 316"/>
                <a:gd name="T8" fmla="*/ 136 w 188"/>
                <a:gd name="T9" fmla="*/ 230 h 316"/>
                <a:gd name="T10" fmla="*/ 144 w 188"/>
                <a:gd name="T11" fmla="*/ 234 h 316"/>
                <a:gd name="T12" fmla="*/ 146 w 188"/>
                <a:gd name="T13" fmla="*/ 240 h 316"/>
                <a:gd name="T14" fmla="*/ 144 w 188"/>
                <a:gd name="T15" fmla="*/ 248 h 316"/>
                <a:gd name="T16" fmla="*/ 144 w 188"/>
                <a:gd name="T17" fmla="*/ 250 h 316"/>
                <a:gd name="T18" fmla="*/ 148 w 188"/>
                <a:gd name="T19" fmla="*/ 254 h 316"/>
                <a:gd name="T20" fmla="*/ 154 w 188"/>
                <a:gd name="T21" fmla="*/ 254 h 316"/>
                <a:gd name="T22" fmla="*/ 156 w 188"/>
                <a:gd name="T23" fmla="*/ 256 h 316"/>
                <a:gd name="T24" fmla="*/ 164 w 188"/>
                <a:gd name="T25" fmla="*/ 268 h 316"/>
                <a:gd name="T26" fmla="*/ 170 w 188"/>
                <a:gd name="T27" fmla="*/ 274 h 316"/>
                <a:gd name="T28" fmla="*/ 176 w 188"/>
                <a:gd name="T29" fmla="*/ 272 h 316"/>
                <a:gd name="T30" fmla="*/ 176 w 188"/>
                <a:gd name="T31" fmla="*/ 266 h 316"/>
                <a:gd name="T32" fmla="*/ 172 w 188"/>
                <a:gd name="T33" fmla="*/ 244 h 316"/>
                <a:gd name="T34" fmla="*/ 172 w 188"/>
                <a:gd name="T35" fmla="*/ 240 h 316"/>
                <a:gd name="T36" fmla="*/ 180 w 188"/>
                <a:gd name="T37" fmla="*/ 236 h 316"/>
                <a:gd name="T38" fmla="*/ 188 w 188"/>
                <a:gd name="T39" fmla="*/ 232 h 316"/>
                <a:gd name="T40" fmla="*/ 188 w 188"/>
                <a:gd name="T41" fmla="*/ 228 h 316"/>
                <a:gd name="T42" fmla="*/ 186 w 188"/>
                <a:gd name="T43" fmla="*/ 212 h 316"/>
                <a:gd name="T44" fmla="*/ 178 w 188"/>
                <a:gd name="T45" fmla="*/ 194 h 316"/>
                <a:gd name="T46" fmla="*/ 174 w 188"/>
                <a:gd name="T47" fmla="*/ 182 h 316"/>
                <a:gd name="T48" fmla="*/ 176 w 188"/>
                <a:gd name="T49" fmla="*/ 168 h 316"/>
                <a:gd name="T50" fmla="*/ 184 w 188"/>
                <a:gd name="T51" fmla="*/ 132 h 316"/>
                <a:gd name="T52" fmla="*/ 182 w 188"/>
                <a:gd name="T53" fmla="*/ 114 h 316"/>
                <a:gd name="T54" fmla="*/ 174 w 188"/>
                <a:gd name="T55" fmla="*/ 96 h 316"/>
                <a:gd name="T56" fmla="*/ 150 w 188"/>
                <a:gd name="T57" fmla="*/ 54 h 316"/>
                <a:gd name="T58" fmla="*/ 144 w 188"/>
                <a:gd name="T59" fmla="*/ 40 h 316"/>
                <a:gd name="T60" fmla="*/ 122 w 188"/>
                <a:gd name="T61" fmla="*/ 20 h 316"/>
                <a:gd name="T62" fmla="*/ 96 w 188"/>
                <a:gd name="T63" fmla="*/ 6 h 316"/>
                <a:gd name="T64" fmla="*/ 72 w 188"/>
                <a:gd name="T65" fmla="*/ 2 h 316"/>
                <a:gd name="T66" fmla="*/ 60 w 188"/>
                <a:gd name="T67" fmla="*/ 0 h 316"/>
                <a:gd name="T68" fmla="*/ 38 w 188"/>
                <a:gd name="T69" fmla="*/ 6 h 316"/>
                <a:gd name="T70" fmla="*/ 20 w 188"/>
                <a:gd name="T71" fmla="*/ 20 h 316"/>
                <a:gd name="T72" fmla="*/ 8 w 188"/>
                <a:gd name="T73" fmla="*/ 42 h 316"/>
                <a:gd name="T74" fmla="*/ 0 w 188"/>
                <a:gd name="T75" fmla="*/ 70 h 316"/>
                <a:gd name="T76" fmla="*/ 0 w 188"/>
                <a:gd name="T77" fmla="*/ 82 h 316"/>
                <a:gd name="T78" fmla="*/ 12 w 188"/>
                <a:gd name="T79" fmla="*/ 106 h 316"/>
                <a:gd name="T80" fmla="*/ 22 w 188"/>
                <a:gd name="T81" fmla="*/ 128 h 316"/>
                <a:gd name="T82" fmla="*/ 36 w 188"/>
                <a:gd name="T83" fmla="*/ 150 h 316"/>
                <a:gd name="T84" fmla="*/ 50 w 188"/>
                <a:gd name="T85" fmla="*/ 162 h 316"/>
                <a:gd name="T86" fmla="*/ 54 w 188"/>
                <a:gd name="T87" fmla="*/ 164 h 316"/>
                <a:gd name="T88" fmla="*/ 60 w 188"/>
                <a:gd name="T89" fmla="*/ 168 h 316"/>
                <a:gd name="T90" fmla="*/ 60 w 188"/>
                <a:gd name="T91" fmla="*/ 194 h 316"/>
                <a:gd name="T92" fmla="*/ 60 w 188"/>
                <a:gd name="T93" fmla="*/ 196 h 316"/>
                <a:gd name="T94" fmla="*/ 54 w 188"/>
                <a:gd name="T95" fmla="*/ 202 h 316"/>
                <a:gd name="T96" fmla="*/ 46 w 188"/>
                <a:gd name="T97" fmla="*/ 214 h 316"/>
                <a:gd name="T98" fmla="*/ 46 w 188"/>
                <a:gd name="T99" fmla="*/ 222 h 316"/>
                <a:gd name="T100" fmla="*/ 36 w 188"/>
                <a:gd name="T101" fmla="*/ 268 h 316"/>
                <a:gd name="T102" fmla="*/ 24 w 188"/>
                <a:gd name="T103" fmla="*/ 316 h 316"/>
                <a:gd name="T104" fmla="*/ 24 w 188"/>
                <a:gd name="T105" fmla="*/ 316 h 316"/>
                <a:gd name="T106" fmla="*/ 28 w 188"/>
                <a:gd name="T107" fmla="*/ 308 h 316"/>
                <a:gd name="T108" fmla="*/ 62 w 188"/>
                <a:gd name="T109" fmla="*/ 254 h 316"/>
                <a:gd name="T110" fmla="*/ 98 w 188"/>
                <a:gd name="T111" fmla="*/ 19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16">
                  <a:moveTo>
                    <a:pt x="98" y="198"/>
                  </a:moveTo>
                  <a:lnTo>
                    <a:pt x="98" y="198"/>
                  </a:lnTo>
                  <a:lnTo>
                    <a:pt x="100" y="196"/>
                  </a:lnTo>
                  <a:lnTo>
                    <a:pt x="106" y="198"/>
                  </a:lnTo>
                  <a:lnTo>
                    <a:pt x="112" y="20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24" y="220"/>
                  </a:lnTo>
                  <a:lnTo>
                    <a:pt x="130" y="226"/>
                  </a:lnTo>
                  <a:lnTo>
                    <a:pt x="136" y="230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6" y="236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8" y="254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0" y="264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6" y="272"/>
                  </a:lnTo>
                  <a:lnTo>
                    <a:pt x="176" y="270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0"/>
                  </a:lnTo>
                  <a:lnTo>
                    <a:pt x="174" y="238"/>
                  </a:lnTo>
                  <a:lnTo>
                    <a:pt x="180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88" y="22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78" y="194"/>
                  </a:lnTo>
                  <a:lnTo>
                    <a:pt x="176" y="18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6" y="168"/>
                  </a:lnTo>
                  <a:lnTo>
                    <a:pt x="182" y="150"/>
                  </a:lnTo>
                  <a:lnTo>
                    <a:pt x="184" y="132"/>
                  </a:lnTo>
                  <a:lnTo>
                    <a:pt x="184" y="12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74" y="96"/>
                  </a:lnTo>
                  <a:lnTo>
                    <a:pt x="164" y="8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44" y="40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10" y="12"/>
                  </a:lnTo>
                  <a:lnTo>
                    <a:pt x="96" y="6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4" y="30"/>
                  </a:lnTo>
                  <a:lnTo>
                    <a:pt x="8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4" y="92"/>
                  </a:lnTo>
                  <a:lnTo>
                    <a:pt x="12" y="10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8" y="140"/>
                  </a:lnTo>
                  <a:lnTo>
                    <a:pt x="36" y="150"/>
                  </a:lnTo>
                  <a:lnTo>
                    <a:pt x="44" y="160"/>
                  </a:lnTo>
                  <a:lnTo>
                    <a:pt x="50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8" y="166"/>
                  </a:lnTo>
                  <a:lnTo>
                    <a:pt x="60" y="168"/>
                  </a:lnTo>
                  <a:lnTo>
                    <a:pt x="62" y="176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58" y="198"/>
                  </a:lnTo>
                  <a:lnTo>
                    <a:pt x="54" y="202"/>
                  </a:lnTo>
                  <a:lnTo>
                    <a:pt x="48" y="208"/>
                  </a:lnTo>
                  <a:lnTo>
                    <a:pt x="46" y="214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2" y="242"/>
                  </a:lnTo>
                  <a:lnTo>
                    <a:pt x="36" y="268"/>
                  </a:lnTo>
                  <a:lnTo>
                    <a:pt x="28" y="29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8" y="308"/>
                  </a:lnTo>
                  <a:lnTo>
                    <a:pt x="38" y="292"/>
                  </a:lnTo>
                  <a:lnTo>
                    <a:pt x="62" y="254"/>
                  </a:lnTo>
                  <a:lnTo>
                    <a:pt x="86" y="218"/>
                  </a:lnTo>
                  <a:lnTo>
                    <a:pt x="98" y="198"/>
                  </a:lnTo>
                  <a:lnTo>
                    <a:pt x="98" y="19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0" name="Freeform 184"/>
            <p:cNvSpPr>
              <a:spLocks noEditPoints="1"/>
            </p:cNvSpPr>
            <p:nvPr/>
          </p:nvSpPr>
          <p:spPr bwMode="auto">
            <a:xfrm>
              <a:off x="3557588" y="7219974"/>
              <a:ext cx="327025" cy="171450"/>
            </a:xfrm>
            <a:custGeom>
              <a:avLst/>
              <a:gdLst>
                <a:gd name="T0" fmla="*/ 204 w 206"/>
                <a:gd name="T1" fmla="*/ 104 h 108"/>
                <a:gd name="T2" fmla="*/ 194 w 206"/>
                <a:gd name="T3" fmla="*/ 86 h 108"/>
                <a:gd name="T4" fmla="*/ 182 w 206"/>
                <a:gd name="T5" fmla="*/ 58 h 108"/>
                <a:gd name="T6" fmla="*/ 180 w 206"/>
                <a:gd name="T7" fmla="*/ 48 h 108"/>
                <a:gd name="T8" fmla="*/ 182 w 206"/>
                <a:gd name="T9" fmla="*/ 42 h 108"/>
                <a:gd name="T10" fmla="*/ 194 w 206"/>
                <a:gd name="T11" fmla="*/ 34 h 108"/>
                <a:gd name="T12" fmla="*/ 198 w 206"/>
                <a:gd name="T13" fmla="*/ 26 h 108"/>
                <a:gd name="T14" fmla="*/ 192 w 206"/>
                <a:gd name="T15" fmla="*/ 22 h 108"/>
                <a:gd name="T16" fmla="*/ 168 w 206"/>
                <a:gd name="T17" fmla="*/ 16 h 108"/>
                <a:gd name="T18" fmla="*/ 146 w 206"/>
                <a:gd name="T19" fmla="*/ 14 h 108"/>
                <a:gd name="T20" fmla="*/ 120 w 206"/>
                <a:gd name="T21" fmla="*/ 18 h 108"/>
                <a:gd name="T22" fmla="*/ 96 w 206"/>
                <a:gd name="T23" fmla="*/ 20 h 108"/>
                <a:gd name="T24" fmla="*/ 84 w 206"/>
                <a:gd name="T25" fmla="*/ 14 h 108"/>
                <a:gd name="T26" fmla="*/ 68 w 206"/>
                <a:gd name="T27" fmla="*/ 2 h 108"/>
                <a:gd name="T28" fmla="*/ 60 w 206"/>
                <a:gd name="T29" fmla="*/ 2 h 108"/>
                <a:gd name="T30" fmla="*/ 50 w 206"/>
                <a:gd name="T31" fmla="*/ 2 h 108"/>
                <a:gd name="T32" fmla="*/ 40 w 206"/>
                <a:gd name="T33" fmla="*/ 2 h 108"/>
                <a:gd name="T34" fmla="*/ 34 w 206"/>
                <a:gd name="T35" fmla="*/ 10 h 108"/>
                <a:gd name="T36" fmla="*/ 28 w 206"/>
                <a:gd name="T37" fmla="*/ 16 h 108"/>
                <a:gd name="T38" fmla="*/ 26 w 206"/>
                <a:gd name="T39" fmla="*/ 16 h 108"/>
                <a:gd name="T40" fmla="*/ 20 w 206"/>
                <a:gd name="T41" fmla="*/ 20 h 108"/>
                <a:gd name="T42" fmla="*/ 18 w 206"/>
                <a:gd name="T43" fmla="*/ 24 h 108"/>
                <a:gd name="T44" fmla="*/ 10 w 206"/>
                <a:gd name="T45" fmla="*/ 46 h 108"/>
                <a:gd name="T46" fmla="*/ 6 w 206"/>
                <a:gd name="T47" fmla="*/ 56 h 108"/>
                <a:gd name="T48" fmla="*/ 0 w 206"/>
                <a:gd name="T49" fmla="*/ 68 h 108"/>
                <a:gd name="T50" fmla="*/ 6 w 206"/>
                <a:gd name="T51" fmla="*/ 78 h 108"/>
                <a:gd name="T52" fmla="*/ 32 w 206"/>
                <a:gd name="T53" fmla="*/ 82 h 108"/>
                <a:gd name="T54" fmla="*/ 48 w 206"/>
                <a:gd name="T55" fmla="*/ 82 h 108"/>
                <a:gd name="T56" fmla="*/ 76 w 206"/>
                <a:gd name="T57" fmla="*/ 78 h 108"/>
                <a:gd name="T58" fmla="*/ 80 w 206"/>
                <a:gd name="T59" fmla="*/ 80 h 108"/>
                <a:gd name="T60" fmla="*/ 80 w 206"/>
                <a:gd name="T61" fmla="*/ 86 h 108"/>
                <a:gd name="T62" fmla="*/ 84 w 206"/>
                <a:gd name="T63" fmla="*/ 92 h 108"/>
                <a:gd name="T64" fmla="*/ 90 w 206"/>
                <a:gd name="T65" fmla="*/ 96 h 108"/>
                <a:gd name="T66" fmla="*/ 142 w 206"/>
                <a:gd name="T67" fmla="*/ 106 h 108"/>
                <a:gd name="T68" fmla="*/ 192 w 206"/>
                <a:gd name="T69" fmla="*/ 108 h 108"/>
                <a:gd name="T70" fmla="*/ 206 w 206"/>
                <a:gd name="T71" fmla="*/ 106 h 108"/>
                <a:gd name="T72" fmla="*/ 204 w 206"/>
                <a:gd name="T73" fmla="*/ 104 h 108"/>
                <a:gd name="T74" fmla="*/ 50 w 206"/>
                <a:gd name="T75" fmla="*/ 18 h 108"/>
                <a:gd name="T76" fmla="*/ 40 w 206"/>
                <a:gd name="T77" fmla="*/ 16 h 108"/>
                <a:gd name="T78" fmla="*/ 44 w 206"/>
                <a:gd name="T79" fmla="*/ 14 h 108"/>
                <a:gd name="T80" fmla="*/ 50 w 206"/>
                <a:gd name="T81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08">
                  <a:moveTo>
                    <a:pt x="204" y="104"/>
                  </a:moveTo>
                  <a:lnTo>
                    <a:pt x="204" y="104"/>
                  </a:lnTo>
                  <a:lnTo>
                    <a:pt x="200" y="98"/>
                  </a:lnTo>
                  <a:lnTo>
                    <a:pt x="194" y="86"/>
                  </a:lnTo>
                  <a:lnTo>
                    <a:pt x="188" y="7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94" y="34"/>
                  </a:lnTo>
                  <a:lnTo>
                    <a:pt x="196" y="30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2" y="22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46" y="14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16" y="80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48" y="82"/>
                  </a:lnTo>
                  <a:lnTo>
                    <a:pt x="64" y="78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6"/>
                  </a:lnTo>
                  <a:lnTo>
                    <a:pt x="104" y="9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92" y="108"/>
                  </a:lnTo>
                  <a:lnTo>
                    <a:pt x="204" y="108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4"/>
                  </a:lnTo>
                  <a:close/>
                  <a:moveTo>
                    <a:pt x="50" y="16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2512605" y="3823708"/>
            <a:ext cx="962329" cy="2115365"/>
            <a:chOff x="4300538" y="3905250"/>
            <a:chExt cx="1041400" cy="2289175"/>
          </a:xfrm>
        </p:grpSpPr>
        <p:sp>
          <p:nvSpPr>
            <p:cNvPr id="442" name="Freeform 150"/>
            <p:cNvSpPr>
              <a:spLocks noEditPoints="1"/>
            </p:cNvSpPr>
            <p:nvPr/>
          </p:nvSpPr>
          <p:spPr bwMode="auto">
            <a:xfrm>
              <a:off x="4300538" y="3905250"/>
              <a:ext cx="1041400" cy="2289175"/>
            </a:xfrm>
            <a:custGeom>
              <a:avLst/>
              <a:gdLst>
                <a:gd name="T0" fmla="*/ 626 w 656"/>
                <a:gd name="T1" fmla="*/ 1372 h 1442"/>
                <a:gd name="T2" fmla="*/ 510 w 656"/>
                <a:gd name="T3" fmla="*/ 1188 h 1442"/>
                <a:gd name="T4" fmla="*/ 468 w 656"/>
                <a:gd name="T5" fmla="*/ 1004 h 1442"/>
                <a:gd name="T6" fmla="*/ 444 w 656"/>
                <a:gd name="T7" fmla="*/ 882 h 1442"/>
                <a:gd name="T8" fmla="*/ 444 w 656"/>
                <a:gd name="T9" fmla="*/ 768 h 1442"/>
                <a:gd name="T10" fmla="*/ 414 w 656"/>
                <a:gd name="T11" fmla="*/ 686 h 1442"/>
                <a:gd name="T12" fmla="*/ 418 w 656"/>
                <a:gd name="T13" fmla="*/ 522 h 1442"/>
                <a:gd name="T14" fmla="*/ 434 w 656"/>
                <a:gd name="T15" fmla="*/ 462 h 1442"/>
                <a:gd name="T16" fmla="*/ 396 w 656"/>
                <a:gd name="T17" fmla="*/ 320 h 1442"/>
                <a:gd name="T18" fmla="*/ 378 w 656"/>
                <a:gd name="T19" fmla="*/ 280 h 1442"/>
                <a:gd name="T20" fmla="*/ 362 w 656"/>
                <a:gd name="T21" fmla="*/ 226 h 1442"/>
                <a:gd name="T22" fmla="*/ 398 w 656"/>
                <a:gd name="T23" fmla="*/ 182 h 1442"/>
                <a:gd name="T24" fmla="*/ 412 w 656"/>
                <a:gd name="T25" fmla="*/ 118 h 1442"/>
                <a:gd name="T26" fmla="*/ 402 w 656"/>
                <a:gd name="T27" fmla="*/ 72 h 1442"/>
                <a:gd name="T28" fmla="*/ 390 w 656"/>
                <a:gd name="T29" fmla="*/ 46 h 1442"/>
                <a:gd name="T30" fmla="*/ 390 w 656"/>
                <a:gd name="T31" fmla="*/ 22 h 1442"/>
                <a:gd name="T32" fmla="*/ 344 w 656"/>
                <a:gd name="T33" fmla="*/ 0 h 1442"/>
                <a:gd name="T34" fmla="*/ 316 w 656"/>
                <a:gd name="T35" fmla="*/ 6 h 1442"/>
                <a:gd name="T36" fmla="*/ 252 w 656"/>
                <a:gd name="T37" fmla="*/ 22 h 1442"/>
                <a:gd name="T38" fmla="*/ 206 w 656"/>
                <a:gd name="T39" fmla="*/ 96 h 1442"/>
                <a:gd name="T40" fmla="*/ 168 w 656"/>
                <a:gd name="T41" fmla="*/ 130 h 1442"/>
                <a:gd name="T42" fmla="*/ 170 w 656"/>
                <a:gd name="T43" fmla="*/ 144 h 1442"/>
                <a:gd name="T44" fmla="*/ 168 w 656"/>
                <a:gd name="T45" fmla="*/ 184 h 1442"/>
                <a:gd name="T46" fmla="*/ 162 w 656"/>
                <a:gd name="T47" fmla="*/ 200 h 1442"/>
                <a:gd name="T48" fmla="*/ 174 w 656"/>
                <a:gd name="T49" fmla="*/ 218 h 1442"/>
                <a:gd name="T50" fmla="*/ 210 w 656"/>
                <a:gd name="T51" fmla="*/ 222 h 1442"/>
                <a:gd name="T52" fmla="*/ 252 w 656"/>
                <a:gd name="T53" fmla="*/ 234 h 1442"/>
                <a:gd name="T54" fmla="*/ 242 w 656"/>
                <a:gd name="T55" fmla="*/ 266 h 1442"/>
                <a:gd name="T56" fmla="*/ 206 w 656"/>
                <a:gd name="T57" fmla="*/ 334 h 1442"/>
                <a:gd name="T58" fmla="*/ 204 w 656"/>
                <a:gd name="T59" fmla="*/ 464 h 1442"/>
                <a:gd name="T60" fmla="*/ 202 w 656"/>
                <a:gd name="T61" fmla="*/ 508 h 1442"/>
                <a:gd name="T62" fmla="*/ 182 w 656"/>
                <a:gd name="T63" fmla="*/ 612 h 1442"/>
                <a:gd name="T64" fmla="*/ 164 w 656"/>
                <a:gd name="T65" fmla="*/ 760 h 1442"/>
                <a:gd name="T66" fmla="*/ 166 w 656"/>
                <a:gd name="T67" fmla="*/ 812 h 1442"/>
                <a:gd name="T68" fmla="*/ 72 w 656"/>
                <a:gd name="T69" fmla="*/ 832 h 1442"/>
                <a:gd name="T70" fmla="*/ 30 w 656"/>
                <a:gd name="T71" fmla="*/ 936 h 1442"/>
                <a:gd name="T72" fmla="*/ 4 w 656"/>
                <a:gd name="T73" fmla="*/ 1096 h 1442"/>
                <a:gd name="T74" fmla="*/ 96 w 656"/>
                <a:gd name="T75" fmla="*/ 1232 h 1442"/>
                <a:gd name="T76" fmla="*/ 74 w 656"/>
                <a:gd name="T77" fmla="*/ 1296 h 1442"/>
                <a:gd name="T78" fmla="*/ 54 w 656"/>
                <a:gd name="T79" fmla="*/ 1348 h 1442"/>
                <a:gd name="T80" fmla="*/ 74 w 656"/>
                <a:gd name="T81" fmla="*/ 1424 h 1442"/>
                <a:gd name="T82" fmla="*/ 84 w 656"/>
                <a:gd name="T83" fmla="*/ 1400 h 1442"/>
                <a:gd name="T84" fmla="*/ 106 w 656"/>
                <a:gd name="T85" fmla="*/ 1382 h 1442"/>
                <a:gd name="T86" fmla="*/ 142 w 656"/>
                <a:gd name="T87" fmla="*/ 1440 h 1442"/>
                <a:gd name="T88" fmla="*/ 224 w 656"/>
                <a:gd name="T89" fmla="*/ 1418 h 1442"/>
                <a:gd name="T90" fmla="*/ 162 w 656"/>
                <a:gd name="T91" fmla="*/ 1384 h 1442"/>
                <a:gd name="T92" fmla="*/ 152 w 656"/>
                <a:gd name="T93" fmla="*/ 1268 h 1442"/>
                <a:gd name="T94" fmla="*/ 262 w 656"/>
                <a:gd name="T95" fmla="*/ 1164 h 1442"/>
                <a:gd name="T96" fmla="*/ 366 w 656"/>
                <a:gd name="T97" fmla="*/ 1100 h 1442"/>
                <a:gd name="T98" fmla="*/ 416 w 656"/>
                <a:gd name="T99" fmla="*/ 1162 h 1442"/>
                <a:gd name="T100" fmla="*/ 484 w 656"/>
                <a:gd name="T101" fmla="*/ 1302 h 1442"/>
                <a:gd name="T102" fmla="*/ 484 w 656"/>
                <a:gd name="T103" fmla="*/ 1370 h 1442"/>
                <a:gd name="T104" fmla="*/ 522 w 656"/>
                <a:gd name="T105" fmla="*/ 1440 h 1442"/>
                <a:gd name="T106" fmla="*/ 514 w 656"/>
                <a:gd name="T107" fmla="*/ 1378 h 1442"/>
                <a:gd name="T108" fmla="*/ 558 w 656"/>
                <a:gd name="T109" fmla="*/ 1406 h 1442"/>
                <a:gd name="T110" fmla="*/ 622 w 656"/>
                <a:gd name="T111" fmla="*/ 1416 h 1442"/>
                <a:gd name="T112" fmla="*/ 650 w 656"/>
                <a:gd name="T113" fmla="*/ 1368 h 1442"/>
                <a:gd name="T114" fmla="*/ 410 w 656"/>
                <a:gd name="T115" fmla="*/ 81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" h="1442">
                  <a:moveTo>
                    <a:pt x="404" y="28"/>
                  </a:moveTo>
                  <a:lnTo>
                    <a:pt x="404" y="28"/>
                  </a:lnTo>
                  <a:lnTo>
                    <a:pt x="404" y="28"/>
                  </a:lnTo>
                  <a:close/>
                  <a:moveTo>
                    <a:pt x="650" y="1368"/>
                  </a:moveTo>
                  <a:lnTo>
                    <a:pt x="650" y="1368"/>
                  </a:lnTo>
                  <a:lnTo>
                    <a:pt x="638" y="1370"/>
                  </a:lnTo>
                  <a:lnTo>
                    <a:pt x="626" y="1372"/>
                  </a:lnTo>
                  <a:lnTo>
                    <a:pt x="604" y="1378"/>
                  </a:lnTo>
                  <a:lnTo>
                    <a:pt x="604" y="1378"/>
                  </a:lnTo>
                  <a:lnTo>
                    <a:pt x="568" y="1320"/>
                  </a:lnTo>
                  <a:lnTo>
                    <a:pt x="550" y="1284"/>
                  </a:lnTo>
                  <a:lnTo>
                    <a:pt x="534" y="1252"/>
                  </a:lnTo>
                  <a:lnTo>
                    <a:pt x="534" y="1252"/>
                  </a:lnTo>
                  <a:lnTo>
                    <a:pt x="510" y="1188"/>
                  </a:lnTo>
                  <a:lnTo>
                    <a:pt x="490" y="1124"/>
                  </a:lnTo>
                  <a:lnTo>
                    <a:pt x="476" y="1072"/>
                  </a:lnTo>
                  <a:lnTo>
                    <a:pt x="470" y="1050"/>
                  </a:lnTo>
                  <a:lnTo>
                    <a:pt x="470" y="1050"/>
                  </a:lnTo>
                  <a:lnTo>
                    <a:pt x="472" y="1042"/>
                  </a:lnTo>
                  <a:lnTo>
                    <a:pt x="472" y="1030"/>
                  </a:lnTo>
                  <a:lnTo>
                    <a:pt x="468" y="1004"/>
                  </a:lnTo>
                  <a:lnTo>
                    <a:pt x="466" y="982"/>
                  </a:lnTo>
                  <a:lnTo>
                    <a:pt x="466" y="974"/>
                  </a:lnTo>
                  <a:lnTo>
                    <a:pt x="466" y="970"/>
                  </a:lnTo>
                  <a:lnTo>
                    <a:pt x="466" y="970"/>
                  </a:lnTo>
                  <a:lnTo>
                    <a:pt x="460" y="940"/>
                  </a:lnTo>
                  <a:lnTo>
                    <a:pt x="452" y="912"/>
                  </a:lnTo>
                  <a:lnTo>
                    <a:pt x="444" y="882"/>
                  </a:lnTo>
                  <a:lnTo>
                    <a:pt x="436" y="852"/>
                  </a:lnTo>
                  <a:lnTo>
                    <a:pt x="460" y="836"/>
                  </a:lnTo>
                  <a:lnTo>
                    <a:pt x="462" y="802"/>
                  </a:lnTo>
                  <a:lnTo>
                    <a:pt x="452" y="786"/>
                  </a:lnTo>
                  <a:lnTo>
                    <a:pt x="452" y="786"/>
                  </a:lnTo>
                  <a:lnTo>
                    <a:pt x="448" y="778"/>
                  </a:lnTo>
                  <a:lnTo>
                    <a:pt x="444" y="768"/>
                  </a:lnTo>
                  <a:lnTo>
                    <a:pt x="430" y="730"/>
                  </a:lnTo>
                  <a:lnTo>
                    <a:pt x="430" y="730"/>
                  </a:lnTo>
                  <a:lnTo>
                    <a:pt x="426" y="718"/>
                  </a:lnTo>
                  <a:lnTo>
                    <a:pt x="424" y="708"/>
                  </a:lnTo>
                  <a:lnTo>
                    <a:pt x="420" y="698"/>
                  </a:lnTo>
                  <a:lnTo>
                    <a:pt x="414" y="686"/>
                  </a:lnTo>
                  <a:lnTo>
                    <a:pt x="414" y="686"/>
                  </a:lnTo>
                  <a:lnTo>
                    <a:pt x="418" y="676"/>
                  </a:lnTo>
                  <a:lnTo>
                    <a:pt x="422" y="662"/>
                  </a:lnTo>
                  <a:lnTo>
                    <a:pt x="424" y="636"/>
                  </a:lnTo>
                  <a:lnTo>
                    <a:pt x="424" y="608"/>
                  </a:lnTo>
                  <a:lnTo>
                    <a:pt x="422" y="578"/>
                  </a:lnTo>
                  <a:lnTo>
                    <a:pt x="418" y="550"/>
                  </a:lnTo>
                  <a:lnTo>
                    <a:pt x="418" y="522"/>
                  </a:lnTo>
                  <a:lnTo>
                    <a:pt x="418" y="494"/>
                  </a:lnTo>
                  <a:lnTo>
                    <a:pt x="420" y="482"/>
                  </a:lnTo>
                  <a:lnTo>
                    <a:pt x="424" y="472"/>
                  </a:lnTo>
                  <a:lnTo>
                    <a:pt x="424" y="472"/>
                  </a:lnTo>
                  <a:lnTo>
                    <a:pt x="428" y="470"/>
                  </a:lnTo>
                  <a:lnTo>
                    <a:pt x="432" y="468"/>
                  </a:lnTo>
                  <a:lnTo>
                    <a:pt x="434" y="462"/>
                  </a:lnTo>
                  <a:lnTo>
                    <a:pt x="436" y="452"/>
                  </a:lnTo>
                  <a:lnTo>
                    <a:pt x="434" y="440"/>
                  </a:lnTo>
                  <a:lnTo>
                    <a:pt x="426" y="416"/>
                  </a:lnTo>
                  <a:lnTo>
                    <a:pt x="418" y="394"/>
                  </a:lnTo>
                  <a:lnTo>
                    <a:pt x="418" y="394"/>
                  </a:lnTo>
                  <a:lnTo>
                    <a:pt x="402" y="340"/>
                  </a:lnTo>
                  <a:lnTo>
                    <a:pt x="396" y="320"/>
                  </a:lnTo>
                  <a:lnTo>
                    <a:pt x="396" y="312"/>
                  </a:lnTo>
                  <a:lnTo>
                    <a:pt x="396" y="308"/>
                  </a:lnTo>
                  <a:lnTo>
                    <a:pt x="396" y="308"/>
                  </a:lnTo>
                  <a:lnTo>
                    <a:pt x="396" y="300"/>
                  </a:lnTo>
                  <a:lnTo>
                    <a:pt x="392" y="294"/>
                  </a:lnTo>
                  <a:lnTo>
                    <a:pt x="386" y="286"/>
                  </a:lnTo>
                  <a:lnTo>
                    <a:pt x="378" y="280"/>
                  </a:lnTo>
                  <a:lnTo>
                    <a:pt x="364" y="268"/>
                  </a:lnTo>
                  <a:lnTo>
                    <a:pt x="360" y="260"/>
                  </a:lnTo>
                  <a:lnTo>
                    <a:pt x="358" y="254"/>
                  </a:lnTo>
                  <a:lnTo>
                    <a:pt x="358" y="254"/>
                  </a:lnTo>
                  <a:lnTo>
                    <a:pt x="362" y="238"/>
                  </a:lnTo>
                  <a:lnTo>
                    <a:pt x="362" y="232"/>
                  </a:lnTo>
                  <a:lnTo>
                    <a:pt x="362" y="226"/>
                  </a:lnTo>
                  <a:lnTo>
                    <a:pt x="362" y="226"/>
                  </a:lnTo>
                  <a:lnTo>
                    <a:pt x="364" y="212"/>
                  </a:lnTo>
                  <a:lnTo>
                    <a:pt x="366" y="20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2" y="188"/>
                  </a:lnTo>
                  <a:lnTo>
                    <a:pt x="398" y="182"/>
                  </a:lnTo>
                  <a:lnTo>
                    <a:pt x="400" y="178"/>
                  </a:lnTo>
                  <a:lnTo>
                    <a:pt x="400" y="176"/>
                  </a:lnTo>
                  <a:lnTo>
                    <a:pt x="400" y="176"/>
                  </a:lnTo>
                  <a:lnTo>
                    <a:pt x="402" y="170"/>
                  </a:lnTo>
                  <a:lnTo>
                    <a:pt x="406" y="154"/>
                  </a:lnTo>
                  <a:lnTo>
                    <a:pt x="412" y="118"/>
                  </a:lnTo>
                  <a:lnTo>
                    <a:pt x="412" y="118"/>
                  </a:lnTo>
                  <a:lnTo>
                    <a:pt x="412" y="112"/>
                  </a:lnTo>
                  <a:lnTo>
                    <a:pt x="408" y="104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404" y="84"/>
                  </a:lnTo>
                  <a:lnTo>
                    <a:pt x="404" y="84"/>
                  </a:lnTo>
                  <a:lnTo>
                    <a:pt x="402" y="72"/>
                  </a:lnTo>
                  <a:lnTo>
                    <a:pt x="400" y="6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2" y="46"/>
                  </a:lnTo>
                  <a:lnTo>
                    <a:pt x="392" y="46"/>
                  </a:lnTo>
                  <a:lnTo>
                    <a:pt x="390" y="46"/>
                  </a:lnTo>
                  <a:lnTo>
                    <a:pt x="390" y="46"/>
                  </a:lnTo>
                  <a:lnTo>
                    <a:pt x="398" y="40"/>
                  </a:lnTo>
                  <a:lnTo>
                    <a:pt x="404" y="36"/>
                  </a:lnTo>
                  <a:lnTo>
                    <a:pt x="404" y="32"/>
                  </a:lnTo>
                  <a:lnTo>
                    <a:pt x="404" y="28"/>
                  </a:lnTo>
                  <a:lnTo>
                    <a:pt x="404" y="28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4" y="18"/>
                  </a:lnTo>
                  <a:lnTo>
                    <a:pt x="370" y="8"/>
                  </a:lnTo>
                  <a:lnTo>
                    <a:pt x="360" y="4"/>
                  </a:lnTo>
                  <a:lnTo>
                    <a:pt x="352" y="2"/>
                  </a:lnTo>
                  <a:lnTo>
                    <a:pt x="344" y="0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30" y="2"/>
                  </a:lnTo>
                  <a:lnTo>
                    <a:pt x="324" y="4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6" y="6"/>
                  </a:lnTo>
                  <a:lnTo>
                    <a:pt x="316" y="6"/>
                  </a:lnTo>
                  <a:lnTo>
                    <a:pt x="304" y="6"/>
                  </a:lnTo>
                  <a:lnTo>
                    <a:pt x="292" y="6"/>
                  </a:lnTo>
                  <a:lnTo>
                    <a:pt x="282" y="8"/>
                  </a:lnTo>
                  <a:lnTo>
                    <a:pt x="270" y="10"/>
                  </a:lnTo>
                  <a:lnTo>
                    <a:pt x="260" y="16"/>
                  </a:lnTo>
                  <a:lnTo>
                    <a:pt x="252" y="22"/>
                  </a:lnTo>
                  <a:lnTo>
                    <a:pt x="244" y="30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24" y="58"/>
                  </a:lnTo>
                  <a:lnTo>
                    <a:pt x="214" y="76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2" y="120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38"/>
                  </a:lnTo>
                  <a:lnTo>
                    <a:pt x="170" y="136"/>
                  </a:lnTo>
                  <a:lnTo>
                    <a:pt x="168" y="132"/>
                  </a:lnTo>
                  <a:lnTo>
                    <a:pt x="168" y="130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66" y="128"/>
                  </a:lnTo>
                  <a:lnTo>
                    <a:pt x="164" y="134"/>
                  </a:lnTo>
                  <a:lnTo>
                    <a:pt x="166" y="138"/>
                  </a:lnTo>
                  <a:lnTo>
                    <a:pt x="170" y="144"/>
                  </a:lnTo>
                  <a:lnTo>
                    <a:pt x="178" y="150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72" y="160"/>
                  </a:lnTo>
                  <a:lnTo>
                    <a:pt x="168" y="168"/>
                  </a:lnTo>
                  <a:lnTo>
                    <a:pt x="166" y="176"/>
                  </a:lnTo>
                  <a:lnTo>
                    <a:pt x="168" y="184"/>
                  </a:lnTo>
                  <a:lnTo>
                    <a:pt x="170" y="190"/>
                  </a:lnTo>
                  <a:lnTo>
                    <a:pt x="174" y="196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68" y="202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72" y="204"/>
                  </a:lnTo>
                  <a:lnTo>
                    <a:pt x="182" y="206"/>
                  </a:lnTo>
                  <a:lnTo>
                    <a:pt x="190" y="204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6" y="220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82" y="222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204" y="224"/>
                  </a:lnTo>
                  <a:lnTo>
                    <a:pt x="204" y="224"/>
                  </a:lnTo>
                  <a:lnTo>
                    <a:pt x="210" y="222"/>
                  </a:lnTo>
                  <a:lnTo>
                    <a:pt x="214" y="220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44" y="228"/>
                  </a:lnTo>
                  <a:lnTo>
                    <a:pt x="244" y="228"/>
                  </a:lnTo>
                  <a:lnTo>
                    <a:pt x="250" y="230"/>
                  </a:lnTo>
                  <a:lnTo>
                    <a:pt x="252" y="234"/>
                  </a:lnTo>
                  <a:lnTo>
                    <a:pt x="252" y="240"/>
                  </a:lnTo>
                  <a:lnTo>
                    <a:pt x="254" y="248"/>
                  </a:lnTo>
                  <a:lnTo>
                    <a:pt x="256" y="248"/>
                  </a:lnTo>
                  <a:lnTo>
                    <a:pt x="256" y="248"/>
                  </a:lnTo>
                  <a:lnTo>
                    <a:pt x="254" y="252"/>
                  </a:lnTo>
                  <a:lnTo>
                    <a:pt x="254" y="252"/>
                  </a:lnTo>
                  <a:lnTo>
                    <a:pt x="242" y="266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22" y="292"/>
                  </a:lnTo>
                  <a:lnTo>
                    <a:pt x="216" y="304"/>
                  </a:lnTo>
                  <a:lnTo>
                    <a:pt x="210" y="318"/>
                  </a:lnTo>
                  <a:lnTo>
                    <a:pt x="206" y="334"/>
                  </a:lnTo>
                  <a:lnTo>
                    <a:pt x="206" y="334"/>
                  </a:lnTo>
                  <a:lnTo>
                    <a:pt x="200" y="384"/>
                  </a:lnTo>
                  <a:lnTo>
                    <a:pt x="198" y="406"/>
                  </a:lnTo>
                  <a:lnTo>
                    <a:pt x="200" y="418"/>
                  </a:lnTo>
                  <a:lnTo>
                    <a:pt x="200" y="418"/>
                  </a:lnTo>
                  <a:lnTo>
                    <a:pt x="200" y="442"/>
                  </a:lnTo>
                  <a:lnTo>
                    <a:pt x="204" y="464"/>
                  </a:lnTo>
                  <a:lnTo>
                    <a:pt x="204" y="464"/>
                  </a:lnTo>
                  <a:lnTo>
                    <a:pt x="204" y="488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202" y="510"/>
                  </a:lnTo>
                  <a:lnTo>
                    <a:pt x="202" y="510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198" y="514"/>
                  </a:lnTo>
                  <a:lnTo>
                    <a:pt x="194" y="522"/>
                  </a:lnTo>
                  <a:lnTo>
                    <a:pt x="194" y="522"/>
                  </a:lnTo>
                  <a:lnTo>
                    <a:pt x="188" y="552"/>
                  </a:lnTo>
                  <a:lnTo>
                    <a:pt x="184" y="580"/>
                  </a:lnTo>
                  <a:lnTo>
                    <a:pt x="184" y="580"/>
                  </a:lnTo>
                  <a:lnTo>
                    <a:pt x="182" y="612"/>
                  </a:lnTo>
                  <a:lnTo>
                    <a:pt x="176" y="646"/>
                  </a:lnTo>
                  <a:lnTo>
                    <a:pt x="164" y="710"/>
                  </a:lnTo>
                  <a:lnTo>
                    <a:pt x="164" y="710"/>
                  </a:lnTo>
                  <a:lnTo>
                    <a:pt x="162" y="718"/>
                  </a:lnTo>
                  <a:lnTo>
                    <a:pt x="162" y="724"/>
                  </a:lnTo>
                  <a:lnTo>
                    <a:pt x="166" y="728"/>
                  </a:lnTo>
                  <a:lnTo>
                    <a:pt x="164" y="760"/>
                  </a:lnTo>
                  <a:lnTo>
                    <a:pt x="164" y="760"/>
                  </a:lnTo>
                  <a:lnTo>
                    <a:pt x="168" y="776"/>
                  </a:lnTo>
                  <a:lnTo>
                    <a:pt x="172" y="790"/>
                  </a:lnTo>
                  <a:lnTo>
                    <a:pt x="174" y="790"/>
                  </a:lnTo>
                  <a:lnTo>
                    <a:pt x="174" y="790"/>
                  </a:lnTo>
                  <a:lnTo>
                    <a:pt x="170" y="802"/>
                  </a:lnTo>
                  <a:lnTo>
                    <a:pt x="166" y="812"/>
                  </a:lnTo>
                  <a:lnTo>
                    <a:pt x="166" y="812"/>
                  </a:lnTo>
                  <a:lnTo>
                    <a:pt x="132" y="812"/>
                  </a:lnTo>
                  <a:lnTo>
                    <a:pt x="116" y="814"/>
                  </a:lnTo>
                  <a:lnTo>
                    <a:pt x="102" y="818"/>
                  </a:lnTo>
                  <a:lnTo>
                    <a:pt x="92" y="822"/>
                  </a:lnTo>
                  <a:lnTo>
                    <a:pt x="80" y="826"/>
                  </a:lnTo>
                  <a:lnTo>
                    <a:pt x="72" y="832"/>
                  </a:lnTo>
                  <a:lnTo>
                    <a:pt x="64" y="840"/>
                  </a:lnTo>
                  <a:lnTo>
                    <a:pt x="56" y="848"/>
                  </a:lnTo>
                  <a:lnTo>
                    <a:pt x="50" y="858"/>
                  </a:lnTo>
                  <a:lnTo>
                    <a:pt x="42" y="880"/>
                  </a:lnTo>
                  <a:lnTo>
                    <a:pt x="34" y="906"/>
                  </a:lnTo>
                  <a:lnTo>
                    <a:pt x="30" y="936"/>
                  </a:lnTo>
                  <a:lnTo>
                    <a:pt x="30" y="936"/>
                  </a:lnTo>
                  <a:lnTo>
                    <a:pt x="26" y="960"/>
                  </a:lnTo>
                  <a:lnTo>
                    <a:pt x="20" y="980"/>
                  </a:lnTo>
                  <a:lnTo>
                    <a:pt x="6" y="1020"/>
                  </a:lnTo>
                  <a:lnTo>
                    <a:pt x="2" y="1040"/>
                  </a:lnTo>
                  <a:lnTo>
                    <a:pt x="0" y="1058"/>
                  </a:lnTo>
                  <a:lnTo>
                    <a:pt x="0" y="1078"/>
                  </a:lnTo>
                  <a:lnTo>
                    <a:pt x="4" y="1096"/>
                  </a:lnTo>
                  <a:lnTo>
                    <a:pt x="4" y="1096"/>
                  </a:lnTo>
                  <a:lnTo>
                    <a:pt x="50" y="1116"/>
                  </a:lnTo>
                  <a:lnTo>
                    <a:pt x="98" y="1132"/>
                  </a:lnTo>
                  <a:lnTo>
                    <a:pt x="98" y="1132"/>
                  </a:lnTo>
                  <a:lnTo>
                    <a:pt x="98" y="1164"/>
                  </a:lnTo>
                  <a:lnTo>
                    <a:pt x="96" y="1208"/>
                  </a:lnTo>
                  <a:lnTo>
                    <a:pt x="96" y="1232"/>
                  </a:lnTo>
                  <a:lnTo>
                    <a:pt x="92" y="1256"/>
                  </a:lnTo>
                  <a:lnTo>
                    <a:pt x="88" y="1280"/>
                  </a:lnTo>
                  <a:lnTo>
                    <a:pt x="82" y="1300"/>
                  </a:lnTo>
                  <a:lnTo>
                    <a:pt x="82" y="1300"/>
                  </a:lnTo>
                  <a:lnTo>
                    <a:pt x="78" y="1296"/>
                  </a:lnTo>
                  <a:lnTo>
                    <a:pt x="74" y="1296"/>
                  </a:lnTo>
                  <a:lnTo>
                    <a:pt x="74" y="1296"/>
                  </a:lnTo>
                  <a:lnTo>
                    <a:pt x="70" y="1296"/>
                  </a:lnTo>
                  <a:lnTo>
                    <a:pt x="66" y="1300"/>
                  </a:lnTo>
                  <a:lnTo>
                    <a:pt x="58" y="1312"/>
                  </a:lnTo>
                  <a:lnTo>
                    <a:pt x="54" y="1326"/>
                  </a:lnTo>
                  <a:lnTo>
                    <a:pt x="52" y="1338"/>
                  </a:lnTo>
                  <a:lnTo>
                    <a:pt x="52" y="1338"/>
                  </a:lnTo>
                  <a:lnTo>
                    <a:pt x="54" y="1348"/>
                  </a:lnTo>
                  <a:lnTo>
                    <a:pt x="60" y="1358"/>
                  </a:lnTo>
                  <a:lnTo>
                    <a:pt x="64" y="1370"/>
                  </a:lnTo>
                  <a:lnTo>
                    <a:pt x="68" y="1384"/>
                  </a:lnTo>
                  <a:lnTo>
                    <a:pt x="68" y="1384"/>
                  </a:lnTo>
                  <a:lnTo>
                    <a:pt x="74" y="1410"/>
                  </a:lnTo>
                  <a:lnTo>
                    <a:pt x="74" y="1410"/>
                  </a:lnTo>
                  <a:lnTo>
                    <a:pt x="74" y="1424"/>
                  </a:lnTo>
                  <a:lnTo>
                    <a:pt x="76" y="1430"/>
                  </a:lnTo>
                  <a:lnTo>
                    <a:pt x="78" y="1432"/>
                  </a:lnTo>
                  <a:lnTo>
                    <a:pt x="82" y="1434"/>
                  </a:lnTo>
                  <a:lnTo>
                    <a:pt x="82" y="1434"/>
                  </a:lnTo>
                  <a:lnTo>
                    <a:pt x="84" y="1426"/>
                  </a:lnTo>
                  <a:lnTo>
                    <a:pt x="84" y="1418"/>
                  </a:lnTo>
                  <a:lnTo>
                    <a:pt x="84" y="1400"/>
                  </a:lnTo>
                  <a:lnTo>
                    <a:pt x="84" y="1384"/>
                  </a:lnTo>
                  <a:lnTo>
                    <a:pt x="86" y="1376"/>
                  </a:lnTo>
                  <a:lnTo>
                    <a:pt x="90" y="1372"/>
                  </a:lnTo>
                  <a:lnTo>
                    <a:pt x="90" y="1372"/>
                  </a:lnTo>
                  <a:lnTo>
                    <a:pt x="94" y="1372"/>
                  </a:lnTo>
                  <a:lnTo>
                    <a:pt x="98" y="1374"/>
                  </a:lnTo>
                  <a:lnTo>
                    <a:pt x="106" y="1382"/>
                  </a:lnTo>
                  <a:lnTo>
                    <a:pt x="110" y="1390"/>
                  </a:lnTo>
                  <a:lnTo>
                    <a:pt x="114" y="1402"/>
                  </a:lnTo>
                  <a:lnTo>
                    <a:pt x="122" y="1422"/>
                  </a:lnTo>
                  <a:lnTo>
                    <a:pt x="126" y="1432"/>
                  </a:lnTo>
                  <a:lnTo>
                    <a:pt x="132" y="1438"/>
                  </a:lnTo>
                  <a:lnTo>
                    <a:pt x="132" y="1438"/>
                  </a:lnTo>
                  <a:lnTo>
                    <a:pt x="142" y="1440"/>
                  </a:lnTo>
                  <a:lnTo>
                    <a:pt x="156" y="1442"/>
                  </a:lnTo>
                  <a:lnTo>
                    <a:pt x="174" y="1442"/>
                  </a:lnTo>
                  <a:lnTo>
                    <a:pt x="190" y="1438"/>
                  </a:lnTo>
                  <a:lnTo>
                    <a:pt x="204" y="1434"/>
                  </a:lnTo>
                  <a:lnTo>
                    <a:pt x="216" y="1428"/>
                  </a:lnTo>
                  <a:lnTo>
                    <a:pt x="220" y="1422"/>
                  </a:lnTo>
                  <a:lnTo>
                    <a:pt x="224" y="1418"/>
                  </a:lnTo>
                  <a:lnTo>
                    <a:pt x="224" y="1414"/>
                  </a:lnTo>
                  <a:lnTo>
                    <a:pt x="224" y="1408"/>
                  </a:lnTo>
                  <a:lnTo>
                    <a:pt x="224" y="1408"/>
                  </a:lnTo>
                  <a:lnTo>
                    <a:pt x="176" y="1402"/>
                  </a:lnTo>
                  <a:lnTo>
                    <a:pt x="176" y="1402"/>
                  </a:lnTo>
                  <a:lnTo>
                    <a:pt x="168" y="1394"/>
                  </a:lnTo>
                  <a:lnTo>
                    <a:pt x="162" y="1384"/>
                  </a:lnTo>
                  <a:lnTo>
                    <a:pt x="158" y="1374"/>
                  </a:lnTo>
                  <a:lnTo>
                    <a:pt x="154" y="1364"/>
                  </a:lnTo>
                  <a:lnTo>
                    <a:pt x="148" y="1342"/>
                  </a:lnTo>
                  <a:lnTo>
                    <a:pt x="148" y="1320"/>
                  </a:lnTo>
                  <a:lnTo>
                    <a:pt x="148" y="1300"/>
                  </a:lnTo>
                  <a:lnTo>
                    <a:pt x="150" y="1284"/>
                  </a:lnTo>
                  <a:lnTo>
                    <a:pt x="152" y="1268"/>
                  </a:lnTo>
                  <a:lnTo>
                    <a:pt x="152" y="1268"/>
                  </a:lnTo>
                  <a:lnTo>
                    <a:pt x="160" y="1248"/>
                  </a:lnTo>
                  <a:lnTo>
                    <a:pt x="168" y="1220"/>
                  </a:lnTo>
                  <a:lnTo>
                    <a:pt x="186" y="1156"/>
                  </a:lnTo>
                  <a:lnTo>
                    <a:pt x="186" y="1156"/>
                  </a:lnTo>
                  <a:lnTo>
                    <a:pt x="224" y="1160"/>
                  </a:lnTo>
                  <a:lnTo>
                    <a:pt x="262" y="1164"/>
                  </a:lnTo>
                  <a:lnTo>
                    <a:pt x="300" y="1168"/>
                  </a:lnTo>
                  <a:lnTo>
                    <a:pt x="338" y="1168"/>
                  </a:lnTo>
                  <a:lnTo>
                    <a:pt x="338" y="1168"/>
                  </a:lnTo>
                  <a:lnTo>
                    <a:pt x="350" y="1154"/>
                  </a:lnTo>
                  <a:lnTo>
                    <a:pt x="358" y="1136"/>
                  </a:lnTo>
                  <a:lnTo>
                    <a:pt x="362" y="1118"/>
                  </a:lnTo>
                  <a:lnTo>
                    <a:pt x="366" y="1100"/>
                  </a:lnTo>
                  <a:lnTo>
                    <a:pt x="370" y="1058"/>
                  </a:lnTo>
                  <a:lnTo>
                    <a:pt x="374" y="1038"/>
                  </a:lnTo>
                  <a:lnTo>
                    <a:pt x="380" y="1016"/>
                  </a:lnTo>
                  <a:lnTo>
                    <a:pt x="380" y="1016"/>
                  </a:lnTo>
                  <a:lnTo>
                    <a:pt x="400" y="1104"/>
                  </a:lnTo>
                  <a:lnTo>
                    <a:pt x="410" y="1146"/>
                  </a:lnTo>
                  <a:lnTo>
                    <a:pt x="416" y="1162"/>
                  </a:lnTo>
                  <a:lnTo>
                    <a:pt x="422" y="1172"/>
                  </a:lnTo>
                  <a:lnTo>
                    <a:pt x="422" y="1172"/>
                  </a:lnTo>
                  <a:lnTo>
                    <a:pt x="444" y="1210"/>
                  </a:lnTo>
                  <a:lnTo>
                    <a:pt x="460" y="1246"/>
                  </a:lnTo>
                  <a:lnTo>
                    <a:pt x="474" y="1276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72" y="1316"/>
                  </a:lnTo>
                  <a:lnTo>
                    <a:pt x="468" y="1328"/>
                  </a:lnTo>
                  <a:lnTo>
                    <a:pt x="468" y="1338"/>
                  </a:lnTo>
                  <a:lnTo>
                    <a:pt x="470" y="1350"/>
                  </a:lnTo>
                  <a:lnTo>
                    <a:pt x="476" y="1360"/>
                  </a:lnTo>
                  <a:lnTo>
                    <a:pt x="484" y="1370"/>
                  </a:lnTo>
                  <a:lnTo>
                    <a:pt x="498" y="1392"/>
                  </a:lnTo>
                  <a:lnTo>
                    <a:pt x="498" y="1392"/>
                  </a:lnTo>
                  <a:lnTo>
                    <a:pt x="504" y="1406"/>
                  </a:lnTo>
                  <a:lnTo>
                    <a:pt x="510" y="1420"/>
                  </a:lnTo>
                  <a:lnTo>
                    <a:pt x="514" y="1430"/>
                  </a:lnTo>
                  <a:lnTo>
                    <a:pt x="518" y="1436"/>
                  </a:lnTo>
                  <a:lnTo>
                    <a:pt x="522" y="1440"/>
                  </a:lnTo>
                  <a:lnTo>
                    <a:pt x="522" y="1440"/>
                  </a:lnTo>
                  <a:lnTo>
                    <a:pt x="524" y="1432"/>
                  </a:lnTo>
                  <a:lnTo>
                    <a:pt x="522" y="1422"/>
                  </a:lnTo>
                  <a:lnTo>
                    <a:pt x="516" y="1404"/>
                  </a:lnTo>
                  <a:lnTo>
                    <a:pt x="514" y="1394"/>
                  </a:lnTo>
                  <a:lnTo>
                    <a:pt x="512" y="1386"/>
                  </a:lnTo>
                  <a:lnTo>
                    <a:pt x="514" y="1378"/>
                  </a:lnTo>
                  <a:lnTo>
                    <a:pt x="520" y="1372"/>
                  </a:lnTo>
                  <a:lnTo>
                    <a:pt x="520" y="1372"/>
                  </a:lnTo>
                  <a:lnTo>
                    <a:pt x="528" y="1374"/>
                  </a:lnTo>
                  <a:lnTo>
                    <a:pt x="538" y="1380"/>
                  </a:lnTo>
                  <a:lnTo>
                    <a:pt x="544" y="1388"/>
                  </a:lnTo>
                  <a:lnTo>
                    <a:pt x="552" y="1398"/>
                  </a:lnTo>
                  <a:lnTo>
                    <a:pt x="558" y="1406"/>
                  </a:lnTo>
                  <a:lnTo>
                    <a:pt x="564" y="1416"/>
                  </a:lnTo>
                  <a:lnTo>
                    <a:pt x="574" y="1422"/>
                  </a:lnTo>
                  <a:lnTo>
                    <a:pt x="582" y="1426"/>
                  </a:lnTo>
                  <a:lnTo>
                    <a:pt x="582" y="1426"/>
                  </a:lnTo>
                  <a:lnTo>
                    <a:pt x="594" y="1426"/>
                  </a:lnTo>
                  <a:lnTo>
                    <a:pt x="608" y="1422"/>
                  </a:lnTo>
                  <a:lnTo>
                    <a:pt x="622" y="1416"/>
                  </a:lnTo>
                  <a:lnTo>
                    <a:pt x="636" y="1408"/>
                  </a:lnTo>
                  <a:lnTo>
                    <a:pt x="648" y="1398"/>
                  </a:lnTo>
                  <a:lnTo>
                    <a:pt x="654" y="1388"/>
                  </a:lnTo>
                  <a:lnTo>
                    <a:pt x="656" y="1384"/>
                  </a:lnTo>
                  <a:lnTo>
                    <a:pt x="656" y="1378"/>
                  </a:lnTo>
                  <a:lnTo>
                    <a:pt x="654" y="1374"/>
                  </a:lnTo>
                  <a:lnTo>
                    <a:pt x="650" y="1368"/>
                  </a:lnTo>
                  <a:lnTo>
                    <a:pt x="650" y="1368"/>
                  </a:lnTo>
                  <a:close/>
                  <a:moveTo>
                    <a:pt x="406" y="824"/>
                  </a:moveTo>
                  <a:lnTo>
                    <a:pt x="406" y="824"/>
                  </a:lnTo>
                  <a:lnTo>
                    <a:pt x="406" y="82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2" y="826"/>
                  </a:lnTo>
                  <a:lnTo>
                    <a:pt x="412" y="826"/>
                  </a:lnTo>
                  <a:lnTo>
                    <a:pt x="406" y="824"/>
                  </a:lnTo>
                  <a:lnTo>
                    <a:pt x="406" y="824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3" name="Freeform 151"/>
            <p:cNvSpPr>
              <a:spLocks/>
            </p:cNvSpPr>
            <p:nvPr/>
          </p:nvSpPr>
          <p:spPr bwMode="auto">
            <a:xfrm>
              <a:off x="4700588" y="4273550"/>
              <a:ext cx="304800" cy="317500"/>
            </a:xfrm>
            <a:custGeom>
              <a:avLst/>
              <a:gdLst>
                <a:gd name="T0" fmla="*/ 102 w 192"/>
                <a:gd name="T1" fmla="*/ 58 h 200"/>
                <a:gd name="T2" fmla="*/ 78 w 192"/>
                <a:gd name="T3" fmla="*/ 34 h 200"/>
                <a:gd name="T4" fmla="*/ 74 w 192"/>
                <a:gd name="T5" fmla="*/ 32 h 200"/>
                <a:gd name="T6" fmla="*/ 58 w 192"/>
                <a:gd name="T7" fmla="*/ 28 h 200"/>
                <a:gd name="T8" fmla="*/ 22 w 192"/>
                <a:gd name="T9" fmla="*/ 2 h 200"/>
                <a:gd name="T10" fmla="*/ 12 w 192"/>
                <a:gd name="T11" fmla="*/ 0 h 200"/>
                <a:gd name="T12" fmla="*/ 8 w 192"/>
                <a:gd name="T13" fmla="*/ 0 h 200"/>
                <a:gd name="T14" fmla="*/ 0 w 192"/>
                <a:gd name="T15" fmla="*/ 16 h 200"/>
                <a:gd name="T16" fmla="*/ 6 w 192"/>
                <a:gd name="T17" fmla="*/ 28 h 200"/>
                <a:gd name="T18" fmla="*/ 40 w 192"/>
                <a:gd name="T19" fmla="*/ 56 h 200"/>
                <a:gd name="T20" fmla="*/ 44 w 192"/>
                <a:gd name="T21" fmla="*/ 64 h 200"/>
                <a:gd name="T22" fmla="*/ 52 w 192"/>
                <a:gd name="T23" fmla="*/ 76 h 200"/>
                <a:gd name="T24" fmla="*/ 56 w 192"/>
                <a:gd name="T25" fmla="*/ 76 h 200"/>
                <a:gd name="T26" fmla="*/ 74 w 192"/>
                <a:gd name="T27" fmla="*/ 68 h 200"/>
                <a:gd name="T28" fmla="*/ 86 w 192"/>
                <a:gd name="T29" fmla="*/ 64 h 200"/>
                <a:gd name="T30" fmla="*/ 94 w 192"/>
                <a:gd name="T31" fmla="*/ 68 h 200"/>
                <a:gd name="T32" fmla="*/ 102 w 192"/>
                <a:gd name="T33" fmla="*/ 76 h 200"/>
                <a:gd name="T34" fmla="*/ 132 w 192"/>
                <a:gd name="T35" fmla="*/ 108 h 200"/>
                <a:gd name="T36" fmla="*/ 158 w 192"/>
                <a:gd name="T37" fmla="*/ 138 h 200"/>
                <a:gd name="T38" fmla="*/ 164 w 192"/>
                <a:gd name="T39" fmla="*/ 152 h 200"/>
                <a:gd name="T40" fmla="*/ 174 w 192"/>
                <a:gd name="T41" fmla="*/ 186 h 200"/>
                <a:gd name="T42" fmla="*/ 178 w 192"/>
                <a:gd name="T43" fmla="*/ 198 h 200"/>
                <a:gd name="T44" fmla="*/ 180 w 192"/>
                <a:gd name="T45" fmla="*/ 198 h 200"/>
                <a:gd name="T46" fmla="*/ 168 w 192"/>
                <a:gd name="T47" fmla="*/ 160 h 200"/>
                <a:gd name="T48" fmla="*/ 150 w 192"/>
                <a:gd name="T49" fmla="*/ 106 h 200"/>
                <a:gd name="T50" fmla="*/ 150 w 192"/>
                <a:gd name="T51" fmla="*/ 98 h 200"/>
                <a:gd name="T52" fmla="*/ 156 w 192"/>
                <a:gd name="T53" fmla="*/ 84 h 200"/>
                <a:gd name="T54" fmla="*/ 166 w 192"/>
                <a:gd name="T55" fmla="*/ 76 h 200"/>
                <a:gd name="T56" fmla="*/ 190 w 192"/>
                <a:gd name="T57" fmla="*/ 70 h 200"/>
                <a:gd name="T58" fmla="*/ 192 w 192"/>
                <a:gd name="T59" fmla="*/ 70 h 200"/>
                <a:gd name="T60" fmla="*/ 182 w 192"/>
                <a:gd name="T61" fmla="*/ 64 h 200"/>
                <a:gd name="T62" fmla="*/ 156 w 192"/>
                <a:gd name="T63" fmla="*/ 52 h 200"/>
                <a:gd name="T64" fmla="*/ 120 w 192"/>
                <a:gd name="T65" fmla="*/ 36 h 200"/>
                <a:gd name="T66" fmla="*/ 112 w 192"/>
                <a:gd name="T67" fmla="*/ 32 h 200"/>
                <a:gd name="T68" fmla="*/ 112 w 192"/>
                <a:gd name="T69" fmla="*/ 36 h 200"/>
                <a:gd name="T70" fmla="*/ 118 w 192"/>
                <a:gd name="T71" fmla="*/ 56 h 200"/>
                <a:gd name="T72" fmla="*/ 130 w 192"/>
                <a:gd name="T73" fmla="*/ 76 h 200"/>
                <a:gd name="T74" fmla="*/ 136 w 192"/>
                <a:gd name="T75" fmla="*/ 90 h 200"/>
                <a:gd name="T76" fmla="*/ 132 w 192"/>
                <a:gd name="T77" fmla="*/ 98 h 200"/>
                <a:gd name="T78" fmla="*/ 128 w 192"/>
                <a:gd name="T79" fmla="*/ 94 h 200"/>
                <a:gd name="T80" fmla="*/ 102 w 192"/>
                <a:gd name="T81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00">
                  <a:moveTo>
                    <a:pt x="102" y="58"/>
                  </a:moveTo>
                  <a:lnTo>
                    <a:pt x="102" y="58"/>
                  </a:lnTo>
                  <a:lnTo>
                    <a:pt x="84" y="38"/>
                  </a:lnTo>
                  <a:lnTo>
                    <a:pt x="78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6" y="32"/>
                  </a:lnTo>
                  <a:lnTo>
                    <a:pt x="58" y="28"/>
                  </a:lnTo>
                  <a:lnTo>
                    <a:pt x="40" y="14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6" y="28"/>
                  </a:lnTo>
                  <a:lnTo>
                    <a:pt x="20" y="4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4" y="64"/>
                  </a:lnTo>
                  <a:lnTo>
                    <a:pt x="48" y="70"/>
                  </a:lnTo>
                  <a:lnTo>
                    <a:pt x="52" y="76"/>
                  </a:lnTo>
                  <a:lnTo>
                    <a:pt x="5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4" y="68"/>
                  </a:lnTo>
                  <a:lnTo>
                    <a:pt x="80" y="66"/>
                  </a:lnTo>
                  <a:lnTo>
                    <a:pt x="86" y="64"/>
                  </a:lnTo>
                  <a:lnTo>
                    <a:pt x="90" y="66"/>
                  </a:lnTo>
                  <a:lnTo>
                    <a:pt x="94" y="68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16" y="92"/>
                  </a:lnTo>
                  <a:lnTo>
                    <a:pt x="132" y="108"/>
                  </a:lnTo>
                  <a:lnTo>
                    <a:pt x="146" y="122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52"/>
                  </a:lnTo>
                  <a:lnTo>
                    <a:pt x="170" y="170"/>
                  </a:lnTo>
                  <a:lnTo>
                    <a:pt x="174" y="186"/>
                  </a:lnTo>
                  <a:lnTo>
                    <a:pt x="178" y="198"/>
                  </a:lnTo>
                  <a:lnTo>
                    <a:pt x="178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78" y="192"/>
                  </a:lnTo>
                  <a:lnTo>
                    <a:pt x="168" y="160"/>
                  </a:lnTo>
                  <a:lnTo>
                    <a:pt x="154" y="122"/>
                  </a:lnTo>
                  <a:lnTo>
                    <a:pt x="150" y="10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2" y="90"/>
                  </a:lnTo>
                  <a:lnTo>
                    <a:pt x="156" y="84"/>
                  </a:lnTo>
                  <a:lnTo>
                    <a:pt x="160" y="80"/>
                  </a:lnTo>
                  <a:lnTo>
                    <a:pt x="166" y="76"/>
                  </a:lnTo>
                  <a:lnTo>
                    <a:pt x="180" y="72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2" y="68"/>
                  </a:lnTo>
                  <a:lnTo>
                    <a:pt x="182" y="6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34" y="44"/>
                  </a:lnTo>
                  <a:lnTo>
                    <a:pt x="120" y="36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4" y="46"/>
                  </a:lnTo>
                  <a:lnTo>
                    <a:pt x="118" y="56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4" y="84"/>
                  </a:lnTo>
                  <a:lnTo>
                    <a:pt x="136" y="90"/>
                  </a:lnTo>
                  <a:lnTo>
                    <a:pt x="136" y="96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8" y="94"/>
                  </a:lnTo>
                  <a:lnTo>
                    <a:pt x="122" y="84"/>
                  </a:lnTo>
                  <a:lnTo>
                    <a:pt x="102" y="58"/>
                  </a:lnTo>
                  <a:lnTo>
                    <a:pt x="10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3" name="Line Callout 2 (Accent Bar) 2"/>
          <p:cNvSpPr/>
          <p:nvPr/>
        </p:nvSpPr>
        <p:spPr bwMode="ltGray">
          <a:xfrm>
            <a:off x="4487384" y="2304711"/>
            <a:ext cx="3592219" cy="936104"/>
          </a:xfrm>
          <a:prstGeom prst="accentCallout2">
            <a:avLst>
              <a:gd name="adj1" fmla="val 22820"/>
              <a:gd name="adj2" fmla="val -113"/>
              <a:gd name="adj3" fmla="val 22820"/>
              <a:gd name="adj4" fmla="val -7387"/>
              <a:gd name="adj5" fmla="val 146078"/>
              <a:gd name="adj6" fmla="val -3818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Utilizadores estão a </a:t>
            </a:r>
            <a:r>
              <a:rPr lang="pt-PT" b="1" dirty="0" smtClean="0">
                <a:solidFill>
                  <a:schemeClr val="tx1"/>
                </a:solidFill>
                <a:latin typeface="Georgia" pitchFamily="18" charset="0"/>
              </a:rPr>
              <a:t>violar políticas de TI 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com utilização de </a:t>
            </a:r>
            <a:r>
              <a:rPr lang="pt-PT" b="1" dirty="0" smtClean="0">
                <a:solidFill>
                  <a:schemeClr val="tx1"/>
                </a:solidFill>
                <a:latin typeface="Georgia" pitchFamily="18" charset="0"/>
              </a:rPr>
              <a:t>serviços não autorizados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  <a:endParaRPr lang="pt-PT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ltGray">
          <a:xfrm>
            <a:off x="2555776" y="5650996"/>
            <a:ext cx="1008112" cy="5053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1"/>
                </a:solidFill>
                <a:latin typeface="Georgia" pitchFamily="18" charset="0"/>
              </a:rPr>
              <a:t>CIO</a:t>
            </a:r>
            <a:endParaRPr lang="pt-PT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8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Computing</a:t>
            </a:r>
            <a:br>
              <a:rPr lang="en-GB" dirty="0"/>
            </a:br>
            <a:r>
              <a:rPr lang="en-GB" b="0" i="0" dirty="0" err="1"/>
              <a:t>Principais</a:t>
            </a:r>
            <a:r>
              <a:rPr lang="en-GB" b="0" i="0" dirty="0"/>
              <a:t> </a:t>
            </a:r>
            <a:r>
              <a:rPr lang="en-GB" b="0" i="0" dirty="0" err="1"/>
              <a:t>desafios</a:t>
            </a:r>
            <a:endParaRPr lang="en-GB" b="0" i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endParaRPr lang="pt-PT" dirty="0"/>
          </a:p>
        </p:txBody>
      </p:sp>
      <p:sp>
        <p:nvSpPr>
          <p:cNvPr id="2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pSp>
        <p:nvGrpSpPr>
          <p:cNvPr id="222" name="Group 221"/>
          <p:cNvGrpSpPr/>
          <p:nvPr/>
        </p:nvGrpSpPr>
        <p:grpSpPr>
          <a:xfrm>
            <a:off x="998975" y="3766546"/>
            <a:ext cx="679022" cy="2236919"/>
            <a:chOff x="6259513" y="1922463"/>
            <a:chExt cx="447675" cy="1474787"/>
          </a:xfrm>
        </p:grpSpPr>
        <p:sp>
          <p:nvSpPr>
            <p:cNvPr id="288" name="Freeform 49"/>
            <p:cNvSpPr>
              <a:spLocks noEditPoints="1"/>
            </p:cNvSpPr>
            <p:nvPr/>
          </p:nvSpPr>
          <p:spPr bwMode="auto">
            <a:xfrm>
              <a:off x="6259513" y="1922463"/>
              <a:ext cx="447675" cy="1474787"/>
            </a:xfrm>
            <a:custGeom>
              <a:avLst/>
              <a:gdLst>
                <a:gd name="T0" fmla="*/ 251 w 282"/>
                <a:gd name="T1" fmla="*/ 841 h 929"/>
                <a:gd name="T2" fmla="*/ 234 w 282"/>
                <a:gd name="T3" fmla="*/ 744 h 929"/>
                <a:gd name="T4" fmla="*/ 222 w 282"/>
                <a:gd name="T5" fmla="*/ 658 h 929"/>
                <a:gd name="T6" fmla="*/ 219 w 282"/>
                <a:gd name="T7" fmla="*/ 505 h 929"/>
                <a:gd name="T8" fmla="*/ 211 w 282"/>
                <a:gd name="T9" fmla="*/ 387 h 929"/>
                <a:gd name="T10" fmla="*/ 205 w 282"/>
                <a:gd name="T11" fmla="*/ 334 h 929"/>
                <a:gd name="T12" fmla="*/ 207 w 282"/>
                <a:gd name="T13" fmla="*/ 322 h 929"/>
                <a:gd name="T14" fmla="*/ 222 w 282"/>
                <a:gd name="T15" fmla="*/ 310 h 929"/>
                <a:gd name="T16" fmla="*/ 254 w 282"/>
                <a:gd name="T17" fmla="*/ 297 h 929"/>
                <a:gd name="T18" fmla="*/ 245 w 282"/>
                <a:gd name="T19" fmla="*/ 239 h 929"/>
                <a:gd name="T20" fmla="*/ 214 w 282"/>
                <a:gd name="T21" fmla="*/ 169 h 929"/>
                <a:gd name="T22" fmla="*/ 151 w 282"/>
                <a:gd name="T23" fmla="*/ 140 h 929"/>
                <a:gd name="T24" fmla="*/ 140 w 282"/>
                <a:gd name="T25" fmla="*/ 125 h 929"/>
                <a:gd name="T26" fmla="*/ 154 w 282"/>
                <a:gd name="T27" fmla="*/ 92 h 929"/>
                <a:gd name="T28" fmla="*/ 153 w 282"/>
                <a:gd name="T29" fmla="*/ 34 h 929"/>
                <a:gd name="T30" fmla="*/ 106 w 282"/>
                <a:gd name="T31" fmla="*/ 0 h 929"/>
                <a:gd name="T32" fmla="*/ 69 w 282"/>
                <a:gd name="T33" fmla="*/ 44 h 929"/>
                <a:gd name="T34" fmla="*/ 66 w 282"/>
                <a:gd name="T35" fmla="*/ 77 h 929"/>
                <a:gd name="T36" fmla="*/ 83 w 282"/>
                <a:gd name="T37" fmla="*/ 123 h 929"/>
                <a:gd name="T38" fmla="*/ 15 w 282"/>
                <a:gd name="T39" fmla="*/ 158 h 929"/>
                <a:gd name="T40" fmla="*/ 0 w 282"/>
                <a:gd name="T41" fmla="*/ 223 h 929"/>
                <a:gd name="T42" fmla="*/ 12 w 282"/>
                <a:gd name="T43" fmla="*/ 326 h 929"/>
                <a:gd name="T44" fmla="*/ 9 w 282"/>
                <a:gd name="T45" fmla="*/ 447 h 929"/>
                <a:gd name="T46" fmla="*/ 35 w 282"/>
                <a:gd name="T47" fmla="*/ 667 h 929"/>
                <a:gd name="T48" fmla="*/ 31 w 282"/>
                <a:gd name="T49" fmla="*/ 815 h 929"/>
                <a:gd name="T50" fmla="*/ 20 w 282"/>
                <a:gd name="T51" fmla="*/ 900 h 929"/>
                <a:gd name="T52" fmla="*/ 38 w 282"/>
                <a:gd name="T53" fmla="*/ 929 h 929"/>
                <a:gd name="T54" fmla="*/ 79 w 282"/>
                <a:gd name="T55" fmla="*/ 905 h 929"/>
                <a:gd name="T56" fmla="*/ 97 w 282"/>
                <a:gd name="T57" fmla="*/ 851 h 929"/>
                <a:gd name="T58" fmla="*/ 106 w 282"/>
                <a:gd name="T59" fmla="*/ 720 h 929"/>
                <a:gd name="T60" fmla="*/ 123 w 282"/>
                <a:gd name="T61" fmla="*/ 607 h 929"/>
                <a:gd name="T62" fmla="*/ 137 w 282"/>
                <a:gd name="T63" fmla="*/ 581 h 929"/>
                <a:gd name="T64" fmla="*/ 151 w 282"/>
                <a:gd name="T65" fmla="*/ 642 h 929"/>
                <a:gd name="T66" fmla="*/ 160 w 282"/>
                <a:gd name="T67" fmla="*/ 703 h 929"/>
                <a:gd name="T68" fmla="*/ 185 w 282"/>
                <a:gd name="T69" fmla="*/ 857 h 929"/>
                <a:gd name="T70" fmla="*/ 217 w 282"/>
                <a:gd name="T71" fmla="*/ 891 h 929"/>
                <a:gd name="T72" fmla="*/ 270 w 282"/>
                <a:gd name="T73" fmla="*/ 911 h 929"/>
                <a:gd name="T74" fmla="*/ 274 w 282"/>
                <a:gd name="T75" fmla="*/ 875 h 929"/>
                <a:gd name="T76" fmla="*/ 71 w 282"/>
                <a:gd name="T77" fmla="*/ 368 h 929"/>
                <a:gd name="T78" fmla="*/ 123 w 282"/>
                <a:gd name="T79" fmla="*/ 333 h 929"/>
                <a:gd name="T80" fmla="*/ 129 w 282"/>
                <a:gd name="T81" fmla="*/ 303 h 929"/>
                <a:gd name="T82" fmla="*/ 122 w 282"/>
                <a:gd name="T83" fmla="*/ 293 h 929"/>
                <a:gd name="T84" fmla="*/ 92 w 282"/>
                <a:gd name="T85" fmla="*/ 288 h 929"/>
                <a:gd name="T86" fmla="*/ 111 w 282"/>
                <a:gd name="T87" fmla="*/ 280 h 929"/>
                <a:gd name="T88" fmla="*/ 125 w 282"/>
                <a:gd name="T89" fmla="*/ 256 h 929"/>
                <a:gd name="T90" fmla="*/ 105 w 282"/>
                <a:gd name="T91" fmla="*/ 249 h 929"/>
                <a:gd name="T92" fmla="*/ 79 w 282"/>
                <a:gd name="T93" fmla="*/ 231 h 929"/>
                <a:gd name="T94" fmla="*/ 65 w 282"/>
                <a:gd name="T95" fmla="*/ 191 h 929"/>
                <a:gd name="T96" fmla="*/ 199 w 282"/>
                <a:gd name="T97" fmla="*/ 199 h 929"/>
                <a:gd name="T98" fmla="*/ 151 w 282"/>
                <a:gd name="T99" fmla="*/ 252 h 929"/>
                <a:gd name="T100" fmla="*/ 143 w 282"/>
                <a:gd name="T101" fmla="*/ 293 h 929"/>
                <a:gd name="T102" fmla="*/ 140 w 282"/>
                <a:gd name="T103" fmla="*/ 297 h 929"/>
                <a:gd name="T104" fmla="*/ 146 w 282"/>
                <a:gd name="T105" fmla="*/ 313 h 929"/>
                <a:gd name="T106" fmla="*/ 146 w 282"/>
                <a:gd name="T107" fmla="*/ 322 h 929"/>
                <a:gd name="T108" fmla="*/ 170 w 282"/>
                <a:gd name="T109" fmla="*/ 331 h 929"/>
                <a:gd name="T110" fmla="*/ 75 w 282"/>
                <a:gd name="T111" fmla="*/ 28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929">
                  <a:moveTo>
                    <a:pt x="274" y="875"/>
                  </a:moveTo>
                  <a:lnTo>
                    <a:pt x="274" y="875"/>
                  </a:lnTo>
                  <a:lnTo>
                    <a:pt x="264" y="866"/>
                  </a:lnTo>
                  <a:lnTo>
                    <a:pt x="253" y="858"/>
                  </a:lnTo>
                  <a:lnTo>
                    <a:pt x="242" y="852"/>
                  </a:lnTo>
                  <a:lnTo>
                    <a:pt x="242" y="848"/>
                  </a:lnTo>
                  <a:lnTo>
                    <a:pt x="251" y="841"/>
                  </a:lnTo>
                  <a:lnTo>
                    <a:pt x="251" y="841"/>
                  </a:lnTo>
                  <a:lnTo>
                    <a:pt x="253" y="829"/>
                  </a:lnTo>
                  <a:lnTo>
                    <a:pt x="251" y="818"/>
                  </a:lnTo>
                  <a:lnTo>
                    <a:pt x="250" y="807"/>
                  </a:lnTo>
                  <a:lnTo>
                    <a:pt x="250" y="807"/>
                  </a:lnTo>
                  <a:lnTo>
                    <a:pt x="240" y="780"/>
                  </a:lnTo>
                  <a:lnTo>
                    <a:pt x="236" y="761"/>
                  </a:lnTo>
                  <a:lnTo>
                    <a:pt x="234" y="744"/>
                  </a:lnTo>
                  <a:lnTo>
                    <a:pt x="234" y="744"/>
                  </a:lnTo>
                  <a:lnTo>
                    <a:pt x="236" y="715"/>
                  </a:lnTo>
                  <a:lnTo>
                    <a:pt x="234" y="703"/>
                  </a:lnTo>
                  <a:lnTo>
                    <a:pt x="231" y="698"/>
                  </a:lnTo>
                  <a:lnTo>
                    <a:pt x="228" y="693"/>
                  </a:lnTo>
                  <a:lnTo>
                    <a:pt x="228" y="693"/>
                  </a:lnTo>
                  <a:lnTo>
                    <a:pt x="225" y="687"/>
                  </a:lnTo>
                  <a:lnTo>
                    <a:pt x="223" y="679"/>
                  </a:lnTo>
                  <a:lnTo>
                    <a:pt x="222" y="658"/>
                  </a:lnTo>
                  <a:lnTo>
                    <a:pt x="220" y="627"/>
                  </a:lnTo>
                  <a:lnTo>
                    <a:pt x="220" y="627"/>
                  </a:lnTo>
                  <a:lnTo>
                    <a:pt x="222" y="615"/>
                  </a:lnTo>
                  <a:lnTo>
                    <a:pt x="222" y="595"/>
                  </a:lnTo>
                  <a:lnTo>
                    <a:pt x="223" y="570"/>
                  </a:lnTo>
                  <a:lnTo>
                    <a:pt x="223" y="548"/>
                  </a:lnTo>
                  <a:lnTo>
                    <a:pt x="223" y="548"/>
                  </a:lnTo>
                  <a:lnTo>
                    <a:pt x="219" y="505"/>
                  </a:lnTo>
                  <a:lnTo>
                    <a:pt x="216" y="481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28" y="448"/>
                  </a:lnTo>
                  <a:lnTo>
                    <a:pt x="222" y="424"/>
                  </a:lnTo>
                  <a:lnTo>
                    <a:pt x="217" y="404"/>
                  </a:lnTo>
                  <a:lnTo>
                    <a:pt x="217" y="404"/>
                  </a:lnTo>
                  <a:lnTo>
                    <a:pt x="211" y="387"/>
                  </a:lnTo>
                  <a:lnTo>
                    <a:pt x="207" y="365"/>
                  </a:lnTo>
                  <a:lnTo>
                    <a:pt x="202" y="347"/>
                  </a:lnTo>
                  <a:lnTo>
                    <a:pt x="202" y="336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202" y="334"/>
                  </a:lnTo>
                  <a:lnTo>
                    <a:pt x="205" y="334"/>
                  </a:lnTo>
                  <a:lnTo>
                    <a:pt x="205" y="334"/>
                  </a:lnTo>
                  <a:lnTo>
                    <a:pt x="207" y="334"/>
                  </a:lnTo>
                  <a:lnTo>
                    <a:pt x="208" y="333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8" y="326"/>
                  </a:lnTo>
                  <a:lnTo>
                    <a:pt x="208" y="323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8" y="320"/>
                  </a:lnTo>
                  <a:lnTo>
                    <a:pt x="210" y="319"/>
                  </a:lnTo>
                  <a:lnTo>
                    <a:pt x="210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22" y="310"/>
                  </a:lnTo>
                  <a:lnTo>
                    <a:pt x="231" y="308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44" y="308"/>
                  </a:lnTo>
                  <a:lnTo>
                    <a:pt x="248" y="305"/>
                  </a:lnTo>
                  <a:lnTo>
                    <a:pt x="253" y="302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6" y="289"/>
                  </a:lnTo>
                  <a:lnTo>
                    <a:pt x="256" y="280"/>
                  </a:lnTo>
                  <a:lnTo>
                    <a:pt x="256" y="269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1" y="249"/>
                  </a:lnTo>
                  <a:lnTo>
                    <a:pt x="248" y="243"/>
                  </a:lnTo>
                  <a:lnTo>
                    <a:pt x="245" y="239"/>
                  </a:lnTo>
                  <a:lnTo>
                    <a:pt x="245" y="239"/>
                  </a:lnTo>
                  <a:lnTo>
                    <a:pt x="237" y="229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4" y="165"/>
                  </a:lnTo>
                  <a:lnTo>
                    <a:pt x="213" y="160"/>
                  </a:lnTo>
                  <a:lnTo>
                    <a:pt x="208" y="155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1" y="146"/>
                  </a:lnTo>
                  <a:lnTo>
                    <a:pt x="159" y="143"/>
                  </a:lnTo>
                  <a:lnTo>
                    <a:pt x="151" y="140"/>
                  </a:lnTo>
                  <a:lnTo>
                    <a:pt x="151" y="140"/>
                  </a:lnTo>
                  <a:lnTo>
                    <a:pt x="151" y="138"/>
                  </a:lnTo>
                  <a:lnTo>
                    <a:pt x="149" y="135"/>
                  </a:lnTo>
                  <a:lnTo>
                    <a:pt x="148" y="131"/>
                  </a:lnTo>
                  <a:lnTo>
                    <a:pt x="145" y="129"/>
                  </a:lnTo>
                  <a:lnTo>
                    <a:pt x="140" y="128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2" y="115"/>
                  </a:lnTo>
                  <a:lnTo>
                    <a:pt x="145" y="106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9" y="98"/>
                  </a:lnTo>
                  <a:lnTo>
                    <a:pt x="153" y="97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3" y="34"/>
                  </a:lnTo>
                  <a:lnTo>
                    <a:pt x="151" y="27"/>
                  </a:lnTo>
                  <a:lnTo>
                    <a:pt x="148" y="21"/>
                  </a:lnTo>
                  <a:lnTo>
                    <a:pt x="143" y="15"/>
                  </a:lnTo>
                  <a:lnTo>
                    <a:pt x="137" y="9"/>
                  </a:lnTo>
                  <a:lnTo>
                    <a:pt x="129" y="4"/>
                  </a:lnTo>
                  <a:lnTo>
                    <a:pt x="119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4" y="20"/>
                  </a:lnTo>
                  <a:lnTo>
                    <a:pt x="71" y="27"/>
                  </a:lnTo>
                  <a:lnTo>
                    <a:pt x="69" y="3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68" y="69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8" y="86"/>
                  </a:lnTo>
                  <a:lnTo>
                    <a:pt x="71" y="92"/>
                  </a:lnTo>
                  <a:lnTo>
                    <a:pt x="74" y="97"/>
                  </a:lnTo>
                  <a:lnTo>
                    <a:pt x="75" y="98"/>
                  </a:lnTo>
                  <a:lnTo>
                    <a:pt x="79" y="98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79" y="128"/>
                  </a:lnTo>
                  <a:lnTo>
                    <a:pt x="75" y="132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6" y="146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15" y="158"/>
                  </a:lnTo>
                  <a:lnTo>
                    <a:pt x="9" y="163"/>
                  </a:lnTo>
                  <a:lnTo>
                    <a:pt x="6" y="171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2" y="206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99"/>
                  </a:lnTo>
                  <a:lnTo>
                    <a:pt x="2" y="306"/>
                  </a:lnTo>
                  <a:lnTo>
                    <a:pt x="3" y="314"/>
                  </a:lnTo>
                  <a:lnTo>
                    <a:pt x="8" y="320"/>
                  </a:lnTo>
                  <a:lnTo>
                    <a:pt x="12" y="326"/>
                  </a:lnTo>
                  <a:lnTo>
                    <a:pt x="18" y="333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2" y="359"/>
                  </a:lnTo>
                  <a:lnTo>
                    <a:pt x="17" y="384"/>
                  </a:lnTo>
                  <a:lnTo>
                    <a:pt x="12" y="416"/>
                  </a:lnTo>
                  <a:lnTo>
                    <a:pt x="12" y="416"/>
                  </a:lnTo>
                  <a:lnTo>
                    <a:pt x="9" y="447"/>
                  </a:lnTo>
                  <a:lnTo>
                    <a:pt x="9" y="470"/>
                  </a:lnTo>
                  <a:lnTo>
                    <a:pt x="9" y="490"/>
                  </a:lnTo>
                  <a:lnTo>
                    <a:pt x="28" y="493"/>
                  </a:lnTo>
                  <a:lnTo>
                    <a:pt x="28" y="493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35" y="632"/>
                  </a:lnTo>
                  <a:lnTo>
                    <a:pt x="35" y="667"/>
                  </a:lnTo>
                  <a:lnTo>
                    <a:pt x="34" y="704"/>
                  </a:lnTo>
                  <a:lnTo>
                    <a:pt x="34" y="704"/>
                  </a:lnTo>
                  <a:lnTo>
                    <a:pt x="34" y="740"/>
                  </a:lnTo>
                  <a:lnTo>
                    <a:pt x="34" y="767"/>
                  </a:lnTo>
                  <a:lnTo>
                    <a:pt x="34" y="792"/>
                  </a:lnTo>
                  <a:lnTo>
                    <a:pt x="34" y="803"/>
                  </a:lnTo>
                  <a:lnTo>
                    <a:pt x="31" y="815"/>
                  </a:lnTo>
                  <a:lnTo>
                    <a:pt x="31" y="815"/>
                  </a:lnTo>
                  <a:lnTo>
                    <a:pt x="29" y="827"/>
                  </a:lnTo>
                  <a:lnTo>
                    <a:pt x="28" y="840"/>
                  </a:lnTo>
                  <a:lnTo>
                    <a:pt x="29" y="863"/>
                  </a:lnTo>
                  <a:lnTo>
                    <a:pt x="31" y="880"/>
                  </a:lnTo>
                  <a:lnTo>
                    <a:pt x="32" y="889"/>
                  </a:lnTo>
                  <a:lnTo>
                    <a:pt x="32" y="889"/>
                  </a:lnTo>
                  <a:lnTo>
                    <a:pt x="28" y="892"/>
                  </a:lnTo>
                  <a:lnTo>
                    <a:pt x="20" y="900"/>
                  </a:lnTo>
                  <a:lnTo>
                    <a:pt x="17" y="905"/>
                  </a:lnTo>
                  <a:lnTo>
                    <a:pt x="15" y="911"/>
                  </a:lnTo>
                  <a:lnTo>
                    <a:pt x="15" y="917"/>
                  </a:lnTo>
                  <a:lnTo>
                    <a:pt x="18" y="921"/>
                  </a:lnTo>
                  <a:lnTo>
                    <a:pt x="18" y="921"/>
                  </a:lnTo>
                  <a:lnTo>
                    <a:pt x="25" y="928"/>
                  </a:lnTo>
                  <a:lnTo>
                    <a:pt x="31" y="929"/>
                  </a:lnTo>
                  <a:lnTo>
                    <a:pt x="38" y="929"/>
                  </a:lnTo>
                  <a:lnTo>
                    <a:pt x="46" y="928"/>
                  </a:lnTo>
                  <a:lnTo>
                    <a:pt x="52" y="925"/>
                  </a:lnTo>
                  <a:lnTo>
                    <a:pt x="60" y="921"/>
                  </a:lnTo>
                  <a:lnTo>
                    <a:pt x="65" y="917"/>
                  </a:lnTo>
                  <a:lnTo>
                    <a:pt x="69" y="911"/>
                  </a:lnTo>
                  <a:lnTo>
                    <a:pt x="69" y="911"/>
                  </a:lnTo>
                  <a:lnTo>
                    <a:pt x="74" y="908"/>
                  </a:lnTo>
                  <a:lnTo>
                    <a:pt x="79" y="905"/>
                  </a:lnTo>
                  <a:lnTo>
                    <a:pt x="89" y="900"/>
                  </a:lnTo>
                  <a:lnTo>
                    <a:pt x="94" y="897"/>
                  </a:lnTo>
                  <a:lnTo>
                    <a:pt x="97" y="892"/>
                  </a:lnTo>
                  <a:lnTo>
                    <a:pt x="97" y="886"/>
                  </a:lnTo>
                  <a:lnTo>
                    <a:pt x="96" y="877"/>
                  </a:lnTo>
                  <a:lnTo>
                    <a:pt x="102" y="874"/>
                  </a:lnTo>
                  <a:lnTo>
                    <a:pt x="102" y="874"/>
                  </a:lnTo>
                  <a:lnTo>
                    <a:pt x="97" y="851"/>
                  </a:lnTo>
                  <a:lnTo>
                    <a:pt x="94" y="831"/>
                  </a:lnTo>
                  <a:lnTo>
                    <a:pt x="92" y="812"/>
                  </a:lnTo>
                  <a:lnTo>
                    <a:pt x="92" y="812"/>
                  </a:lnTo>
                  <a:lnTo>
                    <a:pt x="96" y="797"/>
                  </a:lnTo>
                  <a:lnTo>
                    <a:pt x="100" y="774"/>
                  </a:lnTo>
                  <a:lnTo>
                    <a:pt x="105" y="749"/>
                  </a:lnTo>
                  <a:lnTo>
                    <a:pt x="106" y="735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07"/>
                  </a:lnTo>
                  <a:lnTo>
                    <a:pt x="106" y="696"/>
                  </a:lnTo>
                  <a:lnTo>
                    <a:pt x="109" y="679"/>
                  </a:lnTo>
                  <a:lnTo>
                    <a:pt x="112" y="669"/>
                  </a:lnTo>
                  <a:lnTo>
                    <a:pt x="116" y="656"/>
                  </a:lnTo>
                  <a:lnTo>
                    <a:pt x="116" y="656"/>
                  </a:lnTo>
                  <a:lnTo>
                    <a:pt x="123" y="607"/>
                  </a:lnTo>
                  <a:lnTo>
                    <a:pt x="126" y="579"/>
                  </a:lnTo>
                  <a:lnTo>
                    <a:pt x="126" y="567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9" y="565"/>
                  </a:lnTo>
                  <a:lnTo>
                    <a:pt x="134" y="573"/>
                  </a:lnTo>
                  <a:lnTo>
                    <a:pt x="137" y="581"/>
                  </a:lnTo>
                  <a:lnTo>
                    <a:pt x="137" y="581"/>
                  </a:lnTo>
                  <a:lnTo>
                    <a:pt x="139" y="589"/>
                  </a:lnTo>
                  <a:lnTo>
                    <a:pt x="139" y="595"/>
                  </a:lnTo>
                  <a:lnTo>
                    <a:pt x="139" y="602"/>
                  </a:lnTo>
                  <a:lnTo>
                    <a:pt x="142" y="613"/>
                  </a:lnTo>
                  <a:lnTo>
                    <a:pt x="142" y="613"/>
                  </a:lnTo>
                  <a:lnTo>
                    <a:pt x="149" y="630"/>
                  </a:lnTo>
                  <a:lnTo>
                    <a:pt x="151" y="636"/>
                  </a:lnTo>
                  <a:lnTo>
                    <a:pt x="151" y="642"/>
                  </a:lnTo>
                  <a:lnTo>
                    <a:pt x="151" y="642"/>
                  </a:lnTo>
                  <a:lnTo>
                    <a:pt x="153" y="661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9" y="683"/>
                  </a:lnTo>
                  <a:lnTo>
                    <a:pt x="159" y="689"/>
                  </a:lnTo>
                  <a:lnTo>
                    <a:pt x="160" y="703"/>
                  </a:lnTo>
                  <a:lnTo>
                    <a:pt x="160" y="703"/>
                  </a:lnTo>
                  <a:lnTo>
                    <a:pt x="176" y="801"/>
                  </a:lnTo>
                  <a:lnTo>
                    <a:pt x="176" y="801"/>
                  </a:lnTo>
                  <a:lnTo>
                    <a:pt x="177" y="814"/>
                  </a:lnTo>
                  <a:lnTo>
                    <a:pt x="182" y="829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52"/>
                  </a:lnTo>
                  <a:lnTo>
                    <a:pt x="185" y="857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8"/>
                  </a:lnTo>
                  <a:lnTo>
                    <a:pt x="186" y="872"/>
                  </a:lnTo>
                  <a:lnTo>
                    <a:pt x="193" y="877"/>
                  </a:lnTo>
                  <a:lnTo>
                    <a:pt x="200" y="881"/>
                  </a:lnTo>
                  <a:lnTo>
                    <a:pt x="200" y="881"/>
                  </a:lnTo>
                  <a:lnTo>
                    <a:pt x="217" y="891"/>
                  </a:lnTo>
                  <a:lnTo>
                    <a:pt x="227" y="895"/>
                  </a:lnTo>
                  <a:lnTo>
                    <a:pt x="236" y="901"/>
                  </a:lnTo>
                  <a:lnTo>
                    <a:pt x="236" y="901"/>
                  </a:lnTo>
                  <a:lnTo>
                    <a:pt x="244" y="908"/>
                  </a:lnTo>
                  <a:lnTo>
                    <a:pt x="253" y="912"/>
                  </a:lnTo>
                  <a:lnTo>
                    <a:pt x="262" y="914"/>
                  </a:lnTo>
                  <a:lnTo>
                    <a:pt x="270" y="911"/>
                  </a:lnTo>
                  <a:lnTo>
                    <a:pt x="270" y="911"/>
                  </a:lnTo>
                  <a:lnTo>
                    <a:pt x="274" y="909"/>
                  </a:lnTo>
                  <a:lnTo>
                    <a:pt x="277" y="906"/>
                  </a:lnTo>
                  <a:lnTo>
                    <a:pt x="281" y="901"/>
                  </a:lnTo>
                  <a:lnTo>
                    <a:pt x="282" y="897"/>
                  </a:lnTo>
                  <a:lnTo>
                    <a:pt x="282" y="892"/>
                  </a:lnTo>
                  <a:lnTo>
                    <a:pt x="281" y="886"/>
                  </a:lnTo>
                  <a:lnTo>
                    <a:pt x="279" y="881"/>
                  </a:lnTo>
                  <a:lnTo>
                    <a:pt x="274" y="875"/>
                  </a:lnTo>
                  <a:lnTo>
                    <a:pt x="274" y="875"/>
                  </a:lnTo>
                  <a:close/>
                  <a:moveTo>
                    <a:pt x="197" y="359"/>
                  </a:moveTo>
                  <a:lnTo>
                    <a:pt x="197" y="359"/>
                  </a:lnTo>
                  <a:lnTo>
                    <a:pt x="197" y="363"/>
                  </a:lnTo>
                  <a:lnTo>
                    <a:pt x="194" y="367"/>
                  </a:lnTo>
                  <a:lnTo>
                    <a:pt x="191" y="368"/>
                  </a:lnTo>
                  <a:lnTo>
                    <a:pt x="186" y="370"/>
                  </a:lnTo>
                  <a:lnTo>
                    <a:pt x="71" y="368"/>
                  </a:lnTo>
                  <a:lnTo>
                    <a:pt x="71" y="368"/>
                  </a:lnTo>
                  <a:lnTo>
                    <a:pt x="66" y="368"/>
                  </a:lnTo>
                  <a:lnTo>
                    <a:pt x="63" y="365"/>
                  </a:lnTo>
                  <a:lnTo>
                    <a:pt x="62" y="362"/>
                  </a:lnTo>
                  <a:lnTo>
                    <a:pt x="60" y="359"/>
                  </a:lnTo>
                  <a:lnTo>
                    <a:pt x="60" y="331"/>
                  </a:lnTo>
                  <a:lnTo>
                    <a:pt x="120" y="34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6" y="320"/>
                  </a:lnTo>
                  <a:lnTo>
                    <a:pt x="129" y="303"/>
                  </a:lnTo>
                  <a:lnTo>
                    <a:pt x="129" y="303"/>
                  </a:lnTo>
                  <a:lnTo>
                    <a:pt x="131" y="297"/>
                  </a:lnTo>
                  <a:lnTo>
                    <a:pt x="131" y="297"/>
                  </a:lnTo>
                  <a:lnTo>
                    <a:pt x="131" y="294"/>
                  </a:lnTo>
                  <a:lnTo>
                    <a:pt x="131" y="294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09" y="291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89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100" y="282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17" y="282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68"/>
                  </a:lnTo>
                  <a:lnTo>
                    <a:pt x="125" y="256"/>
                  </a:lnTo>
                  <a:lnTo>
                    <a:pt x="125" y="256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2" y="251"/>
                  </a:lnTo>
                  <a:lnTo>
                    <a:pt x="116" y="251"/>
                  </a:lnTo>
                  <a:lnTo>
                    <a:pt x="116" y="251"/>
                  </a:lnTo>
                  <a:lnTo>
                    <a:pt x="108" y="249"/>
                  </a:lnTo>
                  <a:lnTo>
                    <a:pt x="105" y="249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94" y="242"/>
                  </a:lnTo>
                  <a:lnTo>
                    <a:pt x="86" y="236"/>
                  </a:lnTo>
                  <a:lnTo>
                    <a:pt x="86" y="236"/>
                  </a:lnTo>
                  <a:lnTo>
                    <a:pt x="85" y="232"/>
                  </a:lnTo>
                  <a:lnTo>
                    <a:pt x="79" y="231"/>
                  </a:lnTo>
                  <a:lnTo>
                    <a:pt x="79" y="231"/>
                  </a:lnTo>
                  <a:lnTo>
                    <a:pt x="68" y="228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2" y="226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3" y="194"/>
                  </a:lnTo>
                  <a:lnTo>
                    <a:pt x="65" y="191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93" y="189"/>
                  </a:lnTo>
                  <a:lnTo>
                    <a:pt x="196" y="191"/>
                  </a:lnTo>
                  <a:lnTo>
                    <a:pt x="199" y="194"/>
                  </a:lnTo>
                  <a:lnTo>
                    <a:pt x="199" y="199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77" y="254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51" y="252"/>
                  </a:lnTo>
                  <a:lnTo>
                    <a:pt x="134" y="251"/>
                  </a:lnTo>
                  <a:lnTo>
                    <a:pt x="134" y="251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3" y="308"/>
                  </a:lnTo>
                  <a:lnTo>
                    <a:pt x="145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7"/>
                  </a:lnTo>
                  <a:lnTo>
                    <a:pt x="146" y="317"/>
                  </a:lnTo>
                  <a:lnTo>
                    <a:pt x="146" y="320"/>
                  </a:lnTo>
                  <a:lnTo>
                    <a:pt x="146" y="322"/>
                  </a:lnTo>
                  <a:lnTo>
                    <a:pt x="146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53" y="326"/>
                  </a:lnTo>
                  <a:lnTo>
                    <a:pt x="153" y="326"/>
                  </a:lnTo>
                  <a:lnTo>
                    <a:pt x="160" y="326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70" y="331"/>
                  </a:lnTo>
                  <a:lnTo>
                    <a:pt x="173" y="333"/>
                  </a:lnTo>
                  <a:lnTo>
                    <a:pt x="183" y="333"/>
                  </a:lnTo>
                  <a:lnTo>
                    <a:pt x="183" y="333"/>
                  </a:lnTo>
                  <a:lnTo>
                    <a:pt x="197" y="334"/>
                  </a:lnTo>
                  <a:lnTo>
                    <a:pt x="197" y="359"/>
                  </a:lnTo>
                  <a:close/>
                  <a:moveTo>
                    <a:pt x="63" y="280"/>
                  </a:moveTo>
                  <a:lnTo>
                    <a:pt x="63" y="280"/>
                  </a:lnTo>
                  <a:lnTo>
                    <a:pt x="75" y="283"/>
                  </a:lnTo>
                  <a:lnTo>
                    <a:pt x="85" y="286"/>
                  </a:lnTo>
                  <a:lnTo>
                    <a:pt x="85" y="286"/>
                  </a:lnTo>
                  <a:lnTo>
                    <a:pt x="75" y="283"/>
                  </a:lnTo>
                  <a:lnTo>
                    <a:pt x="63" y="280"/>
                  </a:lnTo>
                  <a:lnTo>
                    <a:pt x="63" y="28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89" name="Freeform 50"/>
            <p:cNvSpPr>
              <a:spLocks/>
            </p:cNvSpPr>
            <p:nvPr/>
          </p:nvSpPr>
          <p:spPr bwMode="auto">
            <a:xfrm>
              <a:off x="6389688" y="2125663"/>
              <a:ext cx="100013" cy="131762"/>
            </a:xfrm>
            <a:custGeom>
              <a:avLst/>
              <a:gdLst>
                <a:gd name="T0" fmla="*/ 61 w 63"/>
                <a:gd name="T1" fmla="*/ 7 h 83"/>
                <a:gd name="T2" fmla="*/ 61 w 63"/>
                <a:gd name="T3" fmla="*/ 7 h 83"/>
                <a:gd name="T4" fmla="*/ 60 w 63"/>
                <a:gd name="T5" fmla="*/ 10 h 83"/>
                <a:gd name="T6" fmla="*/ 57 w 63"/>
                <a:gd name="T7" fmla="*/ 17 h 83"/>
                <a:gd name="T8" fmla="*/ 51 w 63"/>
                <a:gd name="T9" fmla="*/ 21 h 83"/>
                <a:gd name="T10" fmla="*/ 46 w 63"/>
                <a:gd name="T11" fmla="*/ 23 h 83"/>
                <a:gd name="T12" fmla="*/ 41 w 63"/>
                <a:gd name="T13" fmla="*/ 24 h 83"/>
                <a:gd name="T14" fmla="*/ 41 w 63"/>
                <a:gd name="T15" fmla="*/ 24 h 83"/>
                <a:gd name="T16" fmla="*/ 35 w 63"/>
                <a:gd name="T17" fmla="*/ 23 h 83"/>
                <a:gd name="T18" fmla="*/ 29 w 63"/>
                <a:gd name="T19" fmla="*/ 21 h 83"/>
                <a:gd name="T20" fmla="*/ 17 w 63"/>
                <a:gd name="T21" fmla="*/ 15 h 83"/>
                <a:gd name="T22" fmla="*/ 6 w 63"/>
                <a:gd name="T23" fmla="*/ 7 h 83"/>
                <a:gd name="T24" fmla="*/ 4 w 63"/>
                <a:gd name="T25" fmla="*/ 3 h 83"/>
                <a:gd name="T26" fmla="*/ 3 w 63"/>
                <a:gd name="T27" fmla="*/ 0 h 83"/>
                <a:gd name="T28" fmla="*/ 3 w 63"/>
                <a:gd name="T29" fmla="*/ 0 h 83"/>
                <a:gd name="T30" fmla="*/ 0 w 63"/>
                <a:gd name="T31" fmla="*/ 1 h 83"/>
                <a:gd name="T32" fmla="*/ 0 w 63"/>
                <a:gd name="T33" fmla="*/ 4 h 83"/>
                <a:gd name="T34" fmla="*/ 1 w 63"/>
                <a:gd name="T35" fmla="*/ 10 h 83"/>
                <a:gd name="T36" fmla="*/ 1 w 63"/>
                <a:gd name="T37" fmla="*/ 10 h 83"/>
                <a:gd name="T38" fmla="*/ 4 w 63"/>
                <a:gd name="T39" fmla="*/ 15 h 83"/>
                <a:gd name="T40" fmla="*/ 7 w 63"/>
                <a:gd name="T41" fmla="*/ 20 h 83"/>
                <a:gd name="T42" fmla="*/ 10 w 63"/>
                <a:gd name="T43" fmla="*/ 24 h 83"/>
                <a:gd name="T44" fmla="*/ 14 w 63"/>
                <a:gd name="T45" fmla="*/ 32 h 83"/>
                <a:gd name="T46" fmla="*/ 14 w 63"/>
                <a:gd name="T47" fmla="*/ 32 h 83"/>
                <a:gd name="T48" fmla="*/ 27 w 63"/>
                <a:gd name="T49" fmla="*/ 83 h 83"/>
                <a:gd name="T50" fmla="*/ 27 w 63"/>
                <a:gd name="T51" fmla="*/ 83 h 83"/>
                <a:gd name="T52" fmla="*/ 37 w 63"/>
                <a:gd name="T53" fmla="*/ 64 h 83"/>
                <a:gd name="T54" fmla="*/ 49 w 63"/>
                <a:gd name="T55" fmla="*/ 41 h 83"/>
                <a:gd name="T56" fmla="*/ 49 w 63"/>
                <a:gd name="T57" fmla="*/ 41 h 83"/>
                <a:gd name="T58" fmla="*/ 58 w 63"/>
                <a:gd name="T59" fmla="*/ 23 h 83"/>
                <a:gd name="T60" fmla="*/ 61 w 63"/>
                <a:gd name="T61" fmla="*/ 13 h 83"/>
                <a:gd name="T62" fmla="*/ 63 w 63"/>
                <a:gd name="T63" fmla="*/ 10 h 83"/>
                <a:gd name="T64" fmla="*/ 61 w 63"/>
                <a:gd name="T65" fmla="*/ 7 h 83"/>
                <a:gd name="T66" fmla="*/ 61 w 63"/>
                <a:gd name="T6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3">
                  <a:moveTo>
                    <a:pt x="61" y="7"/>
                  </a:moveTo>
                  <a:lnTo>
                    <a:pt x="61" y="7"/>
                  </a:lnTo>
                  <a:lnTo>
                    <a:pt x="60" y="10"/>
                  </a:lnTo>
                  <a:lnTo>
                    <a:pt x="57" y="17"/>
                  </a:lnTo>
                  <a:lnTo>
                    <a:pt x="51" y="21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5" y="23"/>
                  </a:lnTo>
                  <a:lnTo>
                    <a:pt x="29" y="21"/>
                  </a:lnTo>
                  <a:lnTo>
                    <a:pt x="17" y="15"/>
                  </a:lnTo>
                  <a:lnTo>
                    <a:pt x="6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37" y="64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8" y="23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6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0" name="Freeform 51"/>
            <p:cNvSpPr>
              <a:spLocks/>
            </p:cNvSpPr>
            <p:nvPr/>
          </p:nvSpPr>
          <p:spPr bwMode="auto">
            <a:xfrm>
              <a:off x="6432551" y="2166938"/>
              <a:ext cx="25400" cy="60325"/>
            </a:xfrm>
            <a:custGeom>
              <a:avLst/>
              <a:gdLst>
                <a:gd name="T0" fmla="*/ 10 w 16"/>
                <a:gd name="T1" fmla="*/ 1 h 38"/>
                <a:gd name="T2" fmla="*/ 10 w 16"/>
                <a:gd name="T3" fmla="*/ 1 h 38"/>
                <a:gd name="T4" fmla="*/ 7 w 16"/>
                <a:gd name="T5" fmla="*/ 0 h 38"/>
                <a:gd name="T6" fmla="*/ 5 w 16"/>
                <a:gd name="T7" fmla="*/ 0 h 38"/>
                <a:gd name="T8" fmla="*/ 2 w 16"/>
                <a:gd name="T9" fmla="*/ 3 h 38"/>
                <a:gd name="T10" fmla="*/ 0 w 16"/>
                <a:gd name="T11" fmla="*/ 8 h 38"/>
                <a:gd name="T12" fmla="*/ 2 w 16"/>
                <a:gd name="T13" fmla="*/ 11 h 38"/>
                <a:gd name="T14" fmla="*/ 2 w 16"/>
                <a:gd name="T15" fmla="*/ 11 h 38"/>
                <a:gd name="T16" fmla="*/ 5 w 16"/>
                <a:gd name="T17" fmla="*/ 14 h 38"/>
                <a:gd name="T18" fmla="*/ 5 w 16"/>
                <a:gd name="T19" fmla="*/ 14 h 38"/>
                <a:gd name="T20" fmla="*/ 3 w 16"/>
                <a:gd name="T21" fmla="*/ 21 h 38"/>
                <a:gd name="T22" fmla="*/ 3 w 16"/>
                <a:gd name="T23" fmla="*/ 29 h 38"/>
                <a:gd name="T24" fmla="*/ 3 w 16"/>
                <a:gd name="T25" fmla="*/ 38 h 38"/>
                <a:gd name="T26" fmla="*/ 13 w 16"/>
                <a:gd name="T27" fmla="*/ 38 h 38"/>
                <a:gd name="T28" fmla="*/ 13 w 16"/>
                <a:gd name="T29" fmla="*/ 38 h 38"/>
                <a:gd name="T30" fmla="*/ 14 w 16"/>
                <a:gd name="T31" fmla="*/ 21 h 38"/>
                <a:gd name="T32" fmla="*/ 13 w 16"/>
                <a:gd name="T33" fmla="*/ 12 h 38"/>
                <a:gd name="T34" fmla="*/ 13 w 16"/>
                <a:gd name="T35" fmla="*/ 12 h 38"/>
                <a:gd name="T36" fmla="*/ 14 w 16"/>
                <a:gd name="T37" fmla="*/ 11 h 38"/>
                <a:gd name="T38" fmla="*/ 14 w 16"/>
                <a:gd name="T39" fmla="*/ 11 h 38"/>
                <a:gd name="T40" fmla="*/ 16 w 16"/>
                <a:gd name="T41" fmla="*/ 6 h 38"/>
                <a:gd name="T42" fmla="*/ 14 w 16"/>
                <a:gd name="T43" fmla="*/ 4 h 38"/>
                <a:gd name="T44" fmla="*/ 10 w 16"/>
                <a:gd name="T45" fmla="*/ 1 h 38"/>
                <a:gd name="T46" fmla="*/ 10 w 16"/>
                <a:gd name="T4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38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1" name="Freeform 52"/>
            <p:cNvSpPr>
              <a:spLocks/>
            </p:cNvSpPr>
            <p:nvPr/>
          </p:nvSpPr>
          <p:spPr bwMode="auto">
            <a:xfrm>
              <a:off x="6454776" y="2451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2" name="Freeform 53"/>
            <p:cNvSpPr>
              <a:spLocks noEditPoints="1"/>
            </p:cNvSpPr>
            <p:nvPr/>
          </p:nvSpPr>
          <p:spPr bwMode="auto">
            <a:xfrm>
              <a:off x="6354763" y="2220913"/>
              <a:ext cx="220663" cy="288925"/>
            </a:xfrm>
            <a:custGeom>
              <a:avLst/>
              <a:gdLst>
                <a:gd name="T0" fmla="*/ 43 w 139"/>
                <a:gd name="T1" fmla="*/ 101 h 182"/>
                <a:gd name="T2" fmla="*/ 60 w 139"/>
                <a:gd name="T3" fmla="*/ 105 h 182"/>
                <a:gd name="T4" fmla="*/ 62 w 139"/>
                <a:gd name="T5" fmla="*/ 105 h 182"/>
                <a:gd name="T6" fmla="*/ 65 w 139"/>
                <a:gd name="T7" fmla="*/ 105 h 182"/>
                <a:gd name="T8" fmla="*/ 71 w 139"/>
                <a:gd name="T9" fmla="*/ 106 h 182"/>
                <a:gd name="T10" fmla="*/ 71 w 139"/>
                <a:gd name="T11" fmla="*/ 106 h 182"/>
                <a:gd name="T12" fmla="*/ 77 w 139"/>
                <a:gd name="T13" fmla="*/ 106 h 182"/>
                <a:gd name="T14" fmla="*/ 80 w 139"/>
                <a:gd name="T15" fmla="*/ 106 h 182"/>
                <a:gd name="T16" fmla="*/ 83 w 139"/>
                <a:gd name="T17" fmla="*/ 105 h 182"/>
                <a:gd name="T18" fmla="*/ 83 w 139"/>
                <a:gd name="T19" fmla="*/ 105 h 182"/>
                <a:gd name="T20" fmla="*/ 65 w 139"/>
                <a:gd name="T21" fmla="*/ 98 h 182"/>
                <a:gd name="T22" fmla="*/ 65 w 139"/>
                <a:gd name="T23" fmla="*/ 95 h 182"/>
                <a:gd name="T24" fmla="*/ 63 w 139"/>
                <a:gd name="T25" fmla="*/ 95 h 182"/>
                <a:gd name="T26" fmla="*/ 51 w 139"/>
                <a:gd name="T27" fmla="*/ 92 h 182"/>
                <a:gd name="T28" fmla="*/ 40 w 139"/>
                <a:gd name="T29" fmla="*/ 94 h 182"/>
                <a:gd name="T30" fmla="*/ 26 w 139"/>
                <a:gd name="T31" fmla="*/ 98 h 182"/>
                <a:gd name="T32" fmla="*/ 32 w 139"/>
                <a:gd name="T33" fmla="*/ 100 h 182"/>
                <a:gd name="T34" fmla="*/ 37 w 139"/>
                <a:gd name="T35" fmla="*/ 100 h 182"/>
                <a:gd name="T36" fmla="*/ 43 w 139"/>
                <a:gd name="T37" fmla="*/ 101 h 182"/>
                <a:gd name="T38" fmla="*/ 106 w 139"/>
                <a:gd name="T39" fmla="*/ 142 h 182"/>
                <a:gd name="T40" fmla="*/ 93 w 139"/>
                <a:gd name="T41" fmla="*/ 138 h 182"/>
                <a:gd name="T42" fmla="*/ 85 w 139"/>
                <a:gd name="T43" fmla="*/ 138 h 182"/>
                <a:gd name="T44" fmla="*/ 85 w 139"/>
                <a:gd name="T45" fmla="*/ 138 h 182"/>
                <a:gd name="T46" fmla="*/ 83 w 139"/>
                <a:gd name="T47" fmla="*/ 138 h 182"/>
                <a:gd name="T48" fmla="*/ 76 w 139"/>
                <a:gd name="T49" fmla="*/ 143 h 182"/>
                <a:gd name="T50" fmla="*/ 63 w 139"/>
                <a:gd name="T51" fmla="*/ 145 h 182"/>
                <a:gd name="T52" fmla="*/ 63 w 139"/>
                <a:gd name="T53" fmla="*/ 145 h 182"/>
                <a:gd name="T54" fmla="*/ 60 w 139"/>
                <a:gd name="T55" fmla="*/ 155 h 182"/>
                <a:gd name="T56" fmla="*/ 0 w 139"/>
                <a:gd name="T57" fmla="*/ 171 h 182"/>
                <a:gd name="T58" fmla="*/ 2 w 139"/>
                <a:gd name="T59" fmla="*/ 174 h 182"/>
                <a:gd name="T60" fmla="*/ 6 w 139"/>
                <a:gd name="T61" fmla="*/ 180 h 182"/>
                <a:gd name="T62" fmla="*/ 126 w 139"/>
                <a:gd name="T63" fmla="*/ 182 h 182"/>
                <a:gd name="T64" fmla="*/ 131 w 139"/>
                <a:gd name="T65" fmla="*/ 180 h 182"/>
                <a:gd name="T66" fmla="*/ 137 w 139"/>
                <a:gd name="T67" fmla="*/ 175 h 182"/>
                <a:gd name="T68" fmla="*/ 137 w 139"/>
                <a:gd name="T69" fmla="*/ 146 h 182"/>
                <a:gd name="T70" fmla="*/ 123 w 139"/>
                <a:gd name="T71" fmla="*/ 145 h 182"/>
                <a:gd name="T72" fmla="*/ 113 w 139"/>
                <a:gd name="T73" fmla="*/ 145 h 182"/>
                <a:gd name="T74" fmla="*/ 106 w 139"/>
                <a:gd name="T75" fmla="*/ 142 h 182"/>
                <a:gd name="T76" fmla="*/ 128 w 139"/>
                <a:gd name="T77" fmla="*/ 0 h 182"/>
                <a:gd name="T78" fmla="*/ 12 w 139"/>
                <a:gd name="T79" fmla="*/ 0 h 182"/>
                <a:gd name="T80" fmla="*/ 5 w 139"/>
                <a:gd name="T81" fmla="*/ 3 h 182"/>
                <a:gd name="T82" fmla="*/ 2 w 139"/>
                <a:gd name="T83" fmla="*/ 9 h 182"/>
                <a:gd name="T84" fmla="*/ 2 w 139"/>
                <a:gd name="T85" fmla="*/ 38 h 182"/>
                <a:gd name="T86" fmla="*/ 3 w 139"/>
                <a:gd name="T87" fmla="*/ 38 h 182"/>
                <a:gd name="T88" fmla="*/ 19 w 139"/>
                <a:gd name="T89" fmla="*/ 43 h 182"/>
                <a:gd name="T90" fmla="*/ 25 w 139"/>
                <a:gd name="T91" fmla="*/ 44 h 182"/>
                <a:gd name="T92" fmla="*/ 26 w 139"/>
                <a:gd name="T93" fmla="*/ 48 h 182"/>
                <a:gd name="T94" fmla="*/ 42 w 139"/>
                <a:gd name="T95" fmla="*/ 60 h 182"/>
                <a:gd name="T96" fmla="*/ 45 w 139"/>
                <a:gd name="T97" fmla="*/ 61 h 182"/>
                <a:gd name="T98" fmla="*/ 56 w 139"/>
                <a:gd name="T99" fmla="*/ 63 h 182"/>
                <a:gd name="T100" fmla="*/ 62 w 139"/>
                <a:gd name="T101" fmla="*/ 63 h 182"/>
                <a:gd name="T102" fmla="*/ 65 w 139"/>
                <a:gd name="T103" fmla="*/ 64 h 182"/>
                <a:gd name="T104" fmla="*/ 69 w 139"/>
                <a:gd name="T105" fmla="*/ 63 h 182"/>
                <a:gd name="T106" fmla="*/ 74 w 139"/>
                <a:gd name="T107" fmla="*/ 63 h 182"/>
                <a:gd name="T108" fmla="*/ 91 w 139"/>
                <a:gd name="T109" fmla="*/ 64 h 182"/>
                <a:gd name="T110" fmla="*/ 108 w 139"/>
                <a:gd name="T111" fmla="*/ 64 h 182"/>
                <a:gd name="T112" fmla="*/ 128 w 139"/>
                <a:gd name="T113" fmla="*/ 66 h 182"/>
                <a:gd name="T114" fmla="*/ 139 w 139"/>
                <a:gd name="T115" fmla="*/ 64 h 182"/>
                <a:gd name="T116" fmla="*/ 139 w 139"/>
                <a:gd name="T117" fmla="*/ 11 h 182"/>
                <a:gd name="T118" fmla="*/ 136 w 139"/>
                <a:gd name="T119" fmla="*/ 3 h 182"/>
                <a:gd name="T120" fmla="*/ 128 w 139"/>
                <a:gd name="T1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82">
                  <a:moveTo>
                    <a:pt x="43" y="101"/>
                  </a:moveTo>
                  <a:lnTo>
                    <a:pt x="43" y="101"/>
                  </a:lnTo>
                  <a:lnTo>
                    <a:pt x="49" y="103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3"/>
                  </a:lnTo>
                  <a:lnTo>
                    <a:pt x="65" y="9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57" y="94"/>
                  </a:lnTo>
                  <a:lnTo>
                    <a:pt x="51" y="92"/>
                  </a:lnTo>
                  <a:lnTo>
                    <a:pt x="45" y="92"/>
                  </a:lnTo>
                  <a:lnTo>
                    <a:pt x="40" y="94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7" y="100"/>
                  </a:lnTo>
                  <a:lnTo>
                    <a:pt x="43" y="101"/>
                  </a:lnTo>
                  <a:lnTo>
                    <a:pt x="43" y="101"/>
                  </a:lnTo>
                  <a:close/>
                  <a:moveTo>
                    <a:pt x="106" y="142"/>
                  </a:moveTo>
                  <a:lnTo>
                    <a:pt x="106" y="142"/>
                  </a:lnTo>
                  <a:lnTo>
                    <a:pt x="100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3" y="138"/>
                  </a:lnTo>
                  <a:lnTo>
                    <a:pt x="82" y="142"/>
                  </a:lnTo>
                  <a:lnTo>
                    <a:pt x="76" y="143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0" y="155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6" y="180"/>
                  </a:lnTo>
                  <a:lnTo>
                    <a:pt x="11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1" y="180"/>
                  </a:lnTo>
                  <a:lnTo>
                    <a:pt x="134" y="179"/>
                  </a:lnTo>
                  <a:lnTo>
                    <a:pt x="137" y="175"/>
                  </a:lnTo>
                  <a:lnTo>
                    <a:pt x="137" y="17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13" y="145"/>
                  </a:lnTo>
                  <a:lnTo>
                    <a:pt x="110" y="143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1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8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5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91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7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9" y="64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6"/>
                  </a:lnTo>
                  <a:lnTo>
                    <a:pt x="136" y="3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3" name="Freeform 54"/>
            <p:cNvSpPr>
              <a:spLocks/>
            </p:cNvSpPr>
            <p:nvPr/>
          </p:nvSpPr>
          <p:spPr bwMode="auto">
            <a:xfrm>
              <a:off x="6454776" y="2389188"/>
              <a:ext cx="36513" cy="61912"/>
            </a:xfrm>
            <a:custGeom>
              <a:avLst/>
              <a:gdLst>
                <a:gd name="T0" fmla="*/ 23 w 23"/>
                <a:gd name="T1" fmla="*/ 23 h 39"/>
                <a:gd name="T2" fmla="*/ 23 w 23"/>
                <a:gd name="T3" fmla="*/ 23 h 39"/>
                <a:gd name="T4" fmla="*/ 23 w 23"/>
                <a:gd name="T5" fmla="*/ 19 h 39"/>
                <a:gd name="T6" fmla="*/ 23 w 23"/>
                <a:gd name="T7" fmla="*/ 19 h 39"/>
                <a:gd name="T8" fmla="*/ 23 w 23"/>
                <a:gd name="T9" fmla="*/ 19 h 39"/>
                <a:gd name="T10" fmla="*/ 23 w 23"/>
                <a:gd name="T11" fmla="*/ 12 h 39"/>
                <a:gd name="T12" fmla="*/ 23 w 23"/>
                <a:gd name="T13" fmla="*/ 12 h 39"/>
                <a:gd name="T14" fmla="*/ 20 w 23"/>
                <a:gd name="T15" fmla="*/ 12 h 39"/>
                <a:gd name="T16" fmla="*/ 19 w 23"/>
                <a:gd name="T17" fmla="*/ 8 h 39"/>
                <a:gd name="T18" fmla="*/ 19 w 23"/>
                <a:gd name="T19" fmla="*/ 8 h 39"/>
                <a:gd name="T20" fmla="*/ 17 w 23"/>
                <a:gd name="T21" fmla="*/ 3 h 39"/>
                <a:gd name="T22" fmla="*/ 17 w 23"/>
                <a:gd name="T23" fmla="*/ 3 h 39"/>
                <a:gd name="T24" fmla="*/ 17 w 23"/>
                <a:gd name="T25" fmla="*/ 0 h 39"/>
                <a:gd name="T26" fmla="*/ 17 w 23"/>
                <a:gd name="T27" fmla="*/ 0 h 39"/>
                <a:gd name="T28" fmla="*/ 17 w 23"/>
                <a:gd name="T29" fmla="*/ 0 h 39"/>
                <a:gd name="T30" fmla="*/ 17 w 23"/>
                <a:gd name="T31" fmla="*/ 0 h 39"/>
                <a:gd name="T32" fmla="*/ 16 w 23"/>
                <a:gd name="T33" fmla="*/ 0 h 39"/>
                <a:gd name="T34" fmla="*/ 16 w 23"/>
                <a:gd name="T35" fmla="*/ 0 h 39"/>
                <a:gd name="T36" fmla="*/ 14 w 23"/>
                <a:gd name="T37" fmla="*/ 0 h 39"/>
                <a:gd name="T38" fmla="*/ 14 w 23"/>
                <a:gd name="T39" fmla="*/ 0 h 39"/>
                <a:gd name="T40" fmla="*/ 8 w 23"/>
                <a:gd name="T41" fmla="*/ 0 h 39"/>
                <a:gd name="T42" fmla="*/ 8 w 23"/>
                <a:gd name="T43" fmla="*/ 0 h 39"/>
                <a:gd name="T44" fmla="*/ 8 w 23"/>
                <a:gd name="T45" fmla="*/ 0 h 39"/>
                <a:gd name="T46" fmla="*/ 8 w 23"/>
                <a:gd name="T47" fmla="*/ 0 h 39"/>
                <a:gd name="T48" fmla="*/ 8 w 23"/>
                <a:gd name="T49" fmla="*/ 3 h 39"/>
                <a:gd name="T50" fmla="*/ 8 w 23"/>
                <a:gd name="T51" fmla="*/ 3 h 39"/>
                <a:gd name="T52" fmla="*/ 6 w 23"/>
                <a:gd name="T53" fmla="*/ 9 h 39"/>
                <a:gd name="T54" fmla="*/ 6 w 23"/>
                <a:gd name="T55" fmla="*/ 9 h 39"/>
                <a:gd name="T56" fmla="*/ 3 w 23"/>
                <a:gd name="T57" fmla="*/ 26 h 39"/>
                <a:gd name="T58" fmla="*/ 0 w 23"/>
                <a:gd name="T59" fmla="*/ 37 h 39"/>
                <a:gd name="T60" fmla="*/ 0 w 23"/>
                <a:gd name="T61" fmla="*/ 37 h 39"/>
                <a:gd name="T62" fmla="*/ 0 w 23"/>
                <a:gd name="T63" fmla="*/ 39 h 39"/>
                <a:gd name="T64" fmla="*/ 0 w 23"/>
                <a:gd name="T65" fmla="*/ 39 h 39"/>
                <a:gd name="T66" fmla="*/ 13 w 23"/>
                <a:gd name="T67" fmla="*/ 37 h 39"/>
                <a:gd name="T68" fmla="*/ 19 w 23"/>
                <a:gd name="T69" fmla="*/ 36 h 39"/>
                <a:gd name="T70" fmla="*/ 20 w 23"/>
                <a:gd name="T71" fmla="*/ 32 h 39"/>
                <a:gd name="T72" fmla="*/ 22 w 23"/>
                <a:gd name="T73" fmla="*/ 32 h 39"/>
                <a:gd name="T74" fmla="*/ 22 w 23"/>
                <a:gd name="T75" fmla="*/ 32 h 39"/>
                <a:gd name="T76" fmla="*/ 22 w 23"/>
                <a:gd name="T77" fmla="*/ 32 h 39"/>
                <a:gd name="T78" fmla="*/ 22 w 23"/>
                <a:gd name="T79" fmla="*/ 32 h 39"/>
                <a:gd name="T80" fmla="*/ 23 w 23"/>
                <a:gd name="T81" fmla="*/ 28 h 39"/>
                <a:gd name="T82" fmla="*/ 23 w 23"/>
                <a:gd name="T83" fmla="*/ 28 h 39"/>
                <a:gd name="T84" fmla="*/ 23 w 23"/>
                <a:gd name="T85" fmla="*/ 26 h 39"/>
                <a:gd name="T86" fmla="*/ 23 w 23"/>
                <a:gd name="T87" fmla="*/ 23 h 39"/>
                <a:gd name="T88" fmla="*/ 23 w 23"/>
                <a:gd name="T8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39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37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4" name="Freeform 55"/>
            <p:cNvSpPr>
              <a:spLocks/>
            </p:cNvSpPr>
            <p:nvPr/>
          </p:nvSpPr>
          <p:spPr bwMode="auto">
            <a:xfrm>
              <a:off x="6454776" y="2320925"/>
              <a:ext cx="31750" cy="66675"/>
            </a:xfrm>
            <a:custGeom>
              <a:avLst/>
              <a:gdLst>
                <a:gd name="T0" fmla="*/ 20 w 20"/>
                <a:gd name="T1" fmla="*/ 35 h 42"/>
                <a:gd name="T2" fmla="*/ 20 w 20"/>
                <a:gd name="T3" fmla="*/ 35 h 42"/>
                <a:gd name="T4" fmla="*/ 16 w 20"/>
                <a:gd name="T5" fmla="*/ 14 h 42"/>
                <a:gd name="T6" fmla="*/ 16 w 20"/>
                <a:gd name="T7" fmla="*/ 14 h 42"/>
                <a:gd name="T8" fmla="*/ 11 w 20"/>
                <a:gd name="T9" fmla="*/ 0 h 42"/>
                <a:gd name="T10" fmla="*/ 11 w 20"/>
                <a:gd name="T11" fmla="*/ 0 h 42"/>
                <a:gd name="T12" fmla="*/ 6 w 20"/>
                <a:gd name="T13" fmla="*/ 0 h 42"/>
                <a:gd name="T14" fmla="*/ 3 w 20"/>
                <a:gd name="T15" fmla="*/ 0 h 42"/>
                <a:gd name="T16" fmla="*/ 2 w 20"/>
                <a:gd name="T17" fmla="*/ 1 h 42"/>
                <a:gd name="T18" fmla="*/ 2 w 20"/>
                <a:gd name="T19" fmla="*/ 1 h 42"/>
                <a:gd name="T20" fmla="*/ 2 w 20"/>
                <a:gd name="T21" fmla="*/ 5 h 42"/>
                <a:gd name="T22" fmla="*/ 2 w 20"/>
                <a:gd name="T23" fmla="*/ 5 h 42"/>
                <a:gd name="T24" fmla="*/ 2 w 20"/>
                <a:gd name="T25" fmla="*/ 17 h 42"/>
                <a:gd name="T26" fmla="*/ 2 w 20"/>
                <a:gd name="T27" fmla="*/ 31 h 42"/>
                <a:gd name="T28" fmla="*/ 2 w 20"/>
                <a:gd name="T29" fmla="*/ 31 h 42"/>
                <a:gd name="T30" fmla="*/ 0 w 20"/>
                <a:gd name="T31" fmla="*/ 32 h 42"/>
                <a:gd name="T32" fmla="*/ 0 w 20"/>
                <a:gd name="T33" fmla="*/ 32 h 42"/>
                <a:gd name="T34" fmla="*/ 2 w 20"/>
                <a:gd name="T35" fmla="*/ 32 h 42"/>
                <a:gd name="T36" fmla="*/ 2 w 20"/>
                <a:gd name="T37" fmla="*/ 35 h 42"/>
                <a:gd name="T38" fmla="*/ 14 w 20"/>
                <a:gd name="T39" fmla="*/ 40 h 42"/>
                <a:gd name="T40" fmla="*/ 20 w 20"/>
                <a:gd name="T41" fmla="*/ 42 h 42"/>
                <a:gd name="T42" fmla="*/ 20 w 20"/>
                <a:gd name="T43" fmla="*/ 42 h 42"/>
                <a:gd name="T44" fmla="*/ 20 w 20"/>
                <a:gd name="T45" fmla="*/ 35 h 42"/>
                <a:gd name="T46" fmla="*/ 20 w 20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42">
                  <a:moveTo>
                    <a:pt x="20" y="35"/>
                  </a:moveTo>
                  <a:lnTo>
                    <a:pt x="20" y="3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4506829" y="3783799"/>
            <a:ext cx="771757" cy="2231332"/>
            <a:chOff x="4708526" y="6419850"/>
            <a:chExt cx="525463" cy="1519238"/>
          </a:xfrm>
        </p:grpSpPr>
        <p:sp>
          <p:nvSpPr>
            <p:cNvPr id="420" name="Freeform 70"/>
            <p:cNvSpPr>
              <a:spLocks noEditPoints="1"/>
            </p:cNvSpPr>
            <p:nvPr/>
          </p:nvSpPr>
          <p:spPr bwMode="auto">
            <a:xfrm>
              <a:off x="4708526" y="6456363"/>
              <a:ext cx="525463" cy="1482725"/>
            </a:xfrm>
            <a:custGeom>
              <a:avLst/>
              <a:gdLst>
                <a:gd name="T0" fmla="*/ 272 w 331"/>
                <a:gd name="T1" fmla="*/ 207 h 934"/>
                <a:gd name="T2" fmla="*/ 249 w 331"/>
                <a:gd name="T3" fmla="*/ 179 h 934"/>
                <a:gd name="T4" fmla="*/ 229 w 331"/>
                <a:gd name="T5" fmla="*/ 142 h 934"/>
                <a:gd name="T6" fmla="*/ 203 w 331"/>
                <a:gd name="T7" fmla="*/ 134 h 934"/>
                <a:gd name="T8" fmla="*/ 174 w 331"/>
                <a:gd name="T9" fmla="*/ 133 h 934"/>
                <a:gd name="T10" fmla="*/ 146 w 331"/>
                <a:gd name="T11" fmla="*/ 125 h 934"/>
                <a:gd name="T12" fmla="*/ 148 w 331"/>
                <a:gd name="T13" fmla="*/ 105 h 934"/>
                <a:gd name="T14" fmla="*/ 171 w 331"/>
                <a:gd name="T15" fmla="*/ 63 h 934"/>
                <a:gd name="T16" fmla="*/ 157 w 331"/>
                <a:gd name="T17" fmla="*/ 11 h 934"/>
                <a:gd name="T18" fmla="*/ 106 w 331"/>
                <a:gd name="T19" fmla="*/ 0 h 934"/>
                <a:gd name="T20" fmla="*/ 84 w 331"/>
                <a:gd name="T21" fmla="*/ 19 h 934"/>
                <a:gd name="T22" fmla="*/ 72 w 331"/>
                <a:gd name="T23" fmla="*/ 43 h 934"/>
                <a:gd name="T24" fmla="*/ 72 w 331"/>
                <a:gd name="T25" fmla="*/ 54 h 934"/>
                <a:gd name="T26" fmla="*/ 67 w 331"/>
                <a:gd name="T27" fmla="*/ 66 h 934"/>
                <a:gd name="T28" fmla="*/ 66 w 331"/>
                <a:gd name="T29" fmla="*/ 80 h 934"/>
                <a:gd name="T30" fmla="*/ 63 w 331"/>
                <a:gd name="T31" fmla="*/ 91 h 934"/>
                <a:gd name="T32" fmla="*/ 61 w 331"/>
                <a:gd name="T33" fmla="*/ 110 h 934"/>
                <a:gd name="T34" fmla="*/ 80 w 331"/>
                <a:gd name="T35" fmla="*/ 125 h 934"/>
                <a:gd name="T36" fmla="*/ 44 w 331"/>
                <a:gd name="T37" fmla="*/ 156 h 934"/>
                <a:gd name="T38" fmla="*/ 17 w 331"/>
                <a:gd name="T39" fmla="*/ 208 h 934"/>
                <a:gd name="T40" fmla="*/ 9 w 331"/>
                <a:gd name="T41" fmla="*/ 276 h 934"/>
                <a:gd name="T42" fmla="*/ 3 w 331"/>
                <a:gd name="T43" fmla="*/ 293 h 934"/>
                <a:gd name="T44" fmla="*/ 9 w 331"/>
                <a:gd name="T45" fmla="*/ 342 h 934"/>
                <a:gd name="T46" fmla="*/ 26 w 331"/>
                <a:gd name="T47" fmla="*/ 402 h 934"/>
                <a:gd name="T48" fmla="*/ 38 w 331"/>
                <a:gd name="T49" fmla="*/ 430 h 934"/>
                <a:gd name="T50" fmla="*/ 40 w 331"/>
                <a:gd name="T51" fmla="*/ 537 h 934"/>
                <a:gd name="T52" fmla="*/ 72 w 331"/>
                <a:gd name="T53" fmla="*/ 686 h 934"/>
                <a:gd name="T54" fmla="*/ 104 w 331"/>
                <a:gd name="T55" fmla="*/ 828 h 934"/>
                <a:gd name="T56" fmla="*/ 101 w 331"/>
                <a:gd name="T57" fmla="*/ 877 h 934"/>
                <a:gd name="T58" fmla="*/ 64 w 331"/>
                <a:gd name="T59" fmla="*/ 891 h 934"/>
                <a:gd name="T60" fmla="*/ 50 w 331"/>
                <a:gd name="T61" fmla="*/ 914 h 934"/>
                <a:gd name="T62" fmla="*/ 87 w 331"/>
                <a:gd name="T63" fmla="*/ 919 h 934"/>
                <a:gd name="T64" fmla="*/ 151 w 331"/>
                <a:gd name="T65" fmla="*/ 906 h 934"/>
                <a:gd name="T66" fmla="*/ 154 w 331"/>
                <a:gd name="T67" fmla="*/ 888 h 934"/>
                <a:gd name="T68" fmla="*/ 161 w 331"/>
                <a:gd name="T69" fmla="*/ 837 h 934"/>
                <a:gd name="T70" fmla="*/ 149 w 331"/>
                <a:gd name="T71" fmla="*/ 675 h 934"/>
                <a:gd name="T72" fmla="*/ 135 w 331"/>
                <a:gd name="T73" fmla="*/ 590 h 934"/>
                <a:gd name="T74" fmla="*/ 155 w 331"/>
                <a:gd name="T75" fmla="*/ 668 h 934"/>
                <a:gd name="T76" fmla="*/ 183 w 331"/>
                <a:gd name="T77" fmla="*/ 743 h 934"/>
                <a:gd name="T78" fmla="*/ 191 w 331"/>
                <a:gd name="T79" fmla="*/ 840 h 934"/>
                <a:gd name="T80" fmla="*/ 191 w 331"/>
                <a:gd name="T81" fmla="*/ 879 h 934"/>
                <a:gd name="T82" fmla="*/ 194 w 331"/>
                <a:gd name="T83" fmla="*/ 896 h 934"/>
                <a:gd name="T84" fmla="*/ 169 w 331"/>
                <a:gd name="T85" fmla="*/ 923 h 934"/>
                <a:gd name="T86" fmla="*/ 211 w 331"/>
                <a:gd name="T87" fmla="*/ 934 h 934"/>
                <a:gd name="T88" fmla="*/ 243 w 331"/>
                <a:gd name="T89" fmla="*/ 908 h 934"/>
                <a:gd name="T90" fmla="*/ 248 w 331"/>
                <a:gd name="T91" fmla="*/ 888 h 934"/>
                <a:gd name="T92" fmla="*/ 254 w 331"/>
                <a:gd name="T93" fmla="*/ 873 h 934"/>
                <a:gd name="T94" fmla="*/ 251 w 331"/>
                <a:gd name="T95" fmla="*/ 803 h 934"/>
                <a:gd name="T96" fmla="*/ 226 w 331"/>
                <a:gd name="T97" fmla="*/ 617 h 934"/>
                <a:gd name="T98" fmla="*/ 223 w 331"/>
                <a:gd name="T99" fmla="*/ 509 h 934"/>
                <a:gd name="T100" fmla="*/ 289 w 331"/>
                <a:gd name="T101" fmla="*/ 495 h 934"/>
                <a:gd name="T102" fmla="*/ 274 w 331"/>
                <a:gd name="T103" fmla="*/ 413 h 934"/>
                <a:gd name="T104" fmla="*/ 322 w 331"/>
                <a:gd name="T105" fmla="*/ 267 h 934"/>
                <a:gd name="T106" fmla="*/ 248 w 331"/>
                <a:gd name="T107" fmla="*/ 319 h 934"/>
                <a:gd name="T108" fmla="*/ 257 w 331"/>
                <a:gd name="T109" fmla="*/ 291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" h="934">
                  <a:moveTo>
                    <a:pt x="322" y="267"/>
                  </a:moveTo>
                  <a:lnTo>
                    <a:pt x="322" y="267"/>
                  </a:lnTo>
                  <a:lnTo>
                    <a:pt x="311" y="251"/>
                  </a:lnTo>
                  <a:lnTo>
                    <a:pt x="297" y="234"/>
                  </a:lnTo>
                  <a:lnTo>
                    <a:pt x="272" y="207"/>
                  </a:lnTo>
                  <a:lnTo>
                    <a:pt x="272" y="207"/>
                  </a:lnTo>
                  <a:lnTo>
                    <a:pt x="265" y="200"/>
                  </a:lnTo>
                  <a:lnTo>
                    <a:pt x="259" y="196"/>
                  </a:lnTo>
                  <a:lnTo>
                    <a:pt x="254" y="193"/>
                  </a:lnTo>
                  <a:lnTo>
                    <a:pt x="251" y="185"/>
                  </a:lnTo>
                  <a:lnTo>
                    <a:pt x="251" y="185"/>
                  </a:lnTo>
                  <a:lnTo>
                    <a:pt x="249" y="179"/>
                  </a:lnTo>
                  <a:lnTo>
                    <a:pt x="246" y="173"/>
                  </a:lnTo>
                  <a:lnTo>
                    <a:pt x="242" y="167"/>
                  </a:lnTo>
                  <a:lnTo>
                    <a:pt x="237" y="153"/>
                  </a:lnTo>
                  <a:lnTo>
                    <a:pt x="237" y="153"/>
                  </a:lnTo>
                  <a:lnTo>
                    <a:pt x="234" y="147"/>
                  </a:lnTo>
                  <a:lnTo>
                    <a:pt x="229" y="142"/>
                  </a:lnTo>
                  <a:lnTo>
                    <a:pt x="225" y="139"/>
                  </a:lnTo>
                  <a:lnTo>
                    <a:pt x="222" y="137"/>
                  </a:lnTo>
                  <a:lnTo>
                    <a:pt x="212" y="136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3" y="134"/>
                  </a:lnTo>
                  <a:lnTo>
                    <a:pt x="195" y="134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75" y="134"/>
                  </a:lnTo>
                  <a:lnTo>
                    <a:pt x="174" y="133"/>
                  </a:lnTo>
                  <a:lnTo>
                    <a:pt x="174" y="133"/>
                  </a:lnTo>
                  <a:lnTo>
                    <a:pt x="169" y="131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4" y="123"/>
                  </a:lnTo>
                  <a:lnTo>
                    <a:pt x="143" y="120"/>
                  </a:lnTo>
                  <a:lnTo>
                    <a:pt x="144" y="114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52" y="100"/>
                  </a:lnTo>
                  <a:lnTo>
                    <a:pt x="155" y="96"/>
                  </a:lnTo>
                  <a:lnTo>
                    <a:pt x="163" y="86"/>
                  </a:lnTo>
                  <a:lnTo>
                    <a:pt x="168" y="82"/>
                  </a:lnTo>
                  <a:lnTo>
                    <a:pt x="169" y="74"/>
                  </a:lnTo>
                  <a:lnTo>
                    <a:pt x="171" y="63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69" y="37"/>
                  </a:lnTo>
                  <a:lnTo>
                    <a:pt x="166" y="26"/>
                  </a:lnTo>
                  <a:lnTo>
                    <a:pt x="161" y="17"/>
                  </a:lnTo>
                  <a:lnTo>
                    <a:pt x="157" y="11"/>
                  </a:lnTo>
                  <a:lnTo>
                    <a:pt x="149" y="6"/>
                  </a:lnTo>
                  <a:lnTo>
                    <a:pt x="141" y="3"/>
                  </a:lnTo>
                  <a:lnTo>
                    <a:pt x="131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5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3" y="22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77" y="39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4" y="57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69" y="69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69" y="76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3" y="88"/>
                  </a:lnTo>
                  <a:lnTo>
                    <a:pt x="63" y="91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9"/>
                  </a:lnTo>
                  <a:lnTo>
                    <a:pt x="63" y="102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7" y="117"/>
                  </a:lnTo>
                  <a:lnTo>
                    <a:pt x="77" y="122"/>
                  </a:lnTo>
                  <a:lnTo>
                    <a:pt x="77" y="122"/>
                  </a:lnTo>
                  <a:lnTo>
                    <a:pt x="80" y="125"/>
                  </a:lnTo>
                  <a:lnTo>
                    <a:pt x="83" y="131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78" y="142"/>
                  </a:lnTo>
                  <a:lnTo>
                    <a:pt x="61" y="148"/>
                  </a:lnTo>
                  <a:lnTo>
                    <a:pt x="44" y="156"/>
                  </a:lnTo>
                  <a:lnTo>
                    <a:pt x="37" y="160"/>
                  </a:lnTo>
                  <a:lnTo>
                    <a:pt x="30" y="165"/>
                  </a:lnTo>
                  <a:lnTo>
                    <a:pt x="30" y="165"/>
                  </a:lnTo>
                  <a:lnTo>
                    <a:pt x="26" y="173"/>
                  </a:lnTo>
                  <a:lnTo>
                    <a:pt x="23" y="182"/>
                  </a:lnTo>
                  <a:lnTo>
                    <a:pt x="17" y="208"/>
                  </a:lnTo>
                  <a:lnTo>
                    <a:pt x="13" y="234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12" y="265"/>
                  </a:lnTo>
                  <a:lnTo>
                    <a:pt x="10" y="271"/>
                  </a:lnTo>
                  <a:lnTo>
                    <a:pt x="9" y="276"/>
                  </a:lnTo>
                  <a:lnTo>
                    <a:pt x="9" y="281"/>
                  </a:lnTo>
                  <a:lnTo>
                    <a:pt x="9" y="281"/>
                  </a:lnTo>
                  <a:lnTo>
                    <a:pt x="9" y="284"/>
                  </a:lnTo>
                  <a:lnTo>
                    <a:pt x="7" y="287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0" y="298"/>
                  </a:lnTo>
                  <a:lnTo>
                    <a:pt x="1" y="304"/>
                  </a:lnTo>
                  <a:lnTo>
                    <a:pt x="4" y="316"/>
                  </a:lnTo>
                  <a:lnTo>
                    <a:pt x="4" y="316"/>
                  </a:lnTo>
                  <a:lnTo>
                    <a:pt x="6" y="327"/>
                  </a:lnTo>
                  <a:lnTo>
                    <a:pt x="9" y="342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7" y="390"/>
                  </a:lnTo>
                  <a:lnTo>
                    <a:pt x="21" y="398"/>
                  </a:lnTo>
                  <a:lnTo>
                    <a:pt x="24" y="402"/>
                  </a:lnTo>
                  <a:lnTo>
                    <a:pt x="26" y="402"/>
                  </a:lnTo>
                  <a:lnTo>
                    <a:pt x="26" y="402"/>
                  </a:lnTo>
                  <a:lnTo>
                    <a:pt x="24" y="410"/>
                  </a:lnTo>
                  <a:lnTo>
                    <a:pt x="24" y="416"/>
                  </a:lnTo>
                  <a:lnTo>
                    <a:pt x="27" y="421"/>
                  </a:lnTo>
                  <a:lnTo>
                    <a:pt x="30" y="426"/>
                  </a:lnTo>
                  <a:lnTo>
                    <a:pt x="38" y="430"/>
                  </a:lnTo>
                  <a:lnTo>
                    <a:pt x="43" y="432"/>
                  </a:lnTo>
                  <a:lnTo>
                    <a:pt x="43" y="432"/>
                  </a:lnTo>
                  <a:lnTo>
                    <a:pt x="40" y="450"/>
                  </a:lnTo>
                  <a:lnTo>
                    <a:pt x="38" y="470"/>
                  </a:lnTo>
                  <a:lnTo>
                    <a:pt x="37" y="504"/>
                  </a:lnTo>
                  <a:lnTo>
                    <a:pt x="40" y="537"/>
                  </a:lnTo>
                  <a:lnTo>
                    <a:pt x="44" y="566"/>
                  </a:lnTo>
                  <a:lnTo>
                    <a:pt x="49" y="592"/>
                  </a:lnTo>
                  <a:lnTo>
                    <a:pt x="55" y="615"/>
                  </a:lnTo>
                  <a:lnTo>
                    <a:pt x="64" y="654"/>
                  </a:lnTo>
                  <a:lnTo>
                    <a:pt x="64" y="654"/>
                  </a:lnTo>
                  <a:lnTo>
                    <a:pt x="72" y="686"/>
                  </a:lnTo>
                  <a:lnTo>
                    <a:pt x="84" y="728"/>
                  </a:lnTo>
                  <a:lnTo>
                    <a:pt x="95" y="771"/>
                  </a:lnTo>
                  <a:lnTo>
                    <a:pt x="101" y="794"/>
                  </a:lnTo>
                  <a:lnTo>
                    <a:pt x="104" y="816"/>
                  </a:lnTo>
                  <a:lnTo>
                    <a:pt x="104" y="816"/>
                  </a:lnTo>
                  <a:lnTo>
                    <a:pt x="104" y="828"/>
                  </a:lnTo>
                  <a:lnTo>
                    <a:pt x="104" y="840"/>
                  </a:lnTo>
                  <a:lnTo>
                    <a:pt x="100" y="859"/>
                  </a:lnTo>
                  <a:lnTo>
                    <a:pt x="97" y="869"/>
                  </a:lnTo>
                  <a:lnTo>
                    <a:pt x="95" y="874"/>
                  </a:lnTo>
                  <a:lnTo>
                    <a:pt x="101" y="877"/>
                  </a:lnTo>
                  <a:lnTo>
                    <a:pt x="101" y="877"/>
                  </a:lnTo>
                  <a:lnTo>
                    <a:pt x="95" y="880"/>
                  </a:lnTo>
                  <a:lnTo>
                    <a:pt x="89" y="882"/>
                  </a:lnTo>
                  <a:lnTo>
                    <a:pt x="83" y="883"/>
                  </a:lnTo>
                  <a:lnTo>
                    <a:pt x="83" y="883"/>
                  </a:lnTo>
                  <a:lnTo>
                    <a:pt x="75" y="886"/>
                  </a:lnTo>
                  <a:lnTo>
                    <a:pt x="64" y="891"/>
                  </a:lnTo>
                  <a:lnTo>
                    <a:pt x="58" y="896"/>
                  </a:lnTo>
                  <a:lnTo>
                    <a:pt x="54" y="900"/>
                  </a:lnTo>
                  <a:lnTo>
                    <a:pt x="50" y="905"/>
                  </a:lnTo>
                  <a:lnTo>
                    <a:pt x="49" y="910"/>
                  </a:lnTo>
                  <a:lnTo>
                    <a:pt x="49" y="910"/>
                  </a:lnTo>
                  <a:lnTo>
                    <a:pt x="50" y="914"/>
                  </a:lnTo>
                  <a:lnTo>
                    <a:pt x="54" y="919"/>
                  </a:lnTo>
                  <a:lnTo>
                    <a:pt x="58" y="920"/>
                  </a:lnTo>
                  <a:lnTo>
                    <a:pt x="64" y="922"/>
                  </a:lnTo>
                  <a:lnTo>
                    <a:pt x="77" y="922"/>
                  </a:lnTo>
                  <a:lnTo>
                    <a:pt x="81" y="920"/>
                  </a:lnTo>
                  <a:lnTo>
                    <a:pt x="87" y="919"/>
                  </a:lnTo>
                  <a:lnTo>
                    <a:pt x="87" y="919"/>
                  </a:lnTo>
                  <a:lnTo>
                    <a:pt x="97" y="914"/>
                  </a:lnTo>
                  <a:lnTo>
                    <a:pt x="109" y="913"/>
                  </a:lnTo>
                  <a:lnTo>
                    <a:pt x="143" y="908"/>
                  </a:lnTo>
                  <a:lnTo>
                    <a:pt x="143" y="908"/>
                  </a:lnTo>
                  <a:lnTo>
                    <a:pt x="151" y="906"/>
                  </a:lnTo>
                  <a:lnTo>
                    <a:pt x="155" y="903"/>
                  </a:lnTo>
                  <a:lnTo>
                    <a:pt x="158" y="900"/>
                  </a:lnTo>
                  <a:lnTo>
                    <a:pt x="158" y="897"/>
                  </a:lnTo>
                  <a:lnTo>
                    <a:pt x="157" y="891"/>
                  </a:lnTo>
                  <a:lnTo>
                    <a:pt x="154" y="888"/>
                  </a:lnTo>
                  <a:lnTo>
                    <a:pt x="154" y="888"/>
                  </a:lnTo>
                  <a:lnTo>
                    <a:pt x="155" y="880"/>
                  </a:lnTo>
                  <a:lnTo>
                    <a:pt x="158" y="860"/>
                  </a:lnTo>
                  <a:lnTo>
                    <a:pt x="158" y="860"/>
                  </a:lnTo>
                  <a:lnTo>
                    <a:pt x="158" y="856"/>
                  </a:lnTo>
                  <a:lnTo>
                    <a:pt x="158" y="856"/>
                  </a:lnTo>
                  <a:lnTo>
                    <a:pt x="161" y="837"/>
                  </a:lnTo>
                  <a:lnTo>
                    <a:pt x="163" y="817"/>
                  </a:lnTo>
                  <a:lnTo>
                    <a:pt x="161" y="795"/>
                  </a:lnTo>
                  <a:lnTo>
                    <a:pt x="160" y="775"/>
                  </a:lnTo>
                  <a:lnTo>
                    <a:pt x="160" y="775"/>
                  </a:lnTo>
                  <a:lnTo>
                    <a:pt x="155" y="738"/>
                  </a:lnTo>
                  <a:lnTo>
                    <a:pt x="149" y="675"/>
                  </a:lnTo>
                  <a:lnTo>
                    <a:pt x="149" y="675"/>
                  </a:lnTo>
                  <a:lnTo>
                    <a:pt x="146" y="637"/>
                  </a:lnTo>
                  <a:lnTo>
                    <a:pt x="141" y="610"/>
                  </a:lnTo>
                  <a:lnTo>
                    <a:pt x="137" y="595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46" y="617"/>
                  </a:lnTo>
                  <a:lnTo>
                    <a:pt x="152" y="640"/>
                  </a:lnTo>
                  <a:lnTo>
                    <a:pt x="154" y="651"/>
                  </a:lnTo>
                  <a:lnTo>
                    <a:pt x="155" y="660"/>
                  </a:lnTo>
                  <a:lnTo>
                    <a:pt x="155" y="660"/>
                  </a:lnTo>
                  <a:lnTo>
                    <a:pt x="155" y="668"/>
                  </a:lnTo>
                  <a:lnTo>
                    <a:pt x="157" y="677"/>
                  </a:lnTo>
                  <a:lnTo>
                    <a:pt x="161" y="695"/>
                  </a:lnTo>
                  <a:lnTo>
                    <a:pt x="169" y="715"/>
                  </a:lnTo>
                  <a:lnTo>
                    <a:pt x="177" y="734"/>
                  </a:lnTo>
                  <a:lnTo>
                    <a:pt x="177" y="734"/>
                  </a:lnTo>
                  <a:lnTo>
                    <a:pt x="183" y="743"/>
                  </a:lnTo>
                  <a:lnTo>
                    <a:pt x="183" y="746"/>
                  </a:lnTo>
                  <a:lnTo>
                    <a:pt x="185" y="751"/>
                  </a:lnTo>
                  <a:lnTo>
                    <a:pt x="188" y="822"/>
                  </a:lnTo>
                  <a:lnTo>
                    <a:pt x="188" y="822"/>
                  </a:lnTo>
                  <a:lnTo>
                    <a:pt x="191" y="840"/>
                  </a:lnTo>
                  <a:lnTo>
                    <a:pt x="191" y="840"/>
                  </a:lnTo>
                  <a:lnTo>
                    <a:pt x="186" y="859"/>
                  </a:lnTo>
                  <a:lnTo>
                    <a:pt x="186" y="859"/>
                  </a:lnTo>
                  <a:lnTo>
                    <a:pt x="188" y="868"/>
                  </a:lnTo>
                  <a:lnTo>
                    <a:pt x="189" y="873"/>
                  </a:lnTo>
                  <a:lnTo>
                    <a:pt x="191" y="877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191" y="882"/>
                  </a:lnTo>
                  <a:lnTo>
                    <a:pt x="192" y="886"/>
                  </a:lnTo>
                  <a:lnTo>
                    <a:pt x="197" y="891"/>
                  </a:lnTo>
                  <a:lnTo>
                    <a:pt x="197" y="891"/>
                  </a:lnTo>
                  <a:lnTo>
                    <a:pt x="194" y="896"/>
                  </a:lnTo>
                  <a:lnTo>
                    <a:pt x="189" y="900"/>
                  </a:lnTo>
                  <a:lnTo>
                    <a:pt x="178" y="911"/>
                  </a:lnTo>
                  <a:lnTo>
                    <a:pt x="178" y="911"/>
                  </a:lnTo>
                  <a:lnTo>
                    <a:pt x="174" y="917"/>
                  </a:lnTo>
                  <a:lnTo>
                    <a:pt x="171" y="920"/>
                  </a:lnTo>
                  <a:lnTo>
                    <a:pt x="169" y="923"/>
                  </a:lnTo>
                  <a:lnTo>
                    <a:pt x="171" y="928"/>
                  </a:lnTo>
                  <a:lnTo>
                    <a:pt x="175" y="931"/>
                  </a:lnTo>
                  <a:lnTo>
                    <a:pt x="183" y="933"/>
                  </a:lnTo>
                  <a:lnTo>
                    <a:pt x="197" y="934"/>
                  </a:lnTo>
                  <a:lnTo>
                    <a:pt x="197" y="934"/>
                  </a:lnTo>
                  <a:lnTo>
                    <a:pt x="211" y="934"/>
                  </a:lnTo>
                  <a:lnTo>
                    <a:pt x="222" y="931"/>
                  </a:lnTo>
                  <a:lnTo>
                    <a:pt x="229" y="927"/>
                  </a:lnTo>
                  <a:lnTo>
                    <a:pt x="235" y="922"/>
                  </a:lnTo>
                  <a:lnTo>
                    <a:pt x="239" y="917"/>
                  </a:lnTo>
                  <a:lnTo>
                    <a:pt x="240" y="913"/>
                  </a:lnTo>
                  <a:lnTo>
                    <a:pt x="243" y="908"/>
                  </a:lnTo>
                  <a:lnTo>
                    <a:pt x="243" y="908"/>
                  </a:lnTo>
                  <a:lnTo>
                    <a:pt x="245" y="905"/>
                  </a:lnTo>
                  <a:lnTo>
                    <a:pt x="246" y="900"/>
                  </a:lnTo>
                  <a:lnTo>
                    <a:pt x="246" y="900"/>
                  </a:lnTo>
                  <a:lnTo>
                    <a:pt x="248" y="888"/>
                  </a:lnTo>
                  <a:lnTo>
                    <a:pt x="248" y="888"/>
                  </a:lnTo>
                  <a:lnTo>
                    <a:pt x="251" y="886"/>
                  </a:lnTo>
                  <a:lnTo>
                    <a:pt x="252" y="885"/>
                  </a:lnTo>
                  <a:lnTo>
                    <a:pt x="254" y="880"/>
                  </a:lnTo>
                  <a:lnTo>
                    <a:pt x="254" y="880"/>
                  </a:lnTo>
                  <a:lnTo>
                    <a:pt x="254" y="873"/>
                  </a:lnTo>
                  <a:lnTo>
                    <a:pt x="254" y="873"/>
                  </a:lnTo>
                  <a:lnTo>
                    <a:pt x="254" y="869"/>
                  </a:lnTo>
                  <a:lnTo>
                    <a:pt x="254" y="869"/>
                  </a:lnTo>
                  <a:lnTo>
                    <a:pt x="252" y="842"/>
                  </a:lnTo>
                  <a:lnTo>
                    <a:pt x="252" y="842"/>
                  </a:lnTo>
                  <a:lnTo>
                    <a:pt x="251" y="826"/>
                  </a:lnTo>
                  <a:lnTo>
                    <a:pt x="251" y="803"/>
                  </a:lnTo>
                  <a:lnTo>
                    <a:pt x="251" y="745"/>
                  </a:lnTo>
                  <a:lnTo>
                    <a:pt x="251" y="745"/>
                  </a:lnTo>
                  <a:lnTo>
                    <a:pt x="249" y="728"/>
                  </a:lnTo>
                  <a:lnTo>
                    <a:pt x="246" y="706"/>
                  </a:lnTo>
                  <a:lnTo>
                    <a:pt x="237" y="660"/>
                  </a:lnTo>
                  <a:lnTo>
                    <a:pt x="226" y="617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60"/>
                  </a:lnTo>
                  <a:lnTo>
                    <a:pt x="220" y="535"/>
                  </a:lnTo>
                  <a:lnTo>
                    <a:pt x="223" y="509"/>
                  </a:lnTo>
                  <a:lnTo>
                    <a:pt x="223" y="509"/>
                  </a:lnTo>
                  <a:lnTo>
                    <a:pt x="243" y="507"/>
                  </a:lnTo>
                  <a:lnTo>
                    <a:pt x="259" y="506"/>
                  </a:lnTo>
                  <a:lnTo>
                    <a:pt x="271" y="503"/>
                  </a:lnTo>
                  <a:lnTo>
                    <a:pt x="280" y="501"/>
                  </a:lnTo>
                  <a:lnTo>
                    <a:pt x="286" y="498"/>
                  </a:lnTo>
                  <a:lnTo>
                    <a:pt x="289" y="495"/>
                  </a:lnTo>
                  <a:lnTo>
                    <a:pt x="292" y="493"/>
                  </a:lnTo>
                  <a:lnTo>
                    <a:pt x="292" y="493"/>
                  </a:lnTo>
                  <a:lnTo>
                    <a:pt x="288" y="469"/>
                  </a:lnTo>
                  <a:lnTo>
                    <a:pt x="282" y="442"/>
                  </a:lnTo>
                  <a:lnTo>
                    <a:pt x="274" y="413"/>
                  </a:lnTo>
                  <a:lnTo>
                    <a:pt x="274" y="413"/>
                  </a:lnTo>
                  <a:lnTo>
                    <a:pt x="323" y="304"/>
                  </a:lnTo>
                  <a:lnTo>
                    <a:pt x="323" y="304"/>
                  </a:lnTo>
                  <a:lnTo>
                    <a:pt x="329" y="291"/>
                  </a:lnTo>
                  <a:lnTo>
                    <a:pt x="331" y="285"/>
                  </a:lnTo>
                  <a:lnTo>
                    <a:pt x="329" y="279"/>
                  </a:lnTo>
                  <a:lnTo>
                    <a:pt x="322" y="267"/>
                  </a:lnTo>
                  <a:lnTo>
                    <a:pt x="322" y="267"/>
                  </a:lnTo>
                  <a:close/>
                  <a:moveTo>
                    <a:pt x="259" y="310"/>
                  </a:moveTo>
                  <a:lnTo>
                    <a:pt x="259" y="310"/>
                  </a:lnTo>
                  <a:lnTo>
                    <a:pt x="257" y="313"/>
                  </a:lnTo>
                  <a:lnTo>
                    <a:pt x="252" y="315"/>
                  </a:lnTo>
                  <a:lnTo>
                    <a:pt x="248" y="319"/>
                  </a:lnTo>
                  <a:lnTo>
                    <a:pt x="248" y="322"/>
                  </a:lnTo>
                  <a:lnTo>
                    <a:pt x="246" y="327"/>
                  </a:lnTo>
                  <a:lnTo>
                    <a:pt x="232" y="268"/>
                  </a:lnTo>
                  <a:lnTo>
                    <a:pt x="232" y="268"/>
                  </a:lnTo>
                  <a:lnTo>
                    <a:pt x="243" y="279"/>
                  </a:lnTo>
                  <a:lnTo>
                    <a:pt x="257" y="291"/>
                  </a:lnTo>
                  <a:lnTo>
                    <a:pt x="257" y="291"/>
                  </a:lnTo>
                  <a:lnTo>
                    <a:pt x="259" y="296"/>
                  </a:lnTo>
                  <a:lnTo>
                    <a:pt x="259" y="301"/>
                  </a:lnTo>
                  <a:lnTo>
                    <a:pt x="259" y="310"/>
                  </a:lnTo>
                  <a:lnTo>
                    <a:pt x="259" y="31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1" name="Freeform 71"/>
            <p:cNvSpPr>
              <a:spLocks noEditPoints="1"/>
            </p:cNvSpPr>
            <p:nvPr/>
          </p:nvSpPr>
          <p:spPr bwMode="auto">
            <a:xfrm>
              <a:off x="4773613" y="6654800"/>
              <a:ext cx="314325" cy="492125"/>
            </a:xfrm>
            <a:custGeom>
              <a:avLst/>
              <a:gdLst>
                <a:gd name="T0" fmla="*/ 179 w 198"/>
                <a:gd name="T1" fmla="*/ 270 h 310"/>
                <a:gd name="T2" fmla="*/ 190 w 198"/>
                <a:gd name="T3" fmla="*/ 285 h 310"/>
                <a:gd name="T4" fmla="*/ 161 w 198"/>
                <a:gd name="T5" fmla="*/ 294 h 310"/>
                <a:gd name="T6" fmla="*/ 140 w 198"/>
                <a:gd name="T7" fmla="*/ 293 h 310"/>
                <a:gd name="T8" fmla="*/ 125 w 198"/>
                <a:gd name="T9" fmla="*/ 299 h 310"/>
                <a:gd name="T10" fmla="*/ 113 w 198"/>
                <a:gd name="T11" fmla="*/ 299 h 310"/>
                <a:gd name="T12" fmla="*/ 122 w 198"/>
                <a:gd name="T13" fmla="*/ 291 h 310"/>
                <a:gd name="T14" fmla="*/ 127 w 198"/>
                <a:gd name="T15" fmla="*/ 288 h 310"/>
                <a:gd name="T16" fmla="*/ 113 w 198"/>
                <a:gd name="T17" fmla="*/ 293 h 310"/>
                <a:gd name="T18" fmla="*/ 99 w 198"/>
                <a:gd name="T19" fmla="*/ 297 h 310"/>
                <a:gd name="T20" fmla="*/ 100 w 198"/>
                <a:gd name="T21" fmla="*/ 294 h 310"/>
                <a:gd name="T22" fmla="*/ 110 w 198"/>
                <a:gd name="T23" fmla="*/ 287 h 310"/>
                <a:gd name="T24" fmla="*/ 113 w 198"/>
                <a:gd name="T25" fmla="*/ 284 h 310"/>
                <a:gd name="T26" fmla="*/ 96 w 198"/>
                <a:gd name="T27" fmla="*/ 288 h 310"/>
                <a:gd name="T28" fmla="*/ 88 w 198"/>
                <a:gd name="T29" fmla="*/ 288 h 310"/>
                <a:gd name="T30" fmla="*/ 90 w 198"/>
                <a:gd name="T31" fmla="*/ 284 h 310"/>
                <a:gd name="T32" fmla="*/ 91 w 198"/>
                <a:gd name="T33" fmla="*/ 279 h 310"/>
                <a:gd name="T34" fmla="*/ 93 w 198"/>
                <a:gd name="T35" fmla="*/ 274 h 310"/>
                <a:gd name="T36" fmla="*/ 113 w 198"/>
                <a:gd name="T37" fmla="*/ 267 h 310"/>
                <a:gd name="T38" fmla="*/ 122 w 198"/>
                <a:gd name="T39" fmla="*/ 265 h 310"/>
                <a:gd name="T40" fmla="*/ 122 w 198"/>
                <a:gd name="T41" fmla="*/ 262 h 310"/>
                <a:gd name="T42" fmla="*/ 113 w 198"/>
                <a:gd name="T43" fmla="*/ 262 h 310"/>
                <a:gd name="T44" fmla="*/ 97 w 198"/>
                <a:gd name="T45" fmla="*/ 264 h 310"/>
                <a:gd name="T46" fmla="*/ 99 w 198"/>
                <a:gd name="T47" fmla="*/ 257 h 310"/>
                <a:gd name="T48" fmla="*/ 111 w 198"/>
                <a:gd name="T49" fmla="*/ 254 h 310"/>
                <a:gd name="T50" fmla="*/ 130 w 198"/>
                <a:gd name="T51" fmla="*/ 254 h 310"/>
                <a:gd name="T52" fmla="*/ 144 w 198"/>
                <a:gd name="T53" fmla="*/ 259 h 310"/>
                <a:gd name="T54" fmla="*/ 151 w 198"/>
                <a:gd name="T55" fmla="*/ 257 h 310"/>
                <a:gd name="T56" fmla="*/ 145 w 198"/>
                <a:gd name="T57" fmla="*/ 247 h 310"/>
                <a:gd name="T58" fmla="*/ 122 w 198"/>
                <a:gd name="T59" fmla="*/ 222 h 310"/>
                <a:gd name="T60" fmla="*/ 83 w 198"/>
                <a:gd name="T61" fmla="*/ 162 h 310"/>
                <a:gd name="T62" fmla="*/ 76 w 198"/>
                <a:gd name="T63" fmla="*/ 142 h 310"/>
                <a:gd name="T64" fmla="*/ 77 w 198"/>
                <a:gd name="T65" fmla="*/ 95 h 310"/>
                <a:gd name="T66" fmla="*/ 85 w 198"/>
                <a:gd name="T67" fmla="*/ 54 h 310"/>
                <a:gd name="T68" fmla="*/ 100 w 198"/>
                <a:gd name="T69" fmla="*/ 9 h 310"/>
                <a:gd name="T70" fmla="*/ 99 w 198"/>
                <a:gd name="T71" fmla="*/ 0 h 310"/>
                <a:gd name="T72" fmla="*/ 83 w 198"/>
                <a:gd name="T73" fmla="*/ 11 h 310"/>
                <a:gd name="T74" fmla="*/ 59 w 198"/>
                <a:gd name="T75" fmla="*/ 25 h 310"/>
                <a:gd name="T76" fmla="*/ 48 w 198"/>
                <a:gd name="T77" fmla="*/ 23 h 310"/>
                <a:gd name="T78" fmla="*/ 42 w 198"/>
                <a:gd name="T79" fmla="*/ 15 h 310"/>
                <a:gd name="T80" fmla="*/ 36 w 198"/>
                <a:gd name="T81" fmla="*/ 11 h 310"/>
                <a:gd name="T82" fmla="*/ 36 w 198"/>
                <a:gd name="T83" fmla="*/ 12 h 310"/>
                <a:gd name="T84" fmla="*/ 40 w 198"/>
                <a:gd name="T85" fmla="*/ 31 h 310"/>
                <a:gd name="T86" fmla="*/ 29 w 198"/>
                <a:gd name="T87" fmla="*/ 65 h 310"/>
                <a:gd name="T88" fmla="*/ 22 w 198"/>
                <a:gd name="T89" fmla="*/ 92 h 310"/>
                <a:gd name="T90" fmla="*/ 17 w 198"/>
                <a:gd name="T91" fmla="*/ 132 h 310"/>
                <a:gd name="T92" fmla="*/ 11 w 198"/>
                <a:gd name="T93" fmla="*/ 168 h 310"/>
                <a:gd name="T94" fmla="*/ 9 w 198"/>
                <a:gd name="T95" fmla="*/ 200 h 310"/>
                <a:gd name="T96" fmla="*/ 5 w 198"/>
                <a:gd name="T97" fmla="*/ 245 h 310"/>
                <a:gd name="T98" fmla="*/ 5 w 198"/>
                <a:gd name="T99" fmla="*/ 267 h 310"/>
                <a:gd name="T100" fmla="*/ 8 w 198"/>
                <a:gd name="T101" fmla="*/ 279 h 310"/>
                <a:gd name="T102" fmla="*/ 6 w 198"/>
                <a:gd name="T103" fmla="*/ 288 h 310"/>
                <a:gd name="T104" fmla="*/ 2 w 198"/>
                <a:gd name="T105" fmla="*/ 293 h 310"/>
                <a:gd name="T106" fmla="*/ 2 w 198"/>
                <a:gd name="T107" fmla="*/ 296 h 310"/>
                <a:gd name="T108" fmla="*/ 65 w 198"/>
                <a:gd name="T109" fmla="*/ 301 h 310"/>
                <a:gd name="T110" fmla="*/ 107 w 198"/>
                <a:gd name="T111" fmla="*/ 305 h 310"/>
                <a:gd name="T112" fmla="*/ 157 w 198"/>
                <a:gd name="T113" fmla="*/ 310 h 310"/>
                <a:gd name="T114" fmla="*/ 162 w 198"/>
                <a:gd name="T115" fmla="*/ 305 h 310"/>
                <a:gd name="T116" fmla="*/ 161 w 198"/>
                <a:gd name="T117" fmla="*/ 29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" h="310">
                  <a:moveTo>
                    <a:pt x="170" y="262"/>
                  </a:moveTo>
                  <a:lnTo>
                    <a:pt x="170" y="262"/>
                  </a:lnTo>
                  <a:lnTo>
                    <a:pt x="179" y="270"/>
                  </a:lnTo>
                  <a:lnTo>
                    <a:pt x="187" y="277"/>
                  </a:lnTo>
                  <a:lnTo>
                    <a:pt x="188" y="282"/>
                  </a:lnTo>
                  <a:lnTo>
                    <a:pt x="190" y="285"/>
                  </a:lnTo>
                  <a:lnTo>
                    <a:pt x="198" y="276"/>
                  </a:lnTo>
                  <a:lnTo>
                    <a:pt x="170" y="262"/>
                  </a:lnTo>
                  <a:close/>
                  <a:moveTo>
                    <a:pt x="161" y="294"/>
                  </a:moveTo>
                  <a:lnTo>
                    <a:pt x="161" y="294"/>
                  </a:lnTo>
                  <a:lnTo>
                    <a:pt x="150" y="293"/>
                  </a:lnTo>
                  <a:lnTo>
                    <a:pt x="140" y="293"/>
                  </a:lnTo>
                  <a:lnTo>
                    <a:pt x="133" y="296"/>
                  </a:lnTo>
                  <a:lnTo>
                    <a:pt x="125" y="299"/>
                  </a:lnTo>
                  <a:lnTo>
                    <a:pt x="125" y="299"/>
                  </a:lnTo>
                  <a:lnTo>
                    <a:pt x="119" y="302"/>
                  </a:lnTo>
                  <a:lnTo>
                    <a:pt x="114" y="301"/>
                  </a:lnTo>
                  <a:lnTo>
                    <a:pt x="113" y="299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22" y="291"/>
                  </a:lnTo>
                  <a:lnTo>
                    <a:pt x="127" y="290"/>
                  </a:lnTo>
                  <a:lnTo>
                    <a:pt x="127" y="288"/>
                  </a:lnTo>
                  <a:lnTo>
                    <a:pt x="127" y="288"/>
                  </a:lnTo>
                  <a:lnTo>
                    <a:pt x="120" y="290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07" y="297"/>
                  </a:lnTo>
                  <a:lnTo>
                    <a:pt x="102" y="299"/>
                  </a:lnTo>
                  <a:lnTo>
                    <a:pt x="99" y="297"/>
                  </a:lnTo>
                  <a:lnTo>
                    <a:pt x="99" y="297"/>
                  </a:lnTo>
                  <a:lnTo>
                    <a:pt x="99" y="296"/>
                  </a:lnTo>
                  <a:lnTo>
                    <a:pt x="100" y="294"/>
                  </a:lnTo>
                  <a:lnTo>
                    <a:pt x="103" y="290"/>
                  </a:lnTo>
                  <a:lnTo>
                    <a:pt x="103" y="290"/>
                  </a:lnTo>
                  <a:lnTo>
                    <a:pt x="110" y="287"/>
                  </a:lnTo>
                  <a:lnTo>
                    <a:pt x="111" y="285"/>
                  </a:lnTo>
                  <a:lnTo>
                    <a:pt x="113" y="284"/>
                  </a:lnTo>
                  <a:lnTo>
                    <a:pt x="113" y="284"/>
                  </a:lnTo>
                  <a:lnTo>
                    <a:pt x="111" y="282"/>
                  </a:lnTo>
                  <a:lnTo>
                    <a:pt x="108" y="284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91" y="290"/>
                  </a:lnTo>
                  <a:lnTo>
                    <a:pt x="88" y="288"/>
                  </a:lnTo>
                  <a:lnTo>
                    <a:pt x="88" y="287"/>
                  </a:lnTo>
                  <a:lnTo>
                    <a:pt x="90" y="284"/>
                  </a:lnTo>
                  <a:lnTo>
                    <a:pt x="90" y="284"/>
                  </a:lnTo>
                  <a:lnTo>
                    <a:pt x="93" y="282"/>
                  </a:lnTo>
                  <a:lnTo>
                    <a:pt x="93" y="282"/>
                  </a:lnTo>
                  <a:lnTo>
                    <a:pt x="91" y="279"/>
                  </a:lnTo>
                  <a:lnTo>
                    <a:pt x="91" y="277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6" y="273"/>
                  </a:lnTo>
                  <a:lnTo>
                    <a:pt x="100" y="270"/>
                  </a:lnTo>
                  <a:lnTo>
                    <a:pt x="113" y="267"/>
                  </a:lnTo>
                  <a:lnTo>
                    <a:pt x="113" y="267"/>
                  </a:lnTo>
                  <a:lnTo>
                    <a:pt x="122" y="265"/>
                  </a:lnTo>
                  <a:lnTo>
                    <a:pt x="122" y="265"/>
                  </a:lnTo>
                  <a:lnTo>
                    <a:pt x="125" y="264"/>
                  </a:lnTo>
                  <a:lnTo>
                    <a:pt x="125" y="264"/>
                  </a:lnTo>
                  <a:lnTo>
                    <a:pt x="122" y="262"/>
                  </a:lnTo>
                  <a:lnTo>
                    <a:pt x="117" y="262"/>
                  </a:lnTo>
                  <a:lnTo>
                    <a:pt x="117" y="262"/>
                  </a:lnTo>
                  <a:lnTo>
                    <a:pt x="113" y="262"/>
                  </a:lnTo>
                  <a:lnTo>
                    <a:pt x="103" y="264"/>
                  </a:lnTo>
                  <a:lnTo>
                    <a:pt x="103" y="264"/>
                  </a:lnTo>
                  <a:lnTo>
                    <a:pt x="97" y="264"/>
                  </a:lnTo>
                  <a:lnTo>
                    <a:pt x="96" y="262"/>
                  </a:lnTo>
                  <a:lnTo>
                    <a:pt x="96" y="259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6" y="253"/>
                  </a:lnTo>
                  <a:lnTo>
                    <a:pt x="12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7" y="257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8" y="259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0" y="253"/>
                  </a:lnTo>
                  <a:lnTo>
                    <a:pt x="145" y="247"/>
                  </a:lnTo>
                  <a:lnTo>
                    <a:pt x="131" y="233"/>
                  </a:lnTo>
                  <a:lnTo>
                    <a:pt x="131" y="233"/>
                  </a:lnTo>
                  <a:lnTo>
                    <a:pt x="122" y="222"/>
                  </a:lnTo>
                  <a:lnTo>
                    <a:pt x="110" y="203"/>
                  </a:lnTo>
                  <a:lnTo>
                    <a:pt x="96" y="183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79" y="153"/>
                  </a:lnTo>
                  <a:lnTo>
                    <a:pt x="76" y="142"/>
                  </a:lnTo>
                  <a:lnTo>
                    <a:pt x="76" y="131"/>
                  </a:lnTo>
                  <a:lnTo>
                    <a:pt x="76" y="119"/>
                  </a:lnTo>
                  <a:lnTo>
                    <a:pt x="77" y="95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5" y="54"/>
                  </a:lnTo>
                  <a:lnTo>
                    <a:pt x="91" y="3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2" y="3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3" y="11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9" y="25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8"/>
                  </a:lnTo>
                  <a:lnTo>
                    <a:pt x="37" y="46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6" y="75"/>
                  </a:lnTo>
                  <a:lnTo>
                    <a:pt x="22" y="92"/>
                  </a:lnTo>
                  <a:lnTo>
                    <a:pt x="19" y="11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6" y="149"/>
                  </a:lnTo>
                  <a:lnTo>
                    <a:pt x="13" y="159"/>
                  </a:lnTo>
                  <a:lnTo>
                    <a:pt x="11" y="168"/>
                  </a:lnTo>
                  <a:lnTo>
                    <a:pt x="11" y="182"/>
                  </a:lnTo>
                  <a:lnTo>
                    <a:pt x="11" y="182"/>
                  </a:lnTo>
                  <a:lnTo>
                    <a:pt x="9" y="200"/>
                  </a:lnTo>
                  <a:lnTo>
                    <a:pt x="8" y="216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59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3" y="273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9" y="282"/>
                  </a:lnTo>
                  <a:lnTo>
                    <a:pt x="9" y="284"/>
                  </a:lnTo>
                  <a:lnTo>
                    <a:pt x="6" y="288"/>
                  </a:lnTo>
                  <a:lnTo>
                    <a:pt x="6" y="288"/>
                  </a:lnTo>
                  <a:lnTo>
                    <a:pt x="5" y="291"/>
                  </a:lnTo>
                  <a:lnTo>
                    <a:pt x="2" y="293"/>
                  </a:lnTo>
                  <a:lnTo>
                    <a:pt x="0" y="293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53" y="299"/>
                  </a:lnTo>
                  <a:lnTo>
                    <a:pt x="53" y="299"/>
                  </a:lnTo>
                  <a:lnTo>
                    <a:pt x="65" y="301"/>
                  </a:lnTo>
                  <a:lnTo>
                    <a:pt x="80" y="302"/>
                  </a:lnTo>
                  <a:lnTo>
                    <a:pt x="94" y="305"/>
                  </a:lnTo>
                  <a:lnTo>
                    <a:pt x="107" y="305"/>
                  </a:lnTo>
                  <a:lnTo>
                    <a:pt x="107" y="305"/>
                  </a:lnTo>
                  <a:lnTo>
                    <a:pt x="134" y="307"/>
                  </a:lnTo>
                  <a:lnTo>
                    <a:pt x="157" y="310"/>
                  </a:lnTo>
                  <a:lnTo>
                    <a:pt x="157" y="310"/>
                  </a:lnTo>
                  <a:lnTo>
                    <a:pt x="164" y="310"/>
                  </a:lnTo>
                  <a:lnTo>
                    <a:pt x="162" y="305"/>
                  </a:lnTo>
                  <a:lnTo>
                    <a:pt x="162" y="305"/>
                  </a:lnTo>
                  <a:lnTo>
                    <a:pt x="161" y="297"/>
                  </a:lnTo>
                  <a:lnTo>
                    <a:pt x="161" y="294"/>
                  </a:lnTo>
                  <a:lnTo>
                    <a:pt x="161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2" name="Freeform 72"/>
            <p:cNvSpPr>
              <a:spLocks/>
            </p:cNvSpPr>
            <p:nvPr/>
          </p:nvSpPr>
          <p:spPr bwMode="auto">
            <a:xfrm>
              <a:off x="4795838" y="6704013"/>
              <a:ext cx="73025" cy="369887"/>
            </a:xfrm>
            <a:custGeom>
              <a:avLst/>
              <a:gdLst>
                <a:gd name="T0" fmla="*/ 29 w 46"/>
                <a:gd name="T1" fmla="*/ 217 h 233"/>
                <a:gd name="T2" fmla="*/ 8 w 46"/>
                <a:gd name="T3" fmla="*/ 233 h 233"/>
                <a:gd name="T4" fmla="*/ 0 w 46"/>
                <a:gd name="T5" fmla="*/ 216 h 233"/>
                <a:gd name="T6" fmla="*/ 0 w 46"/>
                <a:gd name="T7" fmla="*/ 216 h 233"/>
                <a:gd name="T8" fmla="*/ 3 w 46"/>
                <a:gd name="T9" fmla="*/ 200 h 233"/>
                <a:gd name="T10" fmla="*/ 6 w 46"/>
                <a:gd name="T11" fmla="*/ 188 h 233"/>
                <a:gd name="T12" fmla="*/ 6 w 46"/>
                <a:gd name="T13" fmla="*/ 179 h 233"/>
                <a:gd name="T14" fmla="*/ 6 w 46"/>
                <a:gd name="T15" fmla="*/ 179 h 233"/>
                <a:gd name="T16" fmla="*/ 11 w 46"/>
                <a:gd name="T17" fmla="*/ 149 h 233"/>
                <a:gd name="T18" fmla="*/ 15 w 46"/>
                <a:gd name="T19" fmla="*/ 112 h 233"/>
                <a:gd name="T20" fmla="*/ 15 w 46"/>
                <a:gd name="T21" fmla="*/ 112 h 233"/>
                <a:gd name="T22" fmla="*/ 19 w 46"/>
                <a:gd name="T23" fmla="*/ 78 h 233"/>
                <a:gd name="T24" fmla="*/ 22 w 46"/>
                <a:gd name="T25" fmla="*/ 60 h 233"/>
                <a:gd name="T26" fmla="*/ 25 w 46"/>
                <a:gd name="T27" fmla="*/ 44 h 233"/>
                <a:gd name="T28" fmla="*/ 25 w 46"/>
                <a:gd name="T29" fmla="*/ 44 h 233"/>
                <a:gd name="T30" fmla="*/ 29 w 46"/>
                <a:gd name="T31" fmla="*/ 34 h 233"/>
                <a:gd name="T32" fmla="*/ 32 w 46"/>
                <a:gd name="T33" fmla="*/ 28 h 233"/>
                <a:gd name="T34" fmla="*/ 36 w 46"/>
                <a:gd name="T35" fmla="*/ 23 h 233"/>
                <a:gd name="T36" fmla="*/ 37 w 46"/>
                <a:gd name="T37" fmla="*/ 18 h 233"/>
                <a:gd name="T38" fmla="*/ 37 w 46"/>
                <a:gd name="T39" fmla="*/ 18 h 233"/>
                <a:gd name="T40" fmla="*/ 34 w 46"/>
                <a:gd name="T41" fmla="*/ 7 h 233"/>
                <a:gd name="T42" fmla="*/ 34 w 46"/>
                <a:gd name="T43" fmla="*/ 1 h 233"/>
                <a:gd name="T44" fmla="*/ 36 w 46"/>
                <a:gd name="T45" fmla="*/ 0 h 233"/>
                <a:gd name="T46" fmla="*/ 37 w 46"/>
                <a:gd name="T47" fmla="*/ 0 h 233"/>
                <a:gd name="T48" fmla="*/ 37 w 46"/>
                <a:gd name="T49" fmla="*/ 0 h 233"/>
                <a:gd name="T50" fmla="*/ 40 w 46"/>
                <a:gd name="T51" fmla="*/ 0 h 233"/>
                <a:gd name="T52" fmla="*/ 42 w 46"/>
                <a:gd name="T53" fmla="*/ 1 h 233"/>
                <a:gd name="T54" fmla="*/ 45 w 46"/>
                <a:gd name="T55" fmla="*/ 6 h 233"/>
                <a:gd name="T56" fmla="*/ 46 w 46"/>
                <a:gd name="T57" fmla="*/ 12 h 233"/>
                <a:gd name="T58" fmla="*/ 46 w 46"/>
                <a:gd name="T59" fmla="*/ 17 h 233"/>
                <a:gd name="T60" fmla="*/ 46 w 46"/>
                <a:gd name="T61" fmla="*/ 17 h 233"/>
                <a:gd name="T62" fmla="*/ 43 w 46"/>
                <a:gd name="T63" fmla="*/ 26 h 233"/>
                <a:gd name="T64" fmla="*/ 43 w 46"/>
                <a:gd name="T65" fmla="*/ 34 h 233"/>
                <a:gd name="T66" fmla="*/ 43 w 46"/>
                <a:gd name="T67" fmla="*/ 43 h 233"/>
                <a:gd name="T68" fmla="*/ 43 w 46"/>
                <a:gd name="T69" fmla="*/ 43 h 233"/>
                <a:gd name="T70" fmla="*/ 42 w 46"/>
                <a:gd name="T71" fmla="*/ 57 h 233"/>
                <a:gd name="T72" fmla="*/ 40 w 46"/>
                <a:gd name="T73" fmla="*/ 78 h 233"/>
                <a:gd name="T74" fmla="*/ 37 w 46"/>
                <a:gd name="T75" fmla="*/ 115 h 233"/>
                <a:gd name="T76" fmla="*/ 37 w 46"/>
                <a:gd name="T77" fmla="*/ 115 h 233"/>
                <a:gd name="T78" fmla="*/ 34 w 46"/>
                <a:gd name="T79" fmla="*/ 165 h 233"/>
                <a:gd name="T80" fmla="*/ 32 w 46"/>
                <a:gd name="T81" fmla="*/ 194 h 233"/>
                <a:gd name="T82" fmla="*/ 29 w 46"/>
                <a:gd name="T83" fmla="*/ 217 h 233"/>
                <a:gd name="T84" fmla="*/ 29 w 46"/>
                <a:gd name="T85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233">
                  <a:moveTo>
                    <a:pt x="29" y="217"/>
                  </a:moveTo>
                  <a:lnTo>
                    <a:pt x="8" y="233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3" y="200"/>
                  </a:lnTo>
                  <a:lnTo>
                    <a:pt x="6" y="188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11" y="149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9" y="78"/>
                  </a:lnTo>
                  <a:lnTo>
                    <a:pt x="22" y="60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9" y="34"/>
                  </a:lnTo>
                  <a:lnTo>
                    <a:pt x="32" y="28"/>
                  </a:lnTo>
                  <a:lnTo>
                    <a:pt x="36" y="23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4" y="7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5" y="6"/>
                  </a:lnTo>
                  <a:lnTo>
                    <a:pt x="46" y="12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3" y="26"/>
                  </a:lnTo>
                  <a:lnTo>
                    <a:pt x="43" y="34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2" y="57"/>
                  </a:lnTo>
                  <a:lnTo>
                    <a:pt x="40" y="78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65"/>
                  </a:lnTo>
                  <a:lnTo>
                    <a:pt x="32" y="194"/>
                  </a:lnTo>
                  <a:lnTo>
                    <a:pt x="29" y="217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3" name="Freeform 84"/>
            <p:cNvSpPr>
              <a:spLocks/>
            </p:cNvSpPr>
            <p:nvPr/>
          </p:nvSpPr>
          <p:spPr bwMode="auto">
            <a:xfrm>
              <a:off x="4810126" y="6419850"/>
              <a:ext cx="203200" cy="173037"/>
            </a:xfrm>
            <a:custGeom>
              <a:avLst/>
              <a:gdLst>
                <a:gd name="T0" fmla="*/ 102 w 128"/>
                <a:gd name="T1" fmla="*/ 8 h 109"/>
                <a:gd name="T2" fmla="*/ 102 w 128"/>
                <a:gd name="T3" fmla="*/ 8 h 109"/>
                <a:gd name="T4" fmla="*/ 87 w 128"/>
                <a:gd name="T5" fmla="*/ 1 h 109"/>
                <a:gd name="T6" fmla="*/ 74 w 128"/>
                <a:gd name="T7" fmla="*/ 0 h 109"/>
                <a:gd name="T8" fmla="*/ 62 w 128"/>
                <a:gd name="T9" fmla="*/ 0 h 109"/>
                <a:gd name="T10" fmla="*/ 51 w 128"/>
                <a:gd name="T11" fmla="*/ 3 h 109"/>
                <a:gd name="T12" fmla="*/ 42 w 128"/>
                <a:gd name="T13" fmla="*/ 8 h 109"/>
                <a:gd name="T14" fmla="*/ 34 w 128"/>
                <a:gd name="T15" fmla="*/ 12 h 109"/>
                <a:gd name="T16" fmla="*/ 27 w 128"/>
                <a:gd name="T17" fmla="*/ 18 h 109"/>
                <a:gd name="T18" fmla="*/ 22 w 128"/>
                <a:gd name="T19" fmla="*/ 25 h 109"/>
                <a:gd name="T20" fmla="*/ 22 w 128"/>
                <a:gd name="T21" fmla="*/ 25 h 109"/>
                <a:gd name="T22" fmla="*/ 13 w 128"/>
                <a:gd name="T23" fmla="*/ 26 h 109"/>
                <a:gd name="T24" fmla="*/ 6 w 128"/>
                <a:gd name="T25" fmla="*/ 31 h 109"/>
                <a:gd name="T26" fmla="*/ 2 w 128"/>
                <a:gd name="T27" fmla="*/ 35 h 109"/>
                <a:gd name="T28" fmla="*/ 0 w 128"/>
                <a:gd name="T29" fmla="*/ 38 h 109"/>
                <a:gd name="T30" fmla="*/ 0 w 128"/>
                <a:gd name="T31" fmla="*/ 38 h 109"/>
                <a:gd name="T32" fmla="*/ 3 w 128"/>
                <a:gd name="T33" fmla="*/ 40 h 109"/>
                <a:gd name="T34" fmla="*/ 8 w 128"/>
                <a:gd name="T35" fmla="*/ 40 h 109"/>
                <a:gd name="T36" fmla="*/ 20 w 128"/>
                <a:gd name="T37" fmla="*/ 42 h 109"/>
                <a:gd name="T38" fmla="*/ 20 w 128"/>
                <a:gd name="T39" fmla="*/ 42 h 109"/>
                <a:gd name="T40" fmla="*/ 42 w 128"/>
                <a:gd name="T41" fmla="*/ 48 h 109"/>
                <a:gd name="T42" fmla="*/ 42 w 128"/>
                <a:gd name="T43" fmla="*/ 48 h 109"/>
                <a:gd name="T44" fmla="*/ 51 w 128"/>
                <a:gd name="T45" fmla="*/ 52 h 109"/>
                <a:gd name="T46" fmla="*/ 60 w 128"/>
                <a:gd name="T47" fmla="*/ 59 h 109"/>
                <a:gd name="T48" fmla="*/ 70 w 128"/>
                <a:gd name="T49" fmla="*/ 66 h 109"/>
                <a:gd name="T50" fmla="*/ 79 w 128"/>
                <a:gd name="T51" fmla="*/ 75 h 109"/>
                <a:gd name="T52" fmla="*/ 93 w 128"/>
                <a:gd name="T53" fmla="*/ 91 h 109"/>
                <a:gd name="T54" fmla="*/ 101 w 128"/>
                <a:gd name="T55" fmla="*/ 103 h 109"/>
                <a:gd name="T56" fmla="*/ 101 w 128"/>
                <a:gd name="T57" fmla="*/ 103 h 109"/>
                <a:gd name="T58" fmla="*/ 101 w 128"/>
                <a:gd name="T59" fmla="*/ 103 h 109"/>
                <a:gd name="T60" fmla="*/ 101 w 128"/>
                <a:gd name="T61" fmla="*/ 103 h 109"/>
                <a:gd name="T62" fmla="*/ 104 w 128"/>
                <a:gd name="T63" fmla="*/ 108 h 109"/>
                <a:gd name="T64" fmla="*/ 108 w 128"/>
                <a:gd name="T65" fmla="*/ 109 h 109"/>
                <a:gd name="T66" fmla="*/ 108 w 128"/>
                <a:gd name="T67" fmla="*/ 109 h 109"/>
                <a:gd name="T68" fmla="*/ 111 w 128"/>
                <a:gd name="T69" fmla="*/ 109 h 109"/>
                <a:gd name="T70" fmla="*/ 114 w 128"/>
                <a:gd name="T71" fmla="*/ 106 h 109"/>
                <a:gd name="T72" fmla="*/ 116 w 128"/>
                <a:gd name="T73" fmla="*/ 105 h 109"/>
                <a:gd name="T74" fmla="*/ 116 w 128"/>
                <a:gd name="T75" fmla="*/ 100 h 109"/>
                <a:gd name="T76" fmla="*/ 116 w 128"/>
                <a:gd name="T77" fmla="*/ 100 h 109"/>
                <a:gd name="T78" fmla="*/ 116 w 128"/>
                <a:gd name="T79" fmla="*/ 99 h 109"/>
                <a:gd name="T80" fmla="*/ 114 w 128"/>
                <a:gd name="T81" fmla="*/ 96 h 109"/>
                <a:gd name="T82" fmla="*/ 114 w 128"/>
                <a:gd name="T83" fmla="*/ 96 h 109"/>
                <a:gd name="T84" fmla="*/ 122 w 128"/>
                <a:gd name="T85" fmla="*/ 80 h 109"/>
                <a:gd name="T86" fmla="*/ 127 w 128"/>
                <a:gd name="T87" fmla="*/ 68 h 109"/>
                <a:gd name="T88" fmla="*/ 128 w 128"/>
                <a:gd name="T89" fmla="*/ 55 h 109"/>
                <a:gd name="T90" fmla="*/ 128 w 128"/>
                <a:gd name="T91" fmla="*/ 42 h 109"/>
                <a:gd name="T92" fmla="*/ 127 w 128"/>
                <a:gd name="T93" fmla="*/ 35 h 109"/>
                <a:gd name="T94" fmla="*/ 125 w 128"/>
                <a:gd name="T95" fmla="*/ 29 h 109"/>
                <a:gd name="T96" fmla="*/ 121 w 128"/>
                <a:gd name="T97" fmla="*/ 23 h 109"/>
                <a:gd name="T98" fmla="*/ 116 w 128"/>
                <a:gd name="T99" fmla="*/ 17 h 109"/>
                <a:gd name="T100" fmla="*/ 110 w 128"/>
                <a:gd name="T101" fmla="*/ 12 h 109"/>
                <a:gd name="T102" fmla="*/ 102 w 128"/>
                <a:gd name="T103" fmla="*/ 8 h 109"/>
                <a:gd name="T104" fmla="*/ 102 w 128"/>
                <a:gd name="T105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09">
                  <a:moveTo>
                    <a:pt x="102" y="8"/>
                  </a:moveTo>
                  <a:lnTo>
                    <a:pt x="102" y="8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7" y="1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13" y="26"/>
                  </a:lnTo>
                  <a:lnTo>
                    <a:pt x="6" y="31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1" y="52"/>
                  </a:lnTo>
                  <a:lnTo>
                    <a:pt x="60" y="59"/>
                  </a:lnTo>
                  <a:lnTo>
                    <a:pt x="70" y="66"/>
                  </a:lnTo>
                  <a:lnTo>
                    <a:pt x="79" y="75"/>
                  </a:lnTo>
                  <a:lnTo>
                    <a:pt x="93" y="91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4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11" y="109"/>
                  </a:lnTo>
                  <a:lnTo>
                    <a:pt x="114" y="106"/>
                  </a:lnTo>
                  <a:lnTo>
                    <a:pt x="116" y="105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22" y="80"/>
                  </a:lnTo>
                  <a:lnTo>
                    <a:pt x="127" y="68"/>
                  </a:lnTo>
                  <a:lnTo>
                    <a:pt x="128" y="55"/>
                  </a:lnTo>
                  <a:lnTo>
                    <a:pt x="128" y="42"/>
                  </a:lnTo>
                  <a:lnTo>
                    <a:pt x="127" y="35"/>
                  </a:lnTo>
                  <a:lnTo>
                    <a:pt x="125" y="29"/>
                  </a:lnTo>
                  <a:lnTo>
                    <a:pt x="121" y="23"/>
                  </a:lnTo>
                  <a:lnTo>
                    <a:pt x="116" y="17"/>
                  </a:lnTo>
                  <a:lnTo>
                    <a:pt x="110" y="12"/>
                  </a:lnTo>
                  <a:lnTo>
                    <a:pt x="102" y="8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5" name="Freeform 4"/>
          <p:cNvSpPr/>
          <p:nvPr/>
        </p:nvSpPr>
        <p:spPr bwMode="ltGray">
          <a:xfrm>
            <a:off x="2791235" y="4123958"/>
            <a:ext cx="313506" cy="367020"/>
          </a:xfrm>
          <a:custGeom>
            <a:avLst/>
            <a:gdLst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54"/>
              <a:gd name="connsiteY0" fmla="*/ 121432 h 428320"/>
              <a:gd name="connsiteX1" fmla="*/ 84550 w 360154"/>
              <a:gd name="connsiteY1" fmla="*/ 137089 h 428320"/>
              <a:gd name="connsiteX2" fmla="*/ 184759 w 360154"/>
              <a:gd name="connsiteY2" fmla="*/ 428320 h 428320"/>
              <a:gd name="connsiteX3" fmla="*/ 275572 w 360154"/>
              <a:gd name="connsiteY3" fmla="*/ 143352 h 428320"/>
              <a:gd name="connsiteX4" fmla="*/ 360123 w 360154"/>
              <a:gd name="connsiteY4" fmla="*/ 124563 h 428320"/>
              <a:gd name="connsiteX5" fmla="*/ 266178 w 360154"/>
              <a:gd name="connsiteY5" fmla="*/ 2435 h 428320"/>
              <a:gd name="connsiteX6" fmla="*/ 181627 w 360154"/>
              <a:gd name="connsiteY6" fmla="*/ 249824 h 428320"/>
              <a:gd name="connsiteX7" fmla="*/ 100208 w 360154"/>
              <a:gd name="connsiteY7" fmla="*/ 8698 h 428320"/>
              <a:gd name="connsiteX8" fmla="*/ 0 w 360154"/>
              <a:gd name="connsiteY8" fmla="*/ 121432 h 428320"/>
              <a:gd name="connsiteX0" fmla="*/ 7502 w 367656"/>
              <a:gd name="connsiteY0" fmla="*/ 121432 h 428320"/>
              <a:gd name="connsiteX1" fmla="*/ 92052 w 367656"/>
              <a:gd name="connsiteY1" fmla="*/ 137089 h 428320"/>
              <a:gd name="connsiteX2" fmla="*/ 192261 w 367656"/>
              <a:gd name="connsiteY2" fmla="*/ 428320 h 428320"/>
              <a:gd name="connsiteX3" fmla="*/ 283074 w 367656"/>
              <a:gd name="connsiteY3" fmla="*/ 143352 h 428320"/>
              <a:gd name="connsiteX4" fmla="*/ 367625 w 367656"/>
              <a:gd name="connsiteY4" fmla="*/ 124563 h 428320"/>
              <a:gd name="connsiteX5" fmla="*/ 273680 w 367656"/>
              <a:gd name="connsiteY5" fmla="*/ 2435 h 428320"/>
              <a:gd name="connsiteX6" fmla="*/ 189129 w 367656"/>
              <a:gd name="connsiteY6" fmla="*/ 249824 h 428320"/>
              <a:gd name="connsiteX7" fmla="*/ 107710 w 367656"/>
              <a:gd name="connsiteY7" fmla="*/ 8698 h 428320"/>
              <a:gd name="connsiteX8" fmla="*/ 7502 w 367656"/>
              <a:gd name="connsiteY8" fmla="*/ 121432 h 428320"/>
              <a:gd name="connsiteX0" fmla="*/ 7502 w 380353"/>
              <a:gd name="connsiteY0" fmla="*/ 122319 h 429207"/>
              <a:gd name="connsiteX1" fmla="*/ 92052 w 380353"/>
              <a:gd name="connsiteY1" fmla="*/ 137976 h 429207"/>
              <a:gd name="connsiteX2" fmla="*/ 192261 w 380353"/>
              <a:gd name="connsiteY2" fmla="*/ 429207 h 429207"/>
              <a:gd name="connsiteX3" fmla="*/ 283074 w 380353"/>
              <a:gd name="connsiteY3" fmla="*/ 144239 h 429207"/>
              <a:gd name="connsiteX4" fmla="*/ 367625 w 380353"/>
              <a:gd name="connsiteY4" fmla="*/ 125450 h 429207"/>
              <a:gd name="connsiteX5" fmla="*/ 273680 w 380353"/>
              <a:gd name="connsiteY5" fmla="*/ 3322 h 429207"/>
              <a:gd name="connsiteX6" fmla="*/ 189129 w 380353"/>
              <a:gd name="connsiteY6" fmla="*/ 250711 h 429207"/>
              <a:gd name="connsiteX7" fmla="*/ 107710 w 380353"/>
              <a:gd name="connsiteY7" fmla="*/ 9585 h 429207"/>
              <a:gd name="connsiteX8" fmla="*/ 7502 w 380353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88101 w 379325"/>
              <a:gd name="connsiteY6" fmla="*/ 250711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94364 w 379325"/>
              <a:gd name="connsiteY6" fmla="*/ 206870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66628"/>
              <a:gd name="connsiteY0" fmla="*/ 122319 h 429210"/>
              <a:gd name="connsiteX1" fmla="*/ 91024 w 366628"/>
              <a:gd name="connsiteY1" fmla="*/ 137976 h 429210"/>
              <a:gd name="connsiteX2" fmla="*/ 191233 w 366628"/>
              <a:gd name="connsiteY2" fmla="*/ 429207 h 429210"/>
              <a:gd name="connsiteX3" fmla="*/ 282046 w 366628"/>
              <a:gd name="connsiteY3" fmla="*/ 144239 h 429210"/>
              <a:gd name="connsiteX4" fmla="*/ 366597 w 366628"/>
              <a:gd name="connsiteY4" fmla="*/ 125450 h 429210"/>
              <a:gd name="connsiteX5" fmla="*/ 272652 w 366628"/>
              <a:gd name="connsiteY5" fmla="*/ 3322 h 429210"/>
              <a:gd name="connsiteX6" fmla="*/ 194364 w 366628"/>
              <a:gd name="connsiteY6" fmla="*/ 206870 h 429210"/>
              <a:gd name="connsiteX7" fmla="*/ 106682 w 366628"/>
              <a:gd name="connsiteY7" fmla="*/ 9585 h 429210"/>
              <a:gd name="connsiteX8" fmla="*/ 6474 w 366628"/>
              <a:gd name="connsiteY8" fmla="*/ 122319 h 4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28" h="429210">
                <a:moveTo>
                  <a:pt x="6474" y="122319"/>
                </a:moveTo>
                <a:cubicBezTo>
                  <a:pt x="-23798" y="191212"/>
                  <a:pt x="60231" y="86828"/>
                  <a:pt x="91024" y="137976"/>
                </a:cubicBezTo>
                <a:lnTo>
                  <a:pt x="191233" y="429207"/>
                </a:lnTo>
                <a:cubicBezTo>
                  <a:pt x="223070" y="430251"/>
                  <a:pt x="252819" y="194865"/>
                  <a:pt x="282046" y="144239"/>
                </a:cubicBezTo>
                <a:cubicBezTo>
                  <a:pt x="311273" y="93613"/>
                  <a:pt x="368163" y="148936"/>
                  <a:pt x="366597" y="125450"/>
                </a:cubicBezTo>
                <a:cubicBezTo>
                  <a:pt x="318058" y="64386"/>
                  <a:pt x="302401" y="-17555"/>
                  <a:pt x="272652" y="3322"/>
                </a:cubicBezTo>
                <a:cubicBezTo>
                  <a:pt x="242903" y="24199"/>
                  <a:pt x="222026" y="205826"/>
                  <a:pt x="194364" y="206870"/>
                </a:cubicBezTo>
                <a:cubicBezTo>
                  <a:pt x="166702" y="207914"/>
                  <a:pt x="136953" y="30984"/>
                  <a:pt x="106682" y="9585"/>
                </a:cubicBezTo>
                <a:cubicBezTo>
                  <a:pt x="73279" y="47163"/>
                  <a:pt x="36746" y="53426"/>
                  <a:pt x="6474" y="122319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436" name="Group 435"/>
          <p:cNvGrpSpPr/>
          <p:nvPr/>
        </p:nvGrpSpPr>
        <p:grpSpPr>
          <a:xfrm>
            <a:off x="6172938" y="3803495"/>
            <a:ext cx="646584" cy="2164216"/>
            <a:chOff x="3452813" y="6670699"/>
            <a:chExt cx="612775" cy="2051050"/>
          </a:xfrm>
        </p:grpSpPr>
        <p:sp>
          <p:nvSpPr>
            <p:cNvPr id="437" name="Freeform 181"/>
            <p:cNvSpPr>
              <a:spLocks/>
            </p:cNvSpPr>
            <p:nvPr/>
          </p:nvSpPr>
          <p:spPr bwMode="auto">
            <a:xfrm>
              <a:off x="3452813" y="7172349"/>
              <a:ext cx="568325" cy="1549400"/>
            </a:xfrm>
            <a:custGeom>
              <a:avLst/>
              <a:gdLst>
                <a:gd name="T0" fmla="*/ 318 w 358"/>
                <a:gd name="T1" fmla="*/ 130 h 976"/>
                <a:gd name="T2" fmla="*/ 316 w 358"/>
                <a:gd name="T3" fmla="*/ 116 h 976"/>
                <a:gd name="T4" fmla="*/ 332 w 358"/>
                <a:gd name="T5" fmla="*/ 114 h 976"/>
                <a:gd name="T6" fmla="*/ 326 w 358"/>
                <a:gd name="T7" fmla="*/ 102 h 976"/>
                <a:gd name="T8" fmla="*/ 198 w 358"/>
                <a:gd name="T9" fmla="*/ 50 h 976"/>
                <a:gd name="T10" fmla="*/ 194 w 358"/>
                <a:gd name="T11" fmla="*/ 24 h 976"/>
                <a:gd name="T12" fmla="*/ 198 w 358"/>
                <a:gd name="T13" fmla="*/ 0 h 976"/>
                <a:gd name="T14" fmla="*/ 172 w 358"/>
                <a:gd name="T15" fmla="*/ 62 h 976"/>
                <a:gd name="T16" fmla="*/ 142 w 358"/>
                <a:gd name="T17" fmla="*/ 130 h 976"/>
                <a:gd name="T18" fmla="*/ 144 w 358"/>
                <a:gd name="T19" fmla="*/ 166 h 976"/>
                <a:gd name="T20" fmla="*/ 142 w 358"/>
                <a:gd name="T21" fmla="*/ 220 h 976"/>
                <a:gd name="T22" fmla="*/ 116 w 358"/>
                <a:gd name="T23" fmla="*/ 372 h 976"/>
                <a:gd name="T24" fmla="*/ 108 w 358"/>
                <a:gd name="T25" fmla="*/ 524 h 976"/>
                <a:gd name="T26" fmla="*/ 104 w 358"/>
                <a:gd name="T27" fmla="*/ 586 h 976"/>
                <a:gd name="T28" fmla="*/ 94 w 358"/>
                <a:gd name="T29" fmla="*/ 646 h 976"/>
                <a:gd name="T30" fmla="*/ 76 w 358"/>
                <a:gd name="T31" fmla="*/ 790 h 976"/>
                <a:gd name="T32" fmla="*/ 64 w 358"/>
                <a:gd name="T33" fmla="*/ 866 h 976"/>
                <a:gd name="T34" fmla="*/ 46 w 358"/>
                <a:gd name="T35" fmla="*/ 920 h 976"/>
                <a:gd name="T36" fmla="*/ 24 w 358"/>
                <a:gd name="T37" fmla="*/ 950 h 976"/>
                <a:gd name="T38" fmla="*/ 0 w 358"/>
                <a:gd name="T39" fmla="*/ 960 h 976"/>
                <a:gd name="T40" fmla="*/ 12 w 358"/>
                <a:gd name="T41" fmla="*/ 974 h 976"/>
                <a:gd name="T42" fmla="*/ 36 w 358"/>
                <a:gd name="T43" fmla="*/ 976 h 976"/>
                <a:gd name="T44" fmla="*/ 74 w 358"/>
                <a:gd name="T45" fmla="*/ 964 h 976"/>
                <a:gd name="T46" fmla="*/ 90 w 358"/>
                <a:gd name="T47" fmla="*/ 936 h 976"/>
                <a:gd name="T48" fmla="*/ 104 w 358"/>
                <a:gd name="T49" fmla="*/ 938 h 976"/>
                <a:gd name="T50" fmla="*/ 108 w 358"/>
                <a:gd name="T51" fmla="*/ 976 h 976"/>
                <a:gd name="T52" fmla="*/ 114 w 358"/>
                <a:gd name="T53" fmla="*/ 970 h 976"/>
                <a:gd name="T54" fmla="*/ 118 w 358"/>
                <a:gd name="T55" fmla="*/ 922 h 976"/>
                <a:gd name="T56" fmla="*/ 126 w 358"/>
                <a:gd name="T57" fmla="*/ 892 h 976"/>
                <a:gd name="T58" fmla="*/ 116 w 358"/>
                <a:gd name="T59" fmla="*/ 862 h 976"/>
                <a:gd name="T60" fmla="*/ 120 w 358"/>
                <a:gd name="T61" fmla="*/ 832 h 976"/>
                <a:gd name="T62" fmla="*/ 162 w 358"/>
                <a:gd name="T63" fmla="*/ 710 h 976"/>
                <a:gd name="T64" fmla="*/ 178 w 358"/>
                <a:gd name="T65" fmla="*/ 598 h 976"/>
                <a:gd name="T66" fmla="*/ 192 w 358"/>
                <a:gd name="T67" fmla="*/ 520 h 976"/>
                <a:gd name="T68" fmla="*/ 226 w 358"/>
                <a:gd name="T69" fmla="*/ 508 h 976"/>
                <a:gd name="T70" fmla="*/ 264 w 358"/>
                <a:gd name="T71" fmla="*/ 512 h 976"/>
                <a:gd name="T72" fmla="*/ 270 w 358"/>
                <a:gd name="T73" fmla="*/ 570 h 976"/>
                <a:gd name="T74" fmla="*/ 270 w 358"/>
                <a:gd name="T75" fmla="*/ 636 h 976"/>
                <a:gd name="T76" fmla="*/ 260 w 358"/>
                <a:gd name="T77" fmla="*/ 832 h 976"/>
                <a:gd name="T78" fmla="*/ 252 w 358"/>
                <a:gd name="T79" fmla="*/ 858 h 976"/>
                <a:gd name="T80" fmla="*/ 236 w 358"/>
                <a:gd name="T81" fmla="*/ 934 h 976"/>
                <a:gd name="T82" fmla="*/ 238 w 358"/>
                <a:gd name="T83" fmla="*/ 954 h 976"/>
                <a:gd name="T84" fmla="*/ 266 w 358"/>
                <a:gd name="T85" fmla="*/ 954 h 976"/>
                <a:gd name="T86" fmla="*/ 296 w 358"/>
                <a:gd name="T87" fmla="*/ 928 h 976"/>
                <a:gd name="T88" fmla="*/ 296 w 358"/>
                <a:gd name="T89" fmla="*/ 900 h 976"/>
                <a:gd name="T90" fmla="*/ 298 w 358"/>
                <a:gd name="T91" fmla="*/ 840 h 976"/>
                <a:gd name="T92" fmla="*/ 316 w 358"/>
                <a:gd name="T93" fmla="*/ 778 h 976"/>
                <a:gd name="T94" fmla="*/ 332 w 358"/>
                <a:gd name="T95" fmla="*/ 722 h 976"/>
                <a:gd name="T96" fmla="*/ 338 w 358"/>
                <a:gd name="T97" fmla="*/ 602 h 976"/>
                <a:gd name="T98" fmla="*/ 338 w 358"/>
                <a:gd name="T99" fmla="*/ 504 h 976"/>
                <a:gd name="T100" fmla="*/ 344 w 358"/>
                <a:gd name="T101" fmla="*/ 482 h 976"/>
                <a:gd name="T102" fmla="*/ 358 w 358"/>
                <a:gd name="T103" fmla="*/ 294 h 976"/>
                <a:gd name="T104" fmla="*/ 350 w 358"/>
                <a:gd name="T105" fmla="*/ 246 h 976"/>
                <a:gd name="T106" fmla="*/ 326 w 358"/>
                <a:gd name="T107" fmla="*/ 162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976">
                  <a:moveTo>
                    <a:pt x="326" y="162"/>
                  </a:moveTo>
                  <a:lnTo>
                    <a:pt x="326" y="162"/>
                  </a:lnTo>
                  <a:lnTo>
                    <a:pt x="322" y="142"/>
                  </a:lnTo>
                  <a:lnTo>
                    <a:pt x="318" y="130"/>
                  </a:lnTo>
                  <a:lnTo>
                    <a:pt x="314" y="122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22" y="116"/>
                  </a:lnTo>
                  <a:lnTo>
                    <a:pt x="328" y="116"/>
                  </a:lnTo>
                  <a:lnTo>
                    <a:pt x="332" y="114"/>
                  </a:lnTo>
                  <a:lnTo>
                    <a:pt x="332" y="114"/>
                  </a:lnTo>
                  <a:lnTo>
                    <a:pt x="332" y="108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26" y="102"/>
                  </a:lnTo>
                  <a:lnTo>
                    <a:pt x="310" y="94"/>
                  </a:lnTo>
                  <a:lnTo>
                    <a:pt x="262" y="76"/>
                  </a:lnTo>
                  <a:lnTo>
                    <a:pt x="214" y="58"/>
                  </a:lnTo>
                  <a:lnTo>
                    <a:pt x="198" y="50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2" y="44"/>
                  </a:lnTo>
                  <a:lnTo>
                    <a:pt x="194" y="24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4" y="18"/>
                  </a:lnTo>
                  <a:lnTo>
                    <a:pt x="188" y="34"/>
                  </a:lnTo>
                  <a:lnTo>
                    <a:pt x="182" y="48"/>
                  </a:lnTo>
                  <a:lnTo>
                    <a:pt x="172" y="62"/>
                  </a:lnTo>
                  <a:lnTo>
                    <a:pt x="162" y="76"/>
                  </a:lnTo>
                  <a:lnTo>
                    <a:pt x="154" y="92"/>
                  </a:lnTo>
                  <a:lnTo>
                    <a:pt x="146" y="11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4" y="166"/>
                  </a:lnTo>
                  <a:lnTo>
                    <a:pt x="144" y="190"/>
                  </a:lnTo>
                  <a:lnTo>
                    <a:pt x="144" y="204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0" y="296"/>
                  </a:lnTo>
                  <a:lnTo>
                    <a:pt x="124" y="334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110" y="412"/>
                  </a:lnTo>
                  <a:lnTo>
                    <a:pt x="108" y="450"/>
                  </a:lnTo>
                  <a:lnTo>
                    <a:pt x="108" y="524"/>
                  </a:lnTo>
                  <a:lnTo>
                    <a:pt x="108" y="524"/>
                  </a:lnTo>
                  <a:lnTo>
                    <a:pt x="108" y="538"/>
                  </a:lnTo>
                  <a:lnTo>
                    <a:pt x="106" y="552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608"/>
                  </a:lnTo>
                  <a:lnTo>
                    <a:pt x="102" y="622"/>
                  </a:lnTo>
                  <a:lnTo>
                    <a:pt x="94" y="646"/>
                  </a:lnTo>
                  <a:lnTo>
                    <a:pt x="94" y="646"/>
                  </a:lnTo>
                  <a:lnTo>
                    <a:pt x="88" y="670"/>
                  </a:lnTo>
                  <a:lnTo>
                    <a:pt x="86" y="694"/>
                  </a:lnTo>
                  <a:lnTo>
                    <a:pt x="80" y="742"/>
                  </a:lnTo>
                  <a:lnTo>
                    <a:pt x="76" y="790"/>
                  </a:lnTo>
                  <a:lnTo>
                    <a:pt x="72" y="812"/>
                  </a:lnTo>
                  <a:lnTo>
                    <a:pt x="68" y="834"/>
                  </a:lnTo>
                  <a:lnTo>
                    <a:pt x="68" y="834"/>
                  </a:lnTo>
                  <a:lnTo>
                    <a:pt x="64" y="866"/>
                  </a:lnTo>
                  <a:lnTo>
                    <a:pt x="60" y="888"/>
                  </a:lnTo>
                  <a:lnTo>
                    <a:pt x="54" y="904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40" y="932"/>
                  </a:lnTo>
                  <a:lnTo>
                    <a:pt x="34" y="942"/>
                  </a:lnTo>
                  <a:lnTo>
                    <a:pt x="30" y="946"/>
                  </a:lnTo>
                  <a:lnTo>
                    <a:pt x="24" y="950"/>
                  </a:lnTo>
                  <a:lnTo>
                    <a:pt x="10" y="954"/>
                  </a:lnTo>
                  <a:lnTo>
                    <a:pt x="10" y="954"/>
                  </a:lnTo>
                  <a:lnTo>
                    <a:pt x="4" y="956"/>
                  </a:lnTo>
                  <a:lnTo>
                    <a:pt x="0" y="960"/>
                  </a:lnTo>
                  <a:lnTo>
                    <a:pt x="0" y="964"/>
                  </a:lnTo>
                  <a:lnTo>
                    <a:pt x="2" y="966"/>
                  </a:lnTo>
                  <a:lnTo>
                    <a:pt x="6" y="970"/>
                  </a:lnTo>
                  <a:lnTo>
                    <a:pt x="12" y="974"/>
                  </a:lnTo>
                  <a:lnTo>
                    <a:pt x="18" y="976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36" y="976"/>
                  </a:lnTo>
                  <a:lnTo>
                    <a:pt x="50" y="976"/>
                  </a:lnTo>
                  <a:lnTo>
                    <a:pt x="64" y="972"/>
                  </a:lnTo>
                  <a:lnTo>
                    <a:pt x="70" y="970"/>
                  </a:lnTo>
                  <a:lnTo>
                    <a:pt x="74" y="964"/>
                  </a:lnTo>
                  <a:lnTo>
                    <a:pt x="74" y="964"/>
                  </a:lnTo>
                  <a:lnTo>
                    <a:pt x="84" y="94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4" y="934"/>
                  </a:lnTo>
                  <a:lnTo>
                    <a:pt x="98" y="934"/>
                  </a:lnTo>
                  <a:lnTo>
                    <a:pt x="102" y="934"/>
                  </a:lnTo>
                  <a:lnTo>
                    <a:pt x="104" y="938"/>
                  </a:lnTo>
                  <a:lnTo>
                    <a:pt x="104" y="938"/>
                  </a:lnTo>
                  <a:lnTo>
                    <a:pt x="106" y="958"/>
                  </a:lnTo>
                  <a:lnTo>
                    <a:pt x="106" y="970"/>
                  </a:lnTo>
                  <a:lnTo>
                    <a:pt x="108" y="976"/>
                  </a:lnTo>
                  <a:lnTo>
                    <a:pt x="108" y="976"/>
                  </a:lnTo>
                  <a:lnTo>
                    <a:pt x="112" y="976"/>
                  </a:lnTo>
                  <a:lnTo>
                    <a:pt x="112" y="976"/>
                  </a:lnTo>
                  <a:lnTo>
                    <a:pt x="114" y="970"/>
                  </a:lnTo>
                  <a:lnTo>
                    <a:pt x="114" y="960"/>
                  </a:lnTo>
                  <a:lnTo>
                    <a:pt x="116" y="926"/>
                  </a:lnTo>
                  <a:lnTo>
                    <a:pt x="116" y="926"/>
                  </a:lnTo>
                  <a:lnTo>
                    <a:pt x="118" y="922"/>
                  </a:lnTo>
                  <a:lnTo>
                    <a:pt x="122" y="914"/>
                  </a:lnTo>
                  <a:lnTo>
                    <a:pt x="126" y="904"/>
                  </a:lnTo>
                  <a:lnTo>
                    <a:pt x="126" y="898"/>
                  </a:lnTo>
                  <a:lnTo>
                    <a:pt x="126" y="892"/>
                  </a:lnTo>
                  <a:lnTo>
                    <a:pt x="126" y="892"/>
                  </a:lnTo>
                  <a:lnTo>
                    <a:pt x="126" y="884"/>
                  </a:lnTo>
                  <a:lnTo>
                    <a:pt x="120" y="874"/>
                  </a:lnTo>
                  <a:lnTo>
                    <a:pt x="116" y="862"/>
                  </a:lnTo>
                  <a:lnTo>
                    <a:pt x="114" y="854"/>
                  </a:lnTo>
                  <a:lnTo>
                    <a:pt x="114" y="854"/>
                  </a:lnTo>
                  <a:lnTo>
                    <a:pt x="116" y="842"/>
                  </a:lnTo>
                  <a:lnTo>
                    <a:pt x="120" y="832"/>
                  </a:lnTo>
                  <a:lnTo>
                    <a:pt x="132" y="800"/>
                  </a:lnTo>
                  <a:lnTo>
                    <a:pt x="132" y="800"/>
                  </a:lnTo>
                  <a:lnTo>
                    <a:pt x="152" y="738"/>
                  </a:lnTo>
                  <a:lnTo>
                    <a:pt x="162" y="710"/>
                  </a:lnTo>
                  <a:lnTo>
                    <a:pt x="168" y="680"/>
                  </a:lnTo>
                  <a:lnTo>
                    <a:pt x="168" y="680"/>
                  </a:lnTo>
                  <a:lnTo>
                    <a:pt x="172" y="630"/>
                  </a:lnTo>
                  <a:lnTo>
                    <a:pt x="178" y="598"/>
                  </a:lnTo>
                  <a:lnTo>
                    <a:pt x="184" y="576"/>
                  </a:lnTo>
                  <a:lnTo>
                    <a:pt x="188" y="558"/>
                  </a:lnTo>
                  <a:lnTo>
                    <a:pt x="188" y="558"/>
                  </a:lnTo>
                  <a:lnTo>
                    <a:pt x="192" y="520"/>
                  </a:lnTo>
                  <a:lnTo>
                    <a:pt x="194" y="514"/>
                  </a:lnTo>
                  <a:lnTo>
                    <a:pt x="200" y="512"/>
                  </a:lnTo>
                  <a:lnTo>
                    <a:pt x="200" y="512"/>
                  </a:lnTo>
                  <a:lnTo>
                    <a:pt x="226" y="508"/>
                  </a:lnTo>
                  <a:lnTo>
                    <a:pt x="256" y="508"/>
                  </a:lnTo>
                  <a:lnTo>
                    <a:pt x="256" y="508"/>
                  </a:lnTo>
                  <a:lnTo>
                    <a:pt x="262" y="508"/>
                  </a:lnTo>
                  <a:lnTo>
                    <a:pt x="264" y="512"/>
                  </a:lnTo>
                  <a:lnTo>
                    <a:pt x="264" y="536"/>
                  </a:lnTo>
                  <a:lnTo>
                    <a:pt x="264" y="536"/>
                  </a:lnTo>
                  <a:lnTo>
                    <a:pt x="266" y="550"/>
                  </a:lnTo>
                  <a:lnTo>
                    <a:pt x="270" y="570"/>
                  </a:lnTo>
                  <a:lnTo>
                    <a:pt x="272" y="598"/>
                  </a:lnTo>
                  <a:lnTo>
                    <a:pt x="272" y="616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68" y="756"/>
                  </a:lnTo>
                  <a:lnTo>
                    <a:pt x="266" y="786"/>
                  </a:lnTo>
                  <a:lnTo>
                    <a:pt x="264" y="810"/>
                  </a:lnTo>
                  <a:lnTo>
                    <a:pt x="260" y="832"/>
                  </a:lnTo>
                  <a:lnTo>
                    <a:pt x="254" y="846"/>
                  </a:lnTo>
                  <a:lnTo>
                    <a:pt x="254" y="846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80"/>
                  </a:lnTo>
                  <a:lnTo>
                    <a:pt x="246" y="896"/>
                  </a:lnTo>
                  <a:lnTo>
                    <a:pt x="236" y="934"/>
                  </a:lnTo>
                  <a:lnTo>
                    <a:pt x="236" y="934"/>
                  </a:lnTo>
                  <a:lnTo>
                    <a:pt x="234" y="942"/>
                  </a:lnTo>
                  <a:lnTo>
                    <a:pt x="234" y="948"/>
                  </a:lnTo>
                  <a:lnTo>
                    <a:pt x="236" y="952"/>
                  </a:lnTo>
                  <a:lnTo>
                    <a:pt x="238" y="954"/>
                  </a:lnTo>
                  <a:lnTo>
                    <a:pt x="248" y="956"/>
                  </a:lnTo>
                  <a:lnTo>
                    <a:pt x="260" y="956"/>
                  </a:lnTo>
                  <a:lnTo>
                    <a:pt x="260" y="956"/>
                  </a:lnTo>
                  <a:lnTo>
                    <a:pt x="266" y="954"/>
                  </a:lnTo>
                  <a:lnTo>
                    <a:pt x="274" y="952"/>
                  </a:lnTo>
                  <a:lnTo>
                    <a:pt x="288" y="942"/>
                  </a:lnTo>
                  <a:lnTo>
                    <a:pt x="292" y="936"/>
                  </a:lnTo>
                  <a:lnTo>
                    <a:pt x="296" y="928"/>
                  </a:lnTo>
                  <a:lnTo>
                    <a:pt x="298" y="922"/>
                  </a:lnTo>
                  <a:lnTo>
                    <a:pt x="298" y="916"/>
                  </a:lnTo>
                  <a:lnTo>
                    <a:pt x="298" y="916"/>
                  </a:lnTo>
                  <a:lnTo>
                    <a:pt x="296" y="900"/>
                  </a:lnTo>
                  <a:lnTo>
                    <a:pt x="298" y="878"/>
                  </a:lnTo>
                  <a:lnTo>
                    <a:pt x="298" y="856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2"/>
                  </a:lnTo>
                  <a:lnTo>
                    <a:pt x="300" y="822"/>
                  </a:lnTo>
                  <a:lnTo>
                    <a:pt x="308" y="800"/>
                  </a:lnTo>
                  <a:lnTo>
                    <a:pt x="316" y="778"/>
                  </a:lnTo>
                  <a:lnTo>
                    <a:pt x="322" y="760"/>
                  </a:lnTo>
                  <a:lnTo>
                    <a:pt x="322" y="760"/>
                  </a:lnTo>
                  <a:lnTo>
                    <a:pt x="328" y="742"/>
                  </a:lnTo>
                  <a:lnTo>
                    <a:pt x="332" y="722"/>
                  </a:lnTo>
                  <a:lnTo>
                    <a:pt x="338" y="684"/>
                  </a:lnTo>
                  <a:lnTo>
                    <a:pt x="340" y="644"/>
                  </a:lnTo>
                  <a:lnTo>
                    <a:pt x="338" y="602"/>
                  </a:lnTo>
                  <a:lnTo>
                    <a:pt x="338" y="602"/>
                  </a:lnTo>
                  <a:lnTo>
                    <a:pt x="338" y="556"/>
                  </a:lnTo>
                  <a:lnTo>
                    <a:pt x="336" y="510"/>
                  </a:lnTo>
                  <a:lnTo>
                    <a:pt x="336" y="510"/>
                  </a:lnTo>
                  <a:lnTo>
                    <a:pt x="338" y="504"/>
                  </a:lnTo>
                  <a:lnTo>
                    <a:pt x="340" y="498"/>
                  </a:lnTo>
                  <a:lnTo>
                    <a:pt x="344" y="492"/>
                  </a:lnTo>
                  <a:lnTo>
                    <a:pt x="344" y="482"/>
                  </a:lnTo>
                  <a:lnTo>
                    <a:pt x="344" y="482"/>
                  </a:lnTo>
                  <a:lnTo>
                    <a:pt x="350" y="426"/>
                  </a:lnTo>
                  <a:lnTo>
                    <a:pt x="356" y="370"/>
                  </a:lnTo>
                  <a:lnTo>
                    <a:pt x="358" y="320"/>
                  </a:lnTo>
                  <a:lnTo>
                    <a:pt x="358" y="294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4" y="260"/>
                  </a:lnTo>
                  <a:lnTo>
                    <a:pt x="350" y="246"/>
                  </a:lnTo>
                  <a:lnTo>
                    <a:pt x="340" y="216"/>
                  </a:lnTo>
                  <a:lnTo>
                    <a:pt x="330" y="188"/>
                  </a:lnTo>
                  <a:lnTo>
                    <a:pt x="326" y="174"/>
                  </a:lnTo>
                  <a:lnTo>
                    <a:pt x="326" y="162"/>
                  </a:lnTo>
                  <a:lnTo>
                    <a:pt x="326" y="162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8" name="Freeform 182"/>
            <p:cNvSpPr>
              <a:spLocks/>
            </p:cNvSpPr>
            <p:nvPr/>
          </p:nvSpPr>
          <p:spPr bwMode="auto">
            <a:xfrm>
              <a:off x="3525838" y="6969149"/>
              <a:ext cx="539750" cy="419100"/>
            </a:xfrm>
            <a:custGeom>
              <a:avLst/>
              <a:gdLst>
                <a:gd name="T0" fmla="*/ 256 w 340"/>
                <a:gd name="T1" fmla="*/ 34 h 264"/>
                <a:gd name="T2" fmla="*/ 270 w 340"/>
                <a:gd name="T3" fmla="*/ 36 h 264"/>
                <a:gd name="T4" fmla="*/ 318 w 340"/>
                <a:gd name="T5" fmla="*/ 28 h 264"/>
                <a:gd name="T6" fmla="*/ 324 w 340"/>
                <a:gd name="T7" fmla="*/ 30 h 264"/>
                <a:gd name="T8" fmla="*/ 334 w 340"/>
                <a:gd name="T9" fmla="*/ 36 h 264"/>
                <a:gd name="T10" fmla="*/ 338 w 340"/>
                <a:gd name="T11" fmla="*/ 54 h 264"/>
                <a:gd name="T12" fmla="*/ 340 w 340"/>
                <a:gd name="T13" fmla="*/ 66 h 264"/>
                <a:gd name="T14" fmla="*/ 336 w 340"/>
                <a:gd name="T15" fmla="*/ 98 h 264"/>
                <a:gd name="T16" fmla="*/ 320 w 340"/>
                <a:gd name="T17" fmla="*/ 150 h 264"/>
                <a:gd name="T18" fmla="*/ 312 w 340"/>
                <a:gd name="T19" fmla="*/ 170 h 264"/>
                <a:gd name="T20" fmla="*/ 292 w 340"/>
                <a:gd name="T21" fmla="*/ 212 h 264"/>
                <a:gd name="T22" fmla="*/ 272 w 340"/>
                <a:gd name="T23" fmla="*/ 240 h 264"/>
                <a:gd name="T24" fmla="*/ 252 w 340"/>
                <a:gd name="T25" fmla="*/ 258 h 264"/>
                <a:gd name="T26" fmla="*/ 238 w 340"/>
                <a:gd name="T27" fmla="*/ 264 h 264"/>
                <a:gd name="T28" fmla="*/ 230 w 340"/>
                <a:gd name="T29" fmla="*/ 262 h 264"/>
                <a:gd name="T30" fmla="*/ 218 w 340"/>
                <a:gd name="T31" fmla="*/ 250 h 264"/>
                <a:gd name="T32" fmla="*/ 212 w 340"/>
                <a:gd name="T33" fmla="*/ 236 h 264"/>
                <a:gd name="T34" fmla="*/ 198 w 340"/>
                <a:gd name="T35" fmla="*/ 210 h 264"/>
                <a:gd name="T36" fmla="*/ 184 w 340"/>
                <a:gd name="T37" fmla="*/ 202 h 264"/>
                <a:gd name="T38" fmla="*/ 170 w 340"/>
                <a:gd name="T39" fmla="*/ 206 h 264"/>
                <a:gd name="T40" fmla="*/ 140 w 340"/>
                <a:gd name="T41" fmla="*/ 234 h 264"/>
                <a:gd name="T42" fmla="*/ 118 w 340"/>
                <a:gd name="T43" fmla="*/ 254 h 264"/>
                <a:gd name="T44" fmla="*/ 102 w 340"/>
                <a:gd name="T45" fmla="*/ 256 h 264"/>
                <a:gd name="T46" fmla="*/ 94 w 340"/>
                <a:gd name="T47" fmla="*/ 254 h 264"/>
                <a:gd name="T48" fmla="*/ 80 w 340"/>
                <a:gd name="T49" fmla="*/ 238 h 264"/>
                <a:gd name="T50" fmla="*/ 68 w 340"/>
                <a:gd name="T51" fmla="*/ 230 h 264"/>
                <a:gd name="T52" fmla="*/ 64 w 340"/>
                <a:gd name="T53" fmla="*/ 232 h 264"/>
                <a:gd name="T54" fmla="*/ 54 w 340"/>
                <a:gd name="T55" fmla="*/ 238 h 264"/>
                <a:gd name="T56" fmla="*/ 24 w 340"/>
                <a:gd name="T57" fmla="*/ 240 h 264"/>
                <a:gd name="T58" fmla="*/ 14 w 340"/>
                <a:gd name="T59" fmla="*/ 240 h 264"/>
                <a:gd name="T60" fmla="*/ 4 w 340"/>
                <a:gd name="T61" fmla="*/ 230 h 264"/>
                <a:gd name="T62" fmla="*/ 0 w 340"/>
                <a:gd name="T63" fmla="*/ 212 h 264"/>
                <a:gd name="T64" fmla="*/ 4 w 340"/>
                <a:gd name="T65" fmla="*/ 186 h 264"/>
                <a:gd name="T66" fmla="*/ 18 w 340"/>
                <a:gd name="T67" fmla="*/ 158 h 264"/>
                <a:gd name="T68" fmla="*/ 42 w 340"/>
                <a:gd name="T69" fmla="*/ 124 h 264"/>
                <a:gd name="T70" fmla="*/ 86 w 340"/>
                <a:gd name="T71" fmla="*/ 50 h 264"/>
                <a:gd name="T72" fmla="*/ 92 w 340"/>
                <a:gd name="T73" fmla="*/ 42 h 264"/>
                <a:gd name="T74" fmla="*/ 106 w 340"/>
                <a:gd name="T75" fmla="*/ 32 h 264"/>
                <a:gd name="T76" fmla="*/ 130 w 340"/>
                <a:gd name="T77" fmla="*/ 26 h 264"/>
                <a:gd name="T78" fmla="*/ 144 w 340"/>
                <a:gd name="T79" fmla="*/ 26 h 264"/>
                <a:gd name="T80" fmla="*/ 154 w 340"/>
                <a:gd name="T81" fmla="*/ 24 h 264"/>
                <a:gd name="T82" fmla="*/ 162 w 340"/>
                <a:gd name="T83" fmla="*/ 12 h 264"/>
                <a:gd name="T84" fmla="*/ 170 w 340"/>
                <a:gd name="T85" fmla="*/ 4 h 264"/>
                <a:gd name="T86" fmla="*/ 178 w 340"/>
                <a:gd name="T87" fmla="*/ 0 h 264"/>
                <a:gd name="T88" fmla="*/ 202 w 340"/>
                <a:gd name="T89" fmla="*/ 4 h 264"/>
                <a:gd name="T90" fmla="*/ 220 w 340"/>
                <a:gd name="T91" fmla="*/ 4 h 264"/>
                <a:gd name="T92" fmla="*/ 236 w 340"/>
                <a:gd name="T93" fmla="*/ 6 h 264"/>
                <a:gd name="T94" fmla="*/ 242 w 340"/>
                <a:gd name="T95" fmla="*/ 12 h 264"/>
                <a:gd name="T96" fmla="*/ 250 w 340"/>
                <a:gd name="T97" fmla="*/ 28 h 264"/>
                <a:gd name="T98" fmla="*/ 256 w 340"/>
                <a:gd name="T99" fmla="*/ 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64">
                  <a:moveTo>
                    <a:pt x="256" y="34"/>
                  </a:moveTo>
                  <a:lnTo>
                    <a:pt x="256" y="34"/>
                  </a:lnTo>
                  <a:lnTo>
                    <a:pt x="262" y="36"/>
                  </a:lnTo>
                  <a:lnTo>
                    <a:pt x="270" y="36"/>
                  </a:lnTo>
                  <a:lnTo>
                    <a:pt x="288" y="34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24" y="30"/>
                  </a:lnTo>
                  <a:lnTo>
                    <a:pt x="330" y="32"/>
                  </a:lnTo>
                  <a:lnTo>
                    <a:pt x="334" y="36"/>
                  </a:lnTo>
                  <a:lnTo>
                    <a:pt x="336" y="42"/>
                  </a:lnTo>
                  <a:lnTo>
                    <a:pt x="338" y="54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8" y="84"/>
                  </a:lnTo>
                  <a:lnTo>
                    <a:pt x="336" y="98"/>
                  </a:lnTo>
                  <a:lnTo>
                    <a:pt x="330" y="126"/>
                  </a:lnTo>
                  <a:lnTo>
                    <a:pt x="320" y="150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02" y="192"/>
                  </a:lnTo>
                  <a:lnTo>
                    <a:pt x="292" y="212"/>
                  </a:lnTo>
                  <a:lnTo>
                    <a:pt x="282" y="228"/>
                  </a:lnTo>
                  <a:lnTo>
                    <a:pt x="272" y="240"/>
                  </a:lnTo>
                  <a:lnTo>
                    <a:pt x="262" y="250"/>
                  </a:lnTo>
                  <a:lnTo>
                    <a:pt x="252" y="258"/>
                  </a:lnTo>
                  <a:lnTo>
                    <a:pt x="244" y="262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0" y="262"/>
                  </a:lnTo>
                  <a:lnTo>
                    <a:pt x="224" y="258"/>
                  </a:lnTo>
                  <a:lnTo>
                    <a:pt x="218" y="250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4" y="220"/>
                  </a:lnTo>
                  <a:lnTo>
                    <a:pt x="198" y="210"/>
                  </a:lnTo>
                  <a:lnTo>
                    <a:pt x="192" y="204"/>
                  </a:lnTo>
                  <a:lnTo>
                    <a:pt x="184" y="202"/>
                  </a:lnTo>
                  <a:lnTo>
                    <a:pt x="178" y="204"/>
                  </a:lnTo>
                  <a:lnTo>
                    <a:pt x="170" y="206"/>
                  </a:lnTo>
                  <a:lnTo>
                    <a:pt x="156" y="220"/>
                  </a:lnTo>
                  <a:lnTo>
                    <a:pt x="140" y="234"/>
                  </a:lnTo>
                  <a:lnTo>
                    <a:pt x="126" y="248"/>
                  </a:lnTo>
                  <a:lnTo>
                    <a:pt x="118" y="254"/>
                  </a:lnTo>
                  <a:lnTo>
                    <a:pt x="110" y="256"/>
                  </a:lnTo>
                  <a:lnTo>
                    <a:pt x="102" y="256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88" y="246"/>
                  </a:lnTo>
                  <a:lnTo>
                    <a:pt x="80" y="238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0" y="236"/>
                  </a:lnTo>
                  <a:lnTo>
                    <a:pt x="54" y="238"/>
                  </a:lnTo>
                  <a:lnTo>
                    <a:pt x="38" y="240"/>
                  </a:lnTo>
                  <a:lnTo>
                    <a:pt x="2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8" y="236"/>
                  </a:lnTo>
                  <a:lnTo>
                    <a:pt x="4" y="230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0" y="200"/>
                  </a:lnTo>
                  <a:lnTo>
                    <a:pt x="4" y="186"/>
                  </a:lnTo>
                  <a:lnTo>
                    <a:pt x="10" y="172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42" y="124"/>
                  </a:lnTo>
                  <a:lnTo>
                    <a:pt x="58" y="9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2" y="42"/>
                  </a:lnTo>
                  <a:lnTo>
                    <a:pt x="100" y="36"/>
                  </a:lnTo>
                  <a:lnTo>
                    <a:pt x="106" y="32"/>
                  </a:lnTo>
                  <a:lnTo>
                    <a:pt x="114" y="30"/>
                  </a:lnTo>
                  <a:lnTo>
                    <a:pt x="130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4"/>
                  </a:lnTo>
                  <a:lnTo>
                    <a:pt x="154" y="24"/>
                  </a:lnTo>
                  <a:lnTo>
                    <a:pt x="158" y="18"/>
                  </a:lnTo>
                  <a:lnTo>
                    <a:pt x="162" y="12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88" y="2"/>
                  </a:lnTo>
                  <a:lnTo>
                    <a:pt x="202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30" y="4"/>
                  </a:lnTo>
                  <a:lnTo>
                    <a:pt x="236" y="6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6" y="22"/>
                  </a:lnTo>
                  <a:lnTo>
                    <a:pt x="250" y="28"/>
                  </a:lnTo>
                  <a:lnTo>
                    <a:pt x="256" y="34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9" name="Freeform 183"/>
            <p:cNvSpPr>
              <a:spLocks/>
            </p:cNvSpPr>
            <p:nvPr/>
          </p:nvSpPr>
          <p:spPr bwMode="auto">
            <a:xfrm>
              <a:off x="3729038" y="6670699"/>
              <a:ext cx="298450" cy="501650"/>
            </a:xfrm>
            <a:custGeom>
              <a:avLst/>
              <a:gdLst>
                <a:gd name="T0" fmla="*/ 98 w 188"/>
                <a:gd name="T1" fmla="*/ 198 h 316"/>
                <a:gd name="T2" fmla="*/ 106 w 188"/>
                <a:gd name="T3" fmla="*/ 198 h 316"/>
                <a:gd name="T4" fmla="*/ 118 w 188"/>
                <a:gd name="T5" fmla="*/ 214 h 316"/>
                <a:gd name="T6" fmla="*/ 124 w 188"/>
                <a:gd name="T7" fmla="*/ 220 h 316"/>
                <a:gd name="T8" fmla="*/ 136 w 188"/>
                <a:gd name="T9" fmla="*/ 230 h 316"/>
                <a:gd name="T10" fmla="*/ 144 w 188"/>
                <a:gd name="T11" fmla="*/ 234 h 316"/>
                <a:gd name="T12" fmla="*/ 146 w 188"/>
                <a:gd name="T13" fmla="*/ 240 h 316"/>
                <a:gd name="T14" fmla="*/ 144 w 188"/>
                <a:gd name="T15" fmla="*/ 248 h 316"/>
                <a:gd name="T16" fmla="*/ 144 w 188"/>
                <a:gd name="T17" fmla="*/ 250 h 316"/>
                <a:gd name="T18" fmla="*/ 148 w 188"/>
                <a:gd name="T19" fmla="*/ 254 h 316"/>
                <a:gd name="T20" fmla="*/ 154 w 188"/>
                <a:gd name="T21" fmla="*/ 254 h 316"/>
                <a:gd name="T22" fmla="*/ 156 w 188"/>
                <a:gd name="T23" fmla="*/ 256 h 316"/>
                <a:gd name="T24" fmla="*/ 164 w 188"/>
                <a:gd name="T25" fmla="*/ 268 h 316"/>
                <a:gd name="T26" fmla="*/ 170 w 188"/>
                <a:gd name="T27" fmla="*/ 274 h 316"/>
                <a:gd name="T28" fmla="*/ 176 w 188"/>
                <a:gd name="T29" fmla="*/ 272 h 316"/>
                <a:gd name="T30" fmla="*/ 176 w 188"/>
                <a:gd name="T31" fmla="*/ 266 h 316"/>
                <a:gd name="T32" fmla="*/ 172 w 188"/>
                <a:gd name="T33" fmla="*/ 244 h 316"/>
                <a:gd name="T34" fmla="*/ 172 w 188"/>
                <a:gd name="T35" fmla="*/ 240 h 316"/>
                <a:gd name="T36" fmla="*/ 180 w 188"/>
                <a:gd name="T37" fmla="*/ 236 h 316"/>
                <a:gd name="T38" fmla="*/ 188 w 188"/>
                <a:gd name="T39" fmla="*/ 232 h 316"/>
                <a:gd name="T40" fmla="*/ 188 w 188"/>
                <a:gd name="T41" fmla="*/ 228 h 316"/>
                <a:gd name="T42" fmla="*/ 186 w 188"/>
                <a:gd name="T43" fmla="*/ 212 h 316"/>
                <a:gd name="T44" fmla="*/ 178 w 188"/>
                <a:gd name="T45" fmla="*/ 194 h 316"/>
                <a:gd name="T46" fmla="*/ 174 w 188"/>
                <a:gd name="T47" fmla="*/ 182 h 316"/>
                <a:gd name="T48" fmla="*/ 176 w 188"/>
                <a:gd name="T49" fmla="*/ 168 h 316"/>
                <a:gd name="T50" fmla="*/ 184 w 188"/>
                <a:gd name="T51" fmla="*/ 132 h 316"/>
                <a:gd name="T52" fmla="*/ 182 w 188"/>
                <a:gd name="T53" fmla="*/ 114 h 316"/>
                <a:gd name="T54" fmla="*/ 174 w 188"/>
                <a:gd name="T55" fmla="*/ 96 h 316"/>
                <a:gd name="T56" fmla="*/ 150 w 188"/>
                <a:gd name="T57" fmla="*/ 54 h 316"/>
                <a:gd name="T58" fmla="*/ 144 w 188"/>
                <a:gd name="T59" fmla="*/ 40 h 316"/>
                <a:gd name="T60" fmla="*/ 122 w 188"/>
                <a:gd name="T61" fmla="*/ 20 h 316"/>
                <a:gd name="T62" fmla="*/ 96 w 188"/>
                <a:gd name="T63" fmla="*/ 6 h 316"/>
                <a:gd name="T64" fmla="*/ 72 w 188"/>
                <a:gd name="T65" fmla="*/ 2 h 316"/>
                <a:gd name="T66" fmla="*/ 60 w 188"/>
                <a:gd name="T67" fmla="*/ 0 h 316"/>
                <a:gd name="T68" fmla="*/ 38 w 188"/>
                <a:gd name="T69" fmla="*/ 6 h 316"/>
                <a:gd name="T70" fmla="*/ 20 w 188"/>
                <a:gd name="T71" fmla="*/ 20 h 316"/>
                <a:gd name="T72" fmla="*/ 8 w 188"/>
                <a:gd name="T73" fmla="*/ 42 h 316"/>
                <a:gd name="T74" fmla="*/ 0 w 188"/>
                <a:gd name="T75" fmla="*/ 70 h 316"/>
                <a:gd name="T76" fmla="*/ 0 w 188"/>
                <a:gd name="T77" fmla="*/ 82 h 316"/>
                <a:gd name="T78" fmla="*/ 12 w 188"/>
                <a:gd name="T79" fmla="*/ 106 h 316"/>
                <a:gd name="T80" fmla="*/ 22 w 188"/>
                <a:gd name="T81" fmla="*/ 128 h 316"/>
                <a:gd name="T82" fmla="*/ 36 w 188"/>
                <a:gd name="T83" fmla="*/ 150 h 316"/>
                <a:gd name="T84" fmla="*/ 50 w 188"/>
                <a:gd name="T85" fmla="*/ 162 h 316"/>
                <a:gd name="T86" fmla="*/ 54 w 188"/>
                <a:gd name="T87" fmla="*/ 164 h 316"/>
                <a:gd name="T88" fmla="*/ 60 w 188"/>
                <a:gd name="T89" fmla="*/ 168 h 316"/>
                <a:gd name="T90" fmla="*/ 60 w 188"/>
                <a:gd name="T91" fmla="*/ 194 h 316"/>
                <a:gd name="T92" fmla="*/ 60 w 188"/>
                <a:gd name="T93" fmla="*/ 196 h 316"/>
                <a:gd name="T94" fmla="*/ 54 w 188"/>
                <a:gd name="T95" fmla="*/ 202 h 316"/>
                <a:gd name="T96" fmla="*/ 46 w 188"/>
                <a:gd name="T97" fmla="*/ 214 h 316"/>
                <a:gd name="T98" fmla="*/ 46 w 188"/>
                <a:gd name="T99" fmla="*/ 222 h 316"/>
                <a:gd name="T100" fmla="*/ 36 w 188"/>
                <a:gd name="T101" fmla="*/ 268 h 316"/>
                <a:gd name="T102" fmla="*/ 24 w 188"/>
                <a:gd name="T103" fmla="*/ 316 h 316"/>
                <a:gd name="T104" fmla="*/ 24 w 188"/>
                <a:gd name="T105" fmla="*/ 316 h 316"/>
                <a:gd name="T106" fmla="*/ 28 w 188"/>
                <a:gd name="T107" fmla="*/ 308 h 316"/>
                <a:gd name="T108" fmla="*/ 62 w 188"/>
                <a:gd name="T109" fmla="*/ 254 h 316"/>
                <a:gd name="T110" fmla="*/ 98 w 188"/>
                <a:gd name="T111" fmla="*/ 19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16">
                  <a:moveTo>
                    <a:pt x="98" y="198"/>
                  </a:moveTo>
                  <a:lnTo>
                    <a:pt x="98" y="198"/>
                  </a:lnTo>
                  <a:lnTo>
                    <a:pt x="100" y="196"/>
                  </a:lnTo>
                  <a:lnTo>
                    <a:pt x="106" y="198"/>
                  </a:lnTo>
                  <a:lnTo>
                    <a:pt x="112" y="20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24" y="220"/>
                  </a:lnTo>
                  <a:lnTo>
                    <a:pt x="130" y="226"/>
                  </a:lnTo>
                  <a:lnTo>
                    <a:pt x="136" y="230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6" y="236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8" y="254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0" y="264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6" y="272"/>
                  </a:lnTo>
                  <a:lnTo>
                    <a:pt x="176" y="270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0"/>
                  </a:lnTo>
                  <a:lnTo>
                    <a:pt x="174" y="238"/>
                  </a:lnTo>
                  <a:lnTo>
                    <a:pt x="180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88" y="22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78" y="194"/>
                  </a:lnTo>
                  <a:lnTo>
                    <a:pt x="176" y="18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6" y="168"/>
                  </a:lnTo>
                  <a:lnTo>
                    <a:pt x="182" y="150"/>
                  </a:lnTo>
                  <a:lnTo>
                    <a:pt x="184" y="132"/>
                  </a:lnTo>
                  <a:lnTo>
                    <a:pt x="184" y="12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74" y="96"/>
                  </a:lnTo>
                  <a:lnTo>
                    <a:pt x="164" y="8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44" y="40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10" y="12"/>
                  </a:lnTo>
                  <a:lnTo>
                    <a:pt x="96" y="6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4" y="30"/>
                  </a:lnTo>
                  <a:lnTo>
                    <a:pt x="8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4" y="92"/>
                  </a:lnTo>
                  <a:lnTo>
                    <a:pt x="12" y="10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8" y="140"/>
                  </a:lnTo>
                  <a:lnTo>
                    <a:pt x="36" y="150"/>
                  </a:lnTo>
                  <a:lnTo>
                    <a:pt x="44" y="160"/>
                  </a:lnTo>
                  <a:lnTo>
                    <a:pt x="50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8" y="166"/>
                  </a:lnTo>
                  <a:lnTo>
                    <a:pt x="60" y="168"/>
                  </a:lnTo>
                  <a:lnTo>
                    <a:pt x="62" y="176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58" y="198"/>
                  </a:lnTo>
                  <a:lnTo>
                    <a:pt x="54" y="202"/>
                  </a:lnTo>
                  <a:lnTo>
                    <a:pt x="48" y="208"/>
                  </a:lnTo>
                  <a:lnTo>
                    <a:pt x="46" y="214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2" y="242"/>
                  </a:lnTo>
                  <a:lnTo>
                    <a:pt x="36" y="268"/>
                  </a:lnTo>
                  <a:lnTo>
                    <a:pt x="28" y="29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8" y="308"/>
                  </a:lnTo>
                  <a:lnTo>
                    <a:pt x="38" y="292"/>
                  </a:lnTo>
                  <a:lnTo>
                    <a:pt x="62" y="254"/>
                  </a:lnTo>
                  <a:lnTo>
                    <a:pt x="86" y="218"/>
                  </a:lnTo>
                  <a:lnTo>
                    <a:pt x="98" y="198"/>
                  </a:lnTo>
                  <a:lnTo>
                    <a:pt x="98" y="19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0" name="Freeform 184"/>
            <p:cNvSpPr>
              <a:spLocks noEditPoints="1"/>
            </p:cNvSpPr>
            <p:nvPr/>
          </p:nvSpPr>
          <p:spPr bwMode="auto">
            <a:xfrm>
              <a:off x="3557588" y="7219974"/>
              <a:ext cx="327025" cy="171450"/>
            </a:xfrm>
            <a:custGeom>
              <a:avLst/>
              <a:gdLst>
                <a:gd name="T0" fmla="*/ 204 w 206"/>
                <a:gd name="T1" fmla="*/ 104 h 108"/>
                <a:gd name="T2" fmla="*/ 194 w 206"/>
                <a:gd name="T3" fmla="*/ 86 h 108"/>
                <a:gd name="T4" fmla="*/ 182 w 206"/>
                <a:gd name="T5" fmla="*/ 58 h 108"/>
                <a:gd name="T6" fmla="*/ 180 w 206"/>
                <a:gd name="T7" fmla="*/ 48 h 108"/>
                <a:gd name="T8" fmla="*/ 182 w 206"/>
                <a:gd name="T9" fmla="*/ 42 h 108"/>
                <a:gd name="T10" fmla="*/ 194 w 206"/>
                <a:gd name="T11" fmla="*/ 34 h 108"/>
                <a:gd name="T12" fmla="*/ 198 w 206"/>
                <a:gd name="T13" fmla="*/ 26 h 108"/>
                <a:gd name="T14" fmla="*/ 192 w 206"/>
                <a:gd name="T15" fmla="*/ 22 h 108"/>
                <a:gd name="T16" fmla="*/ 168 w 206"/>
                <a:gd name="T17" fmla="*/ 16 h 108"/>
                <a:gd name="T18" fmla="*/ 146 w 206"/>
                <a:gd name="T19" fmla="*/ 14 h 108"/>
                <a:gd name="T20" fmla="*/ 120 w 206"/>
                <a:gd name="T21" fmla="*/ 18 h 108"/>
                <a:gd name="T22" fmla="*/ 96 w 206"/>
                <a:gd name="T23" fmla="*/ 20 h 108"/>
                <a:gd name="T24" fmla="*/ 84 w 206"/>
                <a:gd name="T25" fmla="*/ 14 h 108"/>
                <a:gd name="T26" fmla="*/ 68 w 206"/>
                <a:gd name="T27" fmla="*/ 2 h 108"/>
                <a:gd name="T28" fmla="*/ 60 w 206"/>
                <a:gd name="T29" fmla="*/ 2 h 108"/>
                <a:gd name="T30" fmla="*/ 50 w 206"/>
                <a:gd name="T31" fmla="*/ 2 h 108"/>
                <a:gd name="T32" fmla="*/ 40 w 206"/>
                <a:gd name="T33" fmla="*/ 2 h 108"/>
                <a:gd name="T34" fmla="*/ 34 w 206"/>
                <a:gd name="T35" fmla="*/ 10 h 108"/>
                <a:gd name="T36" fmla="*/ 28 w 206"/>
                <a:gd name="T37" fmla="*/ 16 h 108"/>
                <a:gd name="T38" fmla="*/ 26 w 206"/>
                <a:gd name="T39" fmla="*/ 16 h 108"/>
                <a:gd name="T40" fmla="*/ 20 w 206"/>
                <a:gd name="T41" fmla="*/ 20 h 108"/>
                <a:gd name="T42" fmla="*/ 18 w 206"/>
                <a:gd name="T43" fmla="*/ 24 h 108"/>
                <a:gd name="T44" fmla="*/ 10 w 206"/>
                <a:gd name="T45" fmla="*/ 46 h 108"/>
                <a:gd name="T46" fmla="*/ 6 w 206"/>
                <a:gd name="T47" fmla="*/ 56 h 108"/>
                <a:gd name="T48" fmla="*/ 0 w 206"/>
                <a:gd name="T49" fmla="*/ 68 h 108"/>
                <a:gd name="T50" fmla="*/ 6 w 206"/>
                <a:gd name="T51" fmla="*/ 78 h 108"/>
                <a:gd name="T52" fmla="*/ 32 w 206"/>
                <a:gd name="T53" fmla="*/ 82 h 108"/>
                <a:gd name="T54" fmla="*/ 48 w 206"/>
                <a:gd name="T55" fmla="*/ 82 h 108"/>
                <a:gd name="T56" fmla="*/ 76 w 206"/>
                <a:gd name="T57" fmla="*/ 78 h 108"/>
                <a:gd name="T58" fmla="*/ 80 w 206"/>
                <a:gd name="T59" fmla="*/ 80 h 108"/>
                <a:gd name="T60" fmla="*/ 80 w 206"/>
                <a:gd name="T61" fmla="*/ 86 h 108"/>
                <a:gd name="T62" fmla="*/ 84 w 206"/>
                <a:gd name="T63" fmla="*/ 92 h 108"/>
                <a:gd name="T64" fmla="*/ 90 w 206"/>
                <a:gd name="T65" fmla="*/ 96 h 108"/>
                <a:gd name="T66" fmla="*/ 142 w 206"/>
                <a:gd name="T67" fmla="*/ 106 h 108"/>
                <a:gd name="T68" fmla="*/ 192 w 206"/>
                <a:gd name="T69" fmla="*/ 108 h 108"/>
                <a:gd name="T70" fmla="*/ 206 w 206"/>
                <a:gd name="T71" fmla="*/ 106 h 108"/>
                <a:gd name="T72" fmla="*/ 204 w 206"/>
                <a:gd name="T73" fmla="*/ 104 h 108"/>
                <a:gd name="T74" fmla="*/ 50 w 206"/>
                <a:gd name="T75" fmla="*/ 18 h 108"/>
                <a:gd name="T76" fmla="*/ 40 w 206"/>
                <a:gd name="T77" fmla="*/ 16 h 108"/>
                <a:gd name="T78" fmla="*/ 44 w 206"/>
                <a:gd name="T79" fmla="*/ 14 h 108"/>
                <a:gd name="T80" fmla="*/ 50 w 206"/>
                <a:gd name="T81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08">
                  <a:moveTo>
                    <a:pt x="204" y="104"/>
                  </a:moveTo>
                  <a:lnTo>
                    <a:pt x="204" y="104"/>
                  </a:lnTo>
                  <a:lnTo>
                    <a:pt x="200" y="98"/>
                  </a:lnTo>
                  <a:lnTo>
                    <a:pt x="194" y="86"/>
                  </a:lnTo>
                  <a:lnTo>
                    <a:pt x="188" y="7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94" y="34"/>
                  </a:lnTo>
                  <a:lnTo>
                    <a:pt x="196" y="30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2" y="22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46" y="14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16" y="80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48" y="82"/>
                  </a:lnTo>
                  <a:lnTo>
                    <a:pt x="64" y="78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6"/>
                  </a:lnTo>
                  <a:lnTo>
                    <a:pt x="104" y="9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92" y="108"/>
                  </a:lnTo>
                  <a:lnTo>
                    <a:pt x="204" y="108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4"/>
                  </a:lnTo>
                  <a:close/>
                  <a:moveTo>
                    <a:pt x="50" y="16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2512605" y="3823708"/>
            <a:ext cx="962329" cy="2115365"/>
            <a:chOff x="4300538" y="3905250"/>
            <a:chExt cx="1041400" cy="2289175"/>
          </a:xfrm>
        </p:grpSpPr>
        <p:sp>
          <p:nvSpPr>
            <p:cNvPr id="442" name="Freeform 150"/>
            <p:cNvSpPr>
              <a:spLocks noEditPoints="1"/>
            </p:cNvSpPr>
            <p:nvPr/>
          </p:nvSpPr>
          <p:spPr bwMode="auto">
            <a:xfrm>
              <a:off x="4300538" y="3905250"/>
              <a:ext cx="1041400" cy="2289175"/>
            </a:xfrm>
            <a:custGeom>
              <a:avLst/>
              <a:gdLst>
                <a:gd name="T0" fmla="*/ 626 w 656"/>
                <a:gd name="T1" fmla="*/ 1372 h 1442"/>
                <a:gd name="T2" fmla="*/ 510 w 656"/>
                <a:gd name="T3" fmla="*/ 1188 h 1442"/>
                <a:gd name="T4" fmla="*/ 468 w 656"/>
                <a:gd name="T5" fmla="*/ 1004 h 1442"/>
                <a:gd name="T6" fmla="*/ 444 w 656"/>
                <a:gd name="T7" fmla="*/ 882 h 1442"/>
                <a:gd name="T8" fmla="*/ 444 w 656"/>
                <a:gd name="T9" fmla="*/ 768 h 1442"/>
                <a:gd name="T10" fmla="*/ 414 w 656"/>
                <a:gd name="T11" fmla="*/ 686 h 1442"/>
                <a:gd name="T12" fmla="*/ 418 w 656"/>
                <a:gd name="T13" fmla="*/ 522 h 1442"/>
                <a:gd name="T14" fmla="*/ 434 w 656"/>
                <a:gd name="T15" fmla="*/ 462 h 1442"/>
                <a:gd name="T16" fmla="*/ 396 w 656"/>
                <a:gd name="T17" fmla="*/ 320 h 1442"/>
                <a:gd name="T18" fmla="*/ 378 w 656"/>
                <a:gd name="T19" fmla="*/ 280 h 1442"/>
                <a:gd name="T20" fmla="*/ 362 w 656"/>
                <a:gd name="T21" fmla="*/ 226 h 1442"/>
                <a:gd name="T22" fmla="*/ 398 w 656"/>
                <a:gd name="T23" fmla="*/ 182 h 1442"/>
                <a:gd name="T24" fmla="*/ 412 w 656"/>
                <a:gd name="T25" fmla="*/ 118 h 1442"/>
                <a:gd name="T26" fmla="*/ 402 w 656"/>
                <a:gd name="T27" fmla="*/ 72 h 1442"/>
                <a:gd name="T28" fmla="*/ 390 w 656"/>
                <a:gd name="T29" fmla="*/ 46 h 1442"/>
                <a:gd name="T30" fmla="*/ 390 w 656"/>
                <a:gd name="T31" fmla="*/ 22 h 1442"/>
                <a:gd name="T32" fmla="*/ 344 w 656"/>
                <a:gd name="T33" fmla="*/ 0 h 1442"/>
                <a:gd name="T34" fmla="*/ 316 w 656"/>
                <a:gd name="T35" fmla="*/ 6 h 1442"/>
                <a:gd name="T36" fmla="*/ 252 w 656"/>
                <a:gd name="T37" fmla="*/ 22 h 1442"/>
                <a:gd name="T38" fmla="*/ 206 w 656"/>
                <a:gd name="T39" fmla="*/ 96 h 1442"/>
                <a:gd name="T40" fmla="*/ 168 w 656"/>
                <a:gd name="T41" fmla="*/ 130 h 1442"/>
                <a:gd name="T42" fmla="*/ 170 w 656"/>
                <a:gd name="T43" fmla="*/ 144 h 1442"/>
                <a:gd name="T44" fmla="*/ 168 w 656"/>
                <a:gd name="T45" fmla="*/ 184 h 1442"/>
                <a:gd name="T46" fmla="*/ 162 w 656"/>
                <a:gd name="T47" fmla="*/ 200 h 1442"/>
                <a:gd name="T48" fmla="*/ 174 w 656"/>
                <a:gd name="T49" fmla="*/ 218 h 1442"/>
                <a:gd name="T50" fmla="*/ 210 w 656"/>
                <a:gd name="T51" fmla="*/ 222 h 1442"/>
                <a:gd name="T52" fmla="*/ 252 w 656"/>
                <a:gd name="T53" fmla="*/ 234 h 1442"/>
                <a:gd name="T54" fmla="*/ 242 w 656"/>
                <a:gd name="T55" fmla="*/ 266 h 1442"/>
                <a:gd name="T56" fmla="*/ 206 w 656"/>
                <a:gd name="T57" fmla="*/ 334 h 1442"/>
                <a:gd name="T58" fmla="*/ 204 w 656"/>
                <a:gd name="T59" fmla="*/ 464 h 1442"/>
                <a:gd name="T60" fmla="*/ 202 w 656"/>
                <a:gd name="T61" fmla="*/ 508 h 1442"/>
                <a:gd name="T62" fmla="*/ 182 w 656"/>
                <a:gd name="T63" fmla="*/ 612 h 1442"/>
                <a:gd name="T64" fmla="*/ 164 w 656"/>
                <a:gd name="T65" fmla="*/ 760 h 1442"/>
                <a:gd name="T66" fmla="*/ 166 w 656"/>
                <a:gd name="T67" fmla="*/ 812 h 1442"/>
                <a:gd name="T68" fmla="*/ 72 w 656"/>
                <a:gd name="T69" fmla="*/ 832 h 1442"/>
                <a:gd name="T70" fmla="*/ 30 w 656"/>
                <a:gd name="T71" fmla="*/ 936 h 1442"/>
                <a:gd name="T72" fmla="*/ 4 w 656"/>
                <a:gd name="T73" fmla="*/ 1096 h 1442"/>
                <a:gd name="T74" fmla="*/ 96 w 656"/>
                <a:gd name="T75" fmla="*/ 1232 h 1442"/>
                <a:gd name="T76" fmla="*/ 74 w 656"/>
                <a:gd name="T77" fmla="*/ 1296 h 1442"/>
                <a:gd name="T78" fmla="*/ 54 w 656"/>
                <a:gd name="T79" fmla="*/ 1348 h 1442"/>
                <a:gd name="T80" fmla="*/ 74 w 656"/>
                <a:gd name="T81" fmla="*/ 1424 h 1442"/>
                <a:gd name="T82" fmla="*/ 84 w 656"/>
                <a:gd name="T83" fmla="*/ 1400 h 1442"/>
                <a:gd name="T84" fmla="*/ 106 w 656"/>
                <a:gd name="T85" fmla="*/ 1382 h 1442"/>
                <a:gd name="T86" fmla="*/ 142 w 656"/>
                <a:gd name="T87" fmla="*/ 1440 h 1442"/>
                <a:gd name="T88" fmla="*/ 224 w 656"/>
                <a:gd name="T89" fmla="*/ 1418 h 1442"/>
                <a:gd name="T90" fmla="*/ 162 w 656"/>
                <a:gd name="T91" fmla="*/ 1384 h 1442"/>
                <a:gd name="T92" fmla="*/ 152 w 656"/>
                <a:gd name="T93" fmla="*/ 1268 h 1442"/>
                <a:gd name="T94" fmla="*/ 262 w 656"/>
                <a:gd name="T95" fmla="*/ 1164 h 1442"/>
                <a:gd name="T96" fmla="*/ 366 w 656"/>
                <a:gd name="T97" fmla="*/ 1100 h 1442"/>
                <a:gd name="T98" fmla="*/ 416 w 656"/>
                <a:gd name="T99" fmla="*/ 1162 h 1442"/>
                <a:gd name="T100" fmla="*/ 484 w 656"/>
                <a:gd name="T101" fmla="*/ 1302 h 1442"/>
                <a:gd name="T102" fmla="*/ 484 w 656"/>
                <a:gd name="T103" fmla="*/ 1370 h 1442"/>
                <a:gd name="T104" fmla="*/ 522 w 656"/>
                <a:gd name="T105" fmla="*/ 1440 h 1442"/>
                <a:gd name="T106" fmla="*/ 514 w 656"/>
                <a:gd name="T107" fmla="*/ 1378 h 1442"/>
                <a:gd name="T108" fmla="*/ 558 w 656"/>
                <a:gd name="T109" fmla="*/ 1406 h 1442"/>
                <a:gd name="T110" fmla="*/ 622 w 656"/>
                <a:gd name="T111" fmla="*/ 1416 h 1442"/>
                <a:gd name="T112" fmla="*/ 650 w 656"/>
                <a:gd name="T113" fmla="*/ 1368 h 1442"/>
                <a:gd name="T114" fmla="*/ 410 w 656"/>
                <a:gd name="T115" fmla="*/ 81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" h="1442">
                  <a:moveTo>
                    <a:pt x="404" y="28"/>
                  </a:moveTo>
                  <a:lnTo>
                    <a:pt x="404" y="28"/>
                  </a:lnTo>
                  <a:lnTo>
                    <a:pt x="404" y="28"/>
                  </a:lnTo>
                  <a:close/>
                  <a:moveTo>
                    <a:pt x="650" y="1368"/>
                  </a:moveTo>
                  <a:lnTo>
                    <a:pt x="650" y="1368"/>
                  </a:lnTo>
                  <a:lnTo>
                    <a:pt x="638" y="1370"/>
                  </a:lnTo>
                  <a:lnTo>
                    <a:pt x="626" y="1372"/>
                  </a:lnTo>
                  <a:lnTo>
                    <a:pt x="604" y="1378"/>
                  </a:lnTo>
                  <a:lnTo>
                    <a:pt x="604" y="1378"/>
                  </a:lnTo>
                  <a:lnTo>
                    <a:pt x="568" y="1320"/>
                  </a:lnTo>
                  <a:lnTo>
                    <a:pt x="550" y="1284"/>
                  </a:lnTo>
                  <a:lnTo>
                    <a:pt x="534" y="1252"/>
                  </a:lnTo>
                  <a:lnTo>
                    <a:pt x="534" y="1252"/>
                  </a:lnTo>
                  <a:lnTo>
                    <a:pt x="510" y="1188"/>
                  </a:lnTo>
                  <a:lnTo>
                    <a:pt x="490" y="1124"/>
                  </a:lnTo>
                  <a:lnTo>
                    <a:pt x="476" y="1072"/>
                  </a:lnTo>
                  <a:lnTo>
                    <a:pt x="470" y="1050"/>
                  </a:lnTo>
                  <a:lnTo>
                    <a:pt x="470" y="1050"/>
                  </a:lnTo>
                  <a:lnTo>
                    <a:pt x="472" y="1042"/>
                  </a:lnTo>
                  <a:lnTo>
                    <a:pt x="472" y="1030"/>
                  </a:lnTo>
                  <a:lnTo>
                    <a:pt x="468" y="1004"/>
                  </a:lnTo>
                  <a:lnTo>
                    <a:pt x="466" y="982"/>
                  </a:lnTo>
                  <a:lnTo>
                    <a:pt x="466" y="974"/>
                  </a:lnTo>
                  <a:lnTo>
                    <a:pt x="466" y="970"/>
                  </a:lnTo>
                  <a:lnTo>
                    <a:pt x="466" y="970"/>
                  </a:lnTo>
                  <a:lnTo>
                    <a:pt x="460" y="940"/>
                  </a:lnTo>
                  <a:lnTo>
                    <a:pt x="452" y="912"/>
                  </a:lnTo>
                  <a:lnTo>
                    <a:pt x="444" y="882"/>
                  </a:lnTo>
                  <a:lnTo>
                    <a:pt x="436" y="852"/>
                  </a:lnTo>
                  <a:lnTo>
                    <a:pt x="460" y="836"/>
                  </a:lnTo>
                  <a:lnTo>
                    <a:pt x="462" y="802"/>
                  </a:lnTo>
                  <a:lnTo>
                    <a:pt x="452" y="786"/>
                  </a:lnTo>
                  <a:lnTo>
                    <a:pt x="452" y="786"/>
                  </a:lnTo>
                  <a:lnTo>
                    <a:pt x="448" y="778"/>
                  </a:lnTo>
                  <a:lnTo>
                    <a:pt x="444" y="768"/>
                  </a:lnTo>
                  <a:lnTo>
                    <a:pt x="430" y="730"/>
                  </a:lnTo>
                  <a:lnTo>
                    <a:pt x="430" y="730"/>
                  </a:lnTo>
                  <a:lnTo>
                    <a:pt x="426" y="718"/>
                  </a:lnTo>
                  <a:lnTo>
                    <a:pt x="424" y="708"/>
                  </a:lnTo>
                  <a:lnTo>
                    <a:pt x="420" y="698"/>
                  </a:lnTo>
                  <a:lnTo>
                    <a:pt x="414" y="686"/>
                  </a:lnTo>
                  <a:lnTo>
                    <a:pt x="414" y="686"/>
                  </a:lnTo>
                  <a:lnTo>
                    <a:pt x="418" y="676"/>
                  </a:lnTo>
                  <a:lnTo>
                    <a:pt x="422" y="662"/>
                  </a:lnTo>
                  <a:lnTo>
                    <a:pt x="424" y="636"/>
                  </a:lnTo>
                  <a:lnTo>
                    <a:pt x="424" y="608"/>
                  </a:lnTo>
                  <a:lnTo>
                    <a:pt x="422" y="578"/>
                  </a:lnTo>
                  <a:lnTo>
                    <a:pt x="418" y="550"/>
                  </a:lnTo>
                  <a:lnTo>
                    <a:pt x="418" y="522"/>
                  </a:lnTo>
                  <a:lnTo>
                    <a:pt x="418" y="494"/>
                  </a:lnTo>
                  <a:lnTo>
                    <a:pt x="420" y="482"/>
                  </a:lnTo>
                  <a:lnTo>
                    <a:pt x="424" y="472"/>
                  </a:lnTo>
                  <a:lnTo>
                    <a:pt x="424" y="472"/>
                  </a:lnTo>
                  <a:lnTo>
                    <a:pt x="428" y="470"/>
                  </a:lnTo>
                  <a:lnTo>
                    <a:pt x="432" y="468"/>
                  </a:lnTo>
                  <a:lnTo>
                    <a:pt x="434" y="462"/>
                  </a:lnTo>
                  <a:lnTo>
                    <a:pt x="436" y="452"/>
                  </a:lnTo>
                  <a:lnTo>
                    <a:pt x="434" y="440"/>
                  </a:lnTo>
                  <a:lnTo>
                    <a:pt x="426" y="416"/>
                  </a:lnTo>
                  <a:lnTo>
                    <a:pt x="418" y="394"/>
                  </a:lnTo>
                  <a:lnTo>
                    <a:pt x="418" y="394"/>
                  </a:lnTo>
                  <a:lnTo>
                    <a:pt x="402" y="340"/>
                  </a:lnTo>
                  <a:lnTo>
                    <a:pt x="396" y="320"/>
                  </a:lnTo>
                  <a:lnTo>
                    <a:pt x="396" y="312"/>
                  </a:lnTo>
                  <a:lnTo>
                    <a:pt x="396" y="308"/>
                  </a:lnTo>
                  <a:lnTo>
                    <a:pt x="396" y="308"/>
                  </a:lnTo>
                  <a:lnTo>
                    <a:pt x="396" y="300"/>
                  </a:lnTo>
                  <a:lnTo>
                    <a:pt x="392" y="294"/>
                  </a:lnTo>
                  <a:lnTo>
                    <a:pt x="386" y="286"/>
                  </a:lnTo>
                  <a:lnTo>
                    <a:pt x="378" y="280"/>
                  </a:lnTo>
                  <a:lnTo>
                    <a:pt x="364" y="268"/>
                  </a:lnTo>
                  <a:lnTo>
                    <a:pt x="360" y="260"/>
                  </a:lnTo>
                  <a:lnTo>
                    <a:pt x="358" y="254"/>
                  </a:lnTo>
                  <a:lnTo>
                    <a:pt x="358" y="254"/>
                  </a:lnTo>
                  <a:lnTo>
                    <a:pt x="362" y="238"/>
                  </a:lnTo>
                  <a:lnTo>
                    <a:pt x="362" y="232"/>
                  </a:lnTo>
                  <a:lnTo>
                    <a:pt x="362" y="226"/>
                  </a:lnTo>
                  <a:lnTo>
                    <a:pt x="362" y="226"/>
                  </a:lnTo>
                  <a:lnTo>
                    <a:pt x="364" y="212"/>
                  </a:lnTo>
                  <a:lnTo>
                    <a:pt x="366" y="20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2" y="188"/>
                  </a:lnTo>
                  <a:lnTo>
                    <a:pt x="398" y="182"/>
                  </a:lnTo>
                  <a:lnTo>
                    <a:pt x="400" y="178"/>
                  </a:lnTo>
                  <a:lnTo>
                    <a:pt x="400" y="176"/>
                  </a:lnTo>
                  <a:lnTo>
                    <a:pt x="400" y="176"/>
                  </a:lnTo>
                  <a:lnTo>
                    <a:pt x="402" y="170"/>
                  </a:lnTo>
                  <a:lnTo>
                    <a:pt x="406" y="154"/>
                  </a:lnTo>
                  <a:lnTo>
                    <a:pt x="412" y="118"/>
                  </a:lnTo>
                  <a:lnTo>
                    <a:pt x="412" y="118"/>
                  </a:lnTo>
                  <a:lnTo>
                    <a:pt x="412" y="112"/>
                  </a:lnTo>
                  <a:lnTo>
                    <a:pt x="408" y="104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404" y="84"/>
                  </a:lnTo>
                  <a:lnTo>
                    <a:pt x="404" y="84"/>
                  </a:lnTo>
                  <a:lnTo>
                    <a:pt x="402" y="72"/>
                  </a:lnTo>
                  <a:lnTo>
                    <a:pt x="400" y="6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2" y="46"/>
                  </a:lnTo>
                  <a:lnTo>
                    <a:pt x="392" y="46"/>
                  </a:lnTo>
                  <a:lnTo>
                    <a:pt x="390" y="46"/>
                  </a:lnTo>
                  <a:lnTo>
                    <a:pt x="390" y="46"/>
                  </a:lnTo>
                  <a:lnTo>
                    <a:pt x="398" y="40"/>
                  </a:lnTo>
                  <a:lnTo>
                    <a:pt x="404" y="36"/>
                  </a:lnTo>
                  <a:lnTo>
                    <a:pt x="404" y="32"/>
                  </a:lnTo>
                  <a:lnTo>
                    <a:pt x="404" y="28"/>
                  </a:lnTo>
                  <a:lnTo>
                    <a:pt x="404" y="28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4" y="18"/>
                  </a:lnTo>
                  <a:lnTo>
                    <a:pt x="370" y="8"/>
                  </a:lnTo>
                  <a:lnTo>
                    <a:pt x="360" y="4"/>
                  </a:lnTo>
                  <a:lnTo>
                    <a:pt x="352" y="2"/>
                  </a:lnTo>
                  <a:lnTo>
                    <a:pt x="344" y="0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30" y="2"/>
                  </a:lnTo>
                  <a:lnTo>
                    <a:pt x="324" y="4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6" y="6"/>
                  </a:lnTo>
                  <a:lnTo>
                    <a:pt x="316" y="6"/>
                  </a:lnTo>
                  <a:lnTo>
                    <a:pt x="304" y="6"/>
                  </a:lnTo>
                  <a:lnTo>
                    <a:pt x="292" y="6"/>
                  </a:lnTo>
                  <a:lnTo>
                    <a:pt x="282" y="8"/>
                  </a:lnTo>
                  <a:lnTo>
                    <a:pt x="270" y="10"/>
                  </a:lnTo>
                  <a:lnTo>
                    <a:pt x="260" y="16"/>
                  </a:lnTo>
                  <a:lnTo>
                    <a:pt x="252" y="22"/>
                  </a:lnTo>
                  <a:lnTo>
                    <a:pt x="244" y="30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24" y="58"/>
                  </a:lnTo>
                  <a:lnTo>
                    <a:pt x="214" y="76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2" y="120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38"/>
                  </a:lnTo>
                  <a:lnTo>
                    <a:pt x="170" y="136"/>
                  </a:lnTo>
                  <a:lnTo>
                    <a:pt x="168" y="132"/>
                  </a:lnTo>
                  <a:lnTo>
                    <a:pt x="168" y="130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66" y="128"/>
                  </a:lnTo>
                  <a:lnTo>
                    <a:pt x="164" y="134"/>
                  </a:lnTo>
                  <a:lnTo>
                    <a:pt x="166" y="138"/>
                  </a:lnTo>
                  <a:lnTo>
                    <a:pt x="170" y="144"/>
                  </a:lnTo>
                  <a:lnTo>
                    <a:pt x="178" y="150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72" y="160"/>
                  </a:lnTo>
                  <a:lnTo>
                    <a:pt x="168" y="168"/>
                  </a:lnTo>
                  <a:lnTo>
                    <a:pt x="166" y="176"/>
                  </a:lnTo>
                  <a:lnTo>
                    <a:pt x="168" y="184"/>
                  </a:lnTo>
                  <a:lnTo>
                    <a:pt x="170" y="190"/>
                  </a:lnTo>
                  <a:lnTo>
                    <a:pt x="174" y="196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68" y="202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72" y="204"/>
                  </a:lnTo>
                  <a:lnTo>
                    <a:pt x="182" y="206"/>
                  </a:lnTo>
                  <a:lnTo>
                    <a:pt x="190" y="204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6" y="220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82" y="222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204" y="224"/>
                  </a:lnTo>
                  <a:lnTo>
                    <a:pt x="204" y="224"/>
                  </a:lnTo>
                  <a:lnTo>
                    <a:pt x="210" y="222"/>
                  </a:lnTo>
                  <a:lnTo>
                    <a:pt x="214" y="220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44" y="228"/>
                  </a:lnTo>
                  <a:lnTo>
                    <a:pt x="244" y="228"/>
                  </a:lnTo>
                  <a:lnTo>
                    <a:pt x="250" y="230"/>
                  </a:lnTo>
                  <a:lnTo>
                    <a:pt x="252" y="234"/>
                  </a:lnTo>
                  <a:lnTo>
                    <a:pt x="252" y="240"/>
                  </a:lnTo>
                  <a:lnTo>
                    <a:pt x="254" y="248"/>
                  </a:lnTo>
                  <a:lnTo>
                    <a:pt x="256" y="248"/>
                  </a:lnTo>
                  <a:lnTo>
                    <a:pt x="256" y="248"/>
                  </a:lnTo>
                  <a:lnTo>
                    <a:pt x="254" y="252"/>
                  </a:lnTo>
                  <a:lnTo>
                    <a:pt x="254" y="252"/>
                  </a:lnTo>
                  <a:lnTo>
                    <a:pt x="242" y="266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22" y="292"/>
                  </a:lnTo>
                  <a:lnTo>
                    <a:pt x="216" y="304"/>
                  </a:lnTo>
                  <a:lnTo>
                    <a:pt x="210" y="318"/>
                  </a:lnTo>
                  <a:lnTo>
                    <a:pt x="206" y="334"/>
                  </a:lnTo>
                  <a:lnTo>
                    <a:pt x="206" y="334"/>
                  </a:lnTo>
                  <a:lnTo>
                    <a:pt x="200" y="384"/>
                  </a:lnTo>
                  <a:lnTo>
                    <a:pt x="198" y="406"/>
                  </a:lnTo>
                  <a:lnTo>
                    <a:pt x="200" y="418"/>
                  </a:lnTo>
                  <a:lnTo>
                    <a:pt x="200" y="418"/>
                  </a:lnTo>
                  <a:lnTo>
                    <a:pt x="200" y="442"/>
                  </a:lnTo>
                  <a:lnTo>
                    <a:pt x="204" y="464"/>
                  </a:lnTo>
                  <a:lnTo>
                    <a:pt x="204" y="464"/>
                  </a:lnTo>
                  <a:lnTo>
                    <a:pt x="204" y="488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202" y="510"/>
                  </a:lnTo>
                  <a:lnTo>
                    <a:pt x="202" y="510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198" y="514"/>
                  </a:lnTo>
                  <a:lnTo>
                    <a:pt x="194" y="522"/>
                  </a:lnTo>
                  <a:lnTo>
                    <a:pt x="194" y="522"/>
                  </a:lnTo>
                  <a:lnTo>
                    <a:pt x="188" y="552"/>
                  </a:lnTo>
                  <a:lnTo>
                    <a:pt x="184" y="580"/>
                  </a:lnTo>
                  <a:lnTo>
                    <a:pt x="184" y="580"/>
                  </a:lnTo>
                  <a:lnTo>
                    <a:pt x="182" y="612"/>
                  </a:lnTo>
                  <a:lnTo>
                    <a:pt x="176" y="646"/>
                  </a:lnTo>
                  <a:lnTo>
                    <a:pt x="164" y="710"/>
                  </a:lnTo>
                  <a:lnTo>
                    <a:pt x="164" y="710"/>
                  </a:lnTo>
                  <a:lnTo>
                    <a:pt x="162" y="718"/>
                  </a:lnTo>
                  <a:lnTo>
                    <a:pt x="162" y="724"/>
                  </a:lnTo>
                  <a:lnTo>
                    <a:pt x="166" y="728"/>
                  </a:lnTo>
                  <a:lnTo>
                    <a:pt x="164" y="760"/>
                  </a:lnTo>
                  <a:lnTo>
                    <a:pt x="164" y="760"/>
                  </a:lnTo>
                  <a:lnTo>
                    <a:pt x="168" y="776"/>
                  </a:lnTo>
                  <a:lnTo>
                    <a:pt x="172" y="790"/>
                  </a:lnTo>
                  <a:lnTo>
                    <a:pt x="174" y="790"/>
                  </a:lnTo>
                  <a:lnTo>
                    <a:pt x="174" y="790"/>
                  </a:lnTo>
                  <a:lnTo>
                    <a:pt x="170" y="802"/>
                  </a:lnTo>
                  <a:lnTo>
                    <a:pt x="166" y="812"/>
                  </a:lnTo>
                  <a:lnTo>
                    <a:pt x="166" y="812"/>
                  </a:lnTo>
                  <a:lnTo>
                    <a:pt x="132" y="812"/>
                  </a:lnTo>
                  <a:lnTo>
                    <a:pt x="116" y="814"/>
                  </a:lnTo>
                  <a:lnTo>
                    <a:pt x="102" y="818"/>
                  </a:lnTo>
                  <a:lnTo>
                    <a:pt x="92" y="822"/>
                  </a:lnTo>
                  <a:lnTo>
                    <a:pt x="80" y="826"/>
                  </a:lnTo>
                  <a:lnTo>
                    <a:pt x="72" y="832"/>
                  </a:lnTo>
                  <a:lnTo>
                    <a:pt x="64" y="840"/>
                  </a:lnTo>
                  <a:lnTo>
                    <a:pt x="56" y="848"/>
                  </a:lnTo>
                  <a:lnTo>
                    <a:pt x="50" y="858"/>
                  </a:lnTo>
                  <a:lnTo>
                    <a:pt x="42" y="880"/>
                  </a:lnTo>
                  <a:lnTo>
                    <a:pt x="34" y="906"/>
                  </a:lnTo>
                  <a:lnTo>
                    <a:pt x="30" y="936"/>
                  </a:lnTo>
                  <a:lnTo>
                    <a:pt x="30" y="936"/>
                  </a:lnTo>
                  <a:lnTo>
                    <a:pt x="26" y="960"/>
                  </a:lnTo>
                  <a:lnTo>
                    <a:pt x="20" y="980"/>
                  </a:lnTo>
                  <a:lnTo>
                    <a:pt x="6" y="1020"/>
                  </a:lnTo>
                  <a:lnTo>
                    <a:pt x="2" y="1040"/>
                  </a:lnTo>
                  <a:lnTo>
                    <a:pt x="0" y="1058"/>
                  </a:lnTo>
                  <a:lnTo>
                    <a:pt x="0" y="1078"/>
                  </a:lnTo>
                  <a:lnTo>
                    <a:pt x="4" y="1096"/>
                  </a:lnTo>
                  <a:lnTo>
                    <a:pt x="4" y="1096"/>
                  </a:lnTo>
                  <a:lnTo>
                    <a:pt x="50" y="1116"/>
                  </a:lnTo>
                  <a:lnTo>
                    <a:pt x="98" y="1132"/>
                  </a:lnTo>
                  <a:lnTo>
                    <a:pt x="98" y="1132"/>
                  </a:lnTo>
                  <a:lnTo>
                    <a:pt x="98" y="1164"/>
                  </a:lnTo>
                  <a:lnTo>
                    <a:pt x="96" y="1208"/>
                  </a:lnTo>
                  <a:lnTo>
                    <a:pt x="96" y="1232"/>
                  </a:lnTo>
                  <a:lnTo>
                    <a:pt x="92" y="1256"/>
                  </a:lnTo>
                  <a:lnTo>
                    <a:pt x="88" y="1280"/>
                  </a:lnTo>
                  <a:lnTo>
                    <a:pt x="82" y="1300"/>
                  </a:lnTo>
                  <a:lnTo>
                    <a:pt x="82" y="1300"/>
                  </a:lnTo>
                  <a:lnTo>
                    <a:pt x="78" y="1296"/>
                  </a:lnTo>
                  <a:lnTo>
                    <a:pt x="74" y="1296"/>
                  </a:lnTo>
                  <a:lnTo>
                    <a:pt x="74" y="1296"/>
                  </a:lnTo>
                  <a:lnTo>
                    <a:pt x="70" y="1296"/>
                  </a:lnTo>
                  <a:lnTo>
                    <a:pt x="66" y="1300"/>
                  </a:lnTo>
                  <a:lnTo>
                    <a:pt x="58" y="1312"/>
                  </a:lnTo>
                  <a:lnTo>
                    <a:pt x="54" y="1326"/>
                  </a:lnTo>
                  <a:lnTo>
                    <a:pt x="52" y="1338"/>
                  </a:lnTo>
                  <a:lnTo>
                    <a:pt x="52" y="1338"/>
                  </a:lnTo>
                  <a:lnTo>
                    <a:pt x="54" y="1348"/>
                  </a:lnTo>
                  <a:lnTo>
                    <a:pt x="60" y="1358"/>
                  </a:lnTo>
                  <a:lnTo>
                    <a:pt x="64" y="1370"/>
                  </a:lnTo>
                  <a:lnTo>
                    <a:pt x="68" y="1384"/>
                  </a:lnTo>
                  <a:lnTo>
                    <a:pt x="68" y="1384"/>
                  </a:lnTo>
                  <a:lnTo>
                    <a:pt x="74" y="1410"/>
                  </a:lnTo>
                  <a:lnTo>
                    <a:pt x="74" y="1410"/>
                  </a:lnTo>
                  <a:lnTo>
                    <a:pt x="74" y="1424"/>
                  </a:lnTo>
                  <a:lnTo>
                    <a:pt x="76" y="1430"/>
                  </a:lnTo>
                  <a:lnTo>
                    <a:pt x="78" y="1432"/>
                  </a:lnTo>
                  <a:lnTo>
                    <a:pt x="82" y="1434"/>
                  </a:lnTo>
                  <a:lnTo>
                    <a:pt x="82" y="1434"/>
                  </a:lnTo>
                  <a:lnTo>
                    <a:pt x="84" y="1426"/>
                  </a:lnTo>
                  <a:lnTo>
                    <a:pt x="84" y="1418"/>
                  </a:lnTo>
                  <a:lnTo>
                    <a:pt x="84" y="1400"/>
                  </a:lnTo>
                  <a:lnTo>
                    <a:pt x="84" y="1384"/>
                  </a:lnTo>
                  <a:lnTo>
                    <a:pt x="86" y="1376"/>
                  </a:lnTo>
                  <a:lnTo>
                    <a:pt x="90" y="1372"/>
                  </a:lnTo>
                  <a:lnTo>
                    <a:pt x="90" y="1372"/>
                  </a:lnTo>
                  <a:lnTo>
                    <a:pt x="94" y="1372"/>
                  </a:lnTo>
                  <a:lnTo>
                    <a:pt x="98" y="1374"/>
                  </a:lnTo>
                  <a:lnTo>
                    <a:pt x="106" y="1382"/>
                  </a:lnTo>
                  <a:lnTo>
                    <a:pt x="110" y="1390"/>
                  </a:lnTo>
                  <a:lnTo>
                    <a:pt x="114" y="1402"/>
                  </a:lnTo>
                  <a:lnTo>
                    <a:pt x="122" y="1422"/>
                  </a:lnTo>
                  <a:lnTo>
                    <a:pt x="126" y="1432"/>
                  </a:lnTo>
                  <a:lnTo>
                    <a:pt x="132" y="1438"/>
                  </a:lnTo>
                  <a:lnTo>
                    <a:pt x="132" y="1438"/>
                  </a:lnTo>
                  <a:lnTo>
                    <a:pt x="142" y="1440"/>
                  </a:lnTo>
                  <a:lnTo>
                    <a:pt x="156" y="1442"/>
                  </a:lnTo>
                  <a:lnTo>
                    <a:pt x="174" y="1442"/>
                  </a:lnTo>
                  <a:lnTo>
                    <a:pt x="190" y="1438"/>
                  </a:lnTo>
                  <a:lnTo>
                    <a:pt x="204" y="1434"/>
                  </a:lnTo>
                  <a:lnTo>
                    <a:pt x="216" y="1428"/>
                  </a:lnTo>
                  <a:lnTo>
                    <a:pt x="220" y="1422"/>
                  </a:lnTo>
                  <a:lnTo>
                    <a:pt x="224" y="1418"/>
                  </a:lnTo>
                  <a:lnTo>
                    <a:pt x="224" y="1414"/>
                  </a:lnTo>
                  <a:lnTo>
                    <a:pt x="224" y="1408"/>
                  </a:lnTo>
                  <a:lnTo>
                    <a:pt x="224" y="1408"/>
                  </a:lnTo>
                  <a:lnTo>
                    <a:pt x="176" y="1402"/>
                  </a:lnTo>
                  <a:lnTo>
                    <a:pt x="176" y="1402"/>
                  </a:lnTo>
                  <a:lnTo>
                    <a:pt x="168" y="1394"/>
                  </a:lnTo>
                  <a:lnTo>
                    <a:pt x="162" y="1384"/>
                  </a:lnTo>
                  <a:lnTo>
                    <a:pt x="158" y="1374"/>
                  </a:lnTo>
                  <a:lnTo>
                    <a:pt x="154" y="1364"/>
                  </a:lnTo>
                  <a:lnTo>
                    <a:pt x="148" y="1342"/>
                  </a:lnTo>
                  <a:lnTo>
                    <a:pt x="148" y="1320"/>
                  </a:lnTo>
                  <a:lnTo>
                    <a:pt x="148" y="1300"/>
                  </a:lnTo>
                  <a:lnTo>
                    <a:pt x="150" y="1284"/>
                  </a:lnTo>
                  <a:lnTo>
                    <a:pt x="152" y="1268"/>
                  </a:lnTo>
                  <a:lnTo>
                    <a:pt x="152" y="1268"/>
                  </a:lnTo>
                  <a:lnTo>
                    <a:pt x="160" y="1248"/>
                  </a:lnTo>
                  <a:lnTo>
                    <a:pt x="168" y="1220"/>
                  </a:lnTo>
                  <a:lnTo>
                    <a:pt x="186" y="1156"/>
                  </a:lnTo>
                  <a:lnTo>
                    <a:pt x="186" y="1156"/>
                  </a:lnTo>
                  <a:lnTo>
                    <a:pt x="224" y="1160"/>
                  </a:lnTo>
                  <a:lnTo>
                    <a:pt x="262" y="1164"/>
                  </a:lnTo>
                  <a:lnTo>
                    <a:pt x="300" y="1168"/>
                  </a:lnTo>
                  <a:lnTo>
                    <a:pt x="338" y="1168"/>
                  </a:lnTo>
                  <a:lnTo>
                    <a:pt x="338" y="1168"/>
                  </a:lnTo>
                  <a:lnTo>
                    <a:pt x="350" y="1154"/>
                  </a:lnTo>
                  <a:lnTo>
                    <a:pt x="358" y="1136"/>
                  </a:lnTo>
                  <a:lnTo>
                    <a:pt x="362" y="1118"/>
                  </a:lnTo>
                  <a:lnTo>
                    <a:pt x="366" y="1100"/>
                  </a:lnTo>
                  <a:lnTo>
                    <a:pt x="370" y="1058"/>
                  </a:lnTo>
                  <a:lnTo>
                    <a:pt x="374" y="1038"/>
                  </a:lnTo>
                  <a:lnTo>
                    <a:pt x="380" y="1016"/>
                  </a:lnTo>
                  <a:lnTo>
                    <a:pt x="380" y="1016"/>
                  </a:lnTo>
                  <a:lnTo>
                    <a:pt x="400" y="1104"/>
                  </a:lnTo>
                  <a:lnTo>
                    <a:pt x="410" y="1146"/>
                  </a:lnTo>
                  <a:lnTo>
                    <a:pt x="416" y="1162"/>
                  </a:lnTo>
                  <a:lnTo>
                    <a:pt x="422" y="1172"/>
                  </a:lnTo>
                  <a:lnTo>
                    <a:pt x="422" y="1172"/>
                  </a:lnTo>
                  <a:lnTo>
                    <a:pt x="444" y="1210"/>
                  </a:lnTo>
                  <a:lnTo>
                    <a:pt x="460" y="1246"/>
                  </a:lnTo>
                  <a:lnTo>
                    <a:pt x="474" y="1276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72" y="1316"/>
                  </a:lnTo>
                  <a:lnTo>
                    <a:pt x="468" y="1328"/>
                  </a:lnTo>
                  <a:lnTo>
                    <a:pt x="468" y="1338"/>
                  </a:lnTo>
                  <a:lnTo>
                    <a:pt x="470" y="1350"/>
                  </a:lnTo>
                  <a:lnTo>
                    <a:pt x="476" y="1360"/>
                  </a:lnTo>
                  <a:lnTo>
                    <a:pt x="484" y="1370"/>
                  </a:lnTo>
                  <a:lnTo>
                    <a:pt x="498" y="1392"/>
                  </a:lnTo>
                  <a:lnTo>
                    <a:pt x="498" y="1392"/>
                  </a:lnTo>
                  <a:lnTo>
                    <a:pt x="504" y="1406"/>
                  </a:lnTo>
                  <a:lnTo>
                    <a:pt x="510" y="1420"/>
                  </a:lnTo>
                  <a:lnTo>
                    <a:pt x="514" y="1430"/>
                  </a:lnTo>
                  <a:lnTo>
                    <a:pt x="518" y="1436"/>
                  </a:lnTo>
                  <a:lnTo>
                    <a:pt x="522" y="1440"/>
                  </a:lnTo>
                  <a:lnTo>
                    <a:pt x="522" y="1440"/>
                  </a:lnTo>
                  <a:lnTo>
                    <a:pt x="524" y="1432"/>
                  </a:lnTo>
                  <a:lnTo>
                    <a:pt x="522" y="1422"/>
                  </a:lnTo>
                  <a:lnTo>
                    <a:pt x="516" y="1404"/>
                  </a:lnTo>
                  <a:lnTo>
                    <a:pt x="514" y="1394"/>
                  </a:lnTo>
                  <a:lnTo>
                    <a:pt x="512" y="1386"/>
                  </a:lnTo>
                  <a:lnTo>
                    <a:pt x="514" y="1378"/>
                  </a:lnTo>
                  <a:lnTo>
                    <a:pt x="520" y="1372"/>
                  </a:lnTo>
                  <a:lnTo>
                    <a:pt x="520" y="1372"/>
                  </a:lnTo>
                  <a:lnTo>
                    <a:pt x="528" y="1374"/>
                  </a:lnTo>
                  <a:lnTo>
                    <a:pt x="538" y="1380"/>
                  </a:lnTo>
                  <a:lnTo>
                    <a:pt x="544" y="1388"/>
                  </a:lnTo>
                  <a:lnTo>
                    <a:pt x="552" y="1398"/>
                  </a:lnTo>
                  <a:lnTo>
                    <a:pt x="558" y="1406"/>
                  </a:lnTo>
                  <a:lnTo>
                    <a:pt x="564" y="1416"/>
                  </a:lnTo>
                  <a:lnTo>
                    <a:pt x="574" y="1422"/>
                  </a:lnTo>
                  <a:lnTo>
                    <a:pt x="582" y="1426"/>
                  </a:lnTo>
                  <a:lnTo>
                    <a:pt x="582" y="1426"/>
                  </a:lnTo>
                  <a:lnTo>
                    <a:pt x="594" y="1426"/>
                  </a:lnTo>
                  <a:lnTo>
                    <a:pt x="608" y="1422"/>
                  </a:lnTo>
                  <a:lnTo>
                    <a:pt x="622" y="1416"/>
                  </a:lnTo>
                  <a:lnTo>
                    <a:pt x="636" y="1408"/>
                  </a:lnTo>
                  <a:lnTo>
                    <a:pt x="648" y="1398"/>
                  </a:lnTo>
                  <a:lnTo>
                    <a:pt x="654" y="1388"/>
                  </a:lnTo>
                  <a:lnTo>
                    <a:pt x="656" y="1384"/>
                  </a:lnTo>
                  <a:lnTo>
                    <a:pt x="656" y="1378"/>
                  </a:lnTo>
                  <a:lnTo>
                    <a:pt x="654" y="1374"/>
                  </a:lnTo>
                  <a:lnTo>
                    <a:pt x="650" y="1368"/>
                  </a:lnTo>
                  <a:lnTo>
                    <a:pt x="650" y="1368"/>
                  </a:lnTo>
                  <a:close/>
                  <a:moveTo>
                    <a:pt x="406" y="824"/>
                  </a:moveTo>
                  <a:lnTo>
                    <a:pt x="406" y="824"/>
                  </a:lnTo>
                  <a:lnTo>
                    <a:pt x="406" y="82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2" y="826"/>
                  </a:lnTo>
                  <a:lnTo>
                    <a:pt x="412" y="826"/>
                  </a:lnTo>
                  <a:lnTo>
                    <a:pt x="406" y="824"/>
                  </a:lnTo>
                  <a:lnTo>
                    <a:pt x="406" y="824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3" name="Freeform 151"/>
            <p:cNvSpPr>
              <a:spLocks/>
            </p:cNvSpPr>
            <p:nvPr/>
          </p:nvSpPr>
          <p:spPr bwMode="auto">
            <a:xfrm>
              <a:off x="4700588" y="4273550"/>
              <a:ext cx="304800" cy="317500"/>
            </a:xfrm>
            <a:custGeom>
              <a:avLst/>
              <a:gdLst>
                <a:gd name="T0" fmla="*/ 102 w 192"/>
                <a:gd name="T1" fmla="*/ 58 h 200"/>
                <a:gd name="T2" fmla="*/ 78 w 192"/>
                <a:gd name="T3" fmla="*/ 34 h 200"/>
                <a:gd name="T4" fmla="*/ 74 w 192"/>
                <a:gd name="T5" fmla="*/ 32 h 200"/>
                <a:gd name="T6" fmla="*/ 58 w 192"/>
                <a:gd name="T7" fmla="*/ 28 h 200"/>
                <a:gd name="T8" fmla="*/ 22 w 192"/>
                <a:gd name="T9" fmla="*/ 2 h 200"/>
                <a:gd name="T10" fmla="*/ 12 w 192"/>
                <a:gd name="T11" fmla="*/ 0 h 200"/>
                <a:gd name="T12" fmla="*/ 8 w 192"/>
                <a:gd name="T13" fmla="*/ 0 h 200"/>
                <a:gd name="T14" fmla="*/ 0 w 192"/>
                <a:gd name="T15" fmla="*/ 16 h 200"/>
                <a:gd name="T16" fmla="*/ 6 w 192"/>
                <a:gd name="T17" fmla="*/ 28 h 200"/>
                <a:gd name="T18" fmla="*/ 40 w 192"/>
                <a:gd name="T19" fmla="*/ 56 h 200"/>
                <a:gd name="T20" fmla="*/ 44 w 192"/>
                <a:gd name="T21" fmla="*/ 64 h 200"/>
                <a:gd name="T22" fmla="*/ 52 w 192"/>
                <a:gd name="T23" fmla="*/ 76 h 200"/>
                <a:gd name="T24" fmla="*/ 56 w 192"/>
                <a:gd name="T25" fmla="*/ 76 h 200"/>
                <a:gd name="T26" fmla="*/ 74 w 192"/>
                <a:gd name="T27" fmla="*/ 68 h 200"/>
                <a:gd name="T28" fmla="*/ 86 w 192"/>
                <a:gd name="T29" fmla="*/ 64 h 200"/>
                <a:gd name="T30" fmla="*/ 94 w 192"/>
                <a:gd name="T31" fmla="*/ 68 h 200"/>
                <a:gd name="T32" fmla="*/ 102 w 192"/>
                <a:gd name="T33" fmla="*/ 76 h 200"/>
                <a:gd name="T34" fmla="*/ 132 w 192"/>
                <a:gd name="T35" fmla="*/ 108 h 200"/>
                <a:gd name="T36" fmla="*/ 158 w 192"/>
                <a:gd name="T37" fmla="*/ 138 h 200"/>
                <a:gd name="T38" fmla="*/ 164 w 192"/>
                <a:gd name="T39" fmla="*/ 152 h 200"/>
                <a:gd name="T40" fmla="*/ 174 w 192"/>
                <a:gd name="T41" fmla="*/ 186 h 200"/>
                <a:gd name="T42" fmla="*/ 178 w 192"/>
                <a:gd name="T43" fmla="*/ 198 h 200"/>
                <a:gd name="T44" fmla="*/ 180 w 192"/>
                <a:gd name="T45" fmla="*/ 198 h 200"/>
                <a:gd name="T46" fmla="*/ 168 w 192"/>
                <a:gd name="T47" fmla="*/ 160 h 200"/>
                <a:gd name="T48" fmla="*/ 150 w 192"/>
                <a:gd name="T49" fmla="*/ 106 h 200"/>
                <a:gd name="T50" fmla="*/ 150 w 192"/>
                <a:gd name="T51" fmla="*/ 98 h 200"/>
                <a:gd name="T52" fmla="*/ 156 w 192"/>
                <a:gd name="T53" fmla="*/ 84 h 200"/>
                <a:gd name="T54" fmla="*/ 166 w 192"/>
                <a:gd name="T55" fmla="*/ 76 h 200"/>
                <a:gd name="T56" fmla="*/ 190 w 192"/>
                <a:gd name="T57" fmla="*/ 70 h 200"/>
                <a:gd name="T58" fmla="*/ 192 w 192"/>
                <a:gd name="T59" fmla="*/ 70 h 200"/>
                <a:gd name="T60" fmla="*/ 182 w 192"/>
                <a:gd name="T61" fmla="*/ 64 h 200"/>
                <a:gd name="T62" fmla="*/ 156 w 192"/>
                <a:gd name="T63" fmla="*/ 52 h 200"/>
                <a:gd name="T64" fmla="*/ 120 w 192"/>
                <a:gd name="T65" fmla="*/ 36 h 200"/>
                <a:gd name="T66" fmla="*/ 112 w 192"/>
                <a:gd name="T67" fmla="*/ 32 h 200"/>
                <a:gd name="T68" fmla="*/ 112 w 192"/>
                <a:gd name="T69" fmla="*/ 36 h 200"/>
                <a:gd name="T70" fmla="*/ 118 w 192"/>
                <a:gd name="T71" fmla="*/ 56 h 200"/>
                <a:gd name="T72" fmla="*/ 130 w 192"/>
                <a:gd name="T73" fmla="*/ 76 h 200"/>
                <a:gd name="T74" fmla="*/ 136 w 192"/>
                <a:gd name="T75" fmla="*/ 90 h 200"/>
                <a:gd name="T76" fmla="*/ 132 w 192"/>
                <a:gd name="T77" fmla="*/ 98 h 200"/>
                <a:gd name="T78" fmla="*/ 128 w 192"/>
                <a:gd name="T79" fmla="*/ 94 h 200"/>
                <a:gd name="T80" fmla="*/ 102 w 192"/>
                <a:gd name="T81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00">
                  <a:moveTo>
                    <a:pt x="102" y="58"/>
                  </a:moveTo>
                  <a:lnTo>
                    <a:pt x="102" y="58"/>
                  </a:lnTo>
                  <a:lnTo>
                    <a:pt x="84" y="38"/>
                  </a:lnTo>
                  <a:lnTo>
                    <a:pt x="78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6" y="32"/>
                  </a:lnTo>
                  <a:lnTo>
                    <a:pt x="58" y="28"/>
                  </a:lnTo>
                  <a:lnTo>
                    <a:pt x="40" y="14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6" y="28"/>
                  </a:lnTo>
                  <a:lnTo>
                    <a:pt x="20" y="4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4" y="64"/>
                  </a:lnTo>
                  <a:lnTo>
                    <a:pt x="48" y="70"/>
                  </a:lnTo>
                  <a:lnTo>
                    <a:pt x="52" y="76"/>
                  </a:lnTo>
                  <a:lnTo>
                    <a:pt x="5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4" y="68"/>
                  </a:lnTo>
                  <a:lnTo>
                    <a:pt x="80" y="66"/>
                  </a:lnTo>
                  <a:lnTo>
                    <a:pt x="86" y="64"/>
                  </a:lnTo>
                  <a:lnTo>
                    <a:pt x="90" y="66"/>
                  </a:lnTo>
                  <a:lnTo>
                    <a:pt x="94" y="68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16" y="92"/>
                  </a:lnTo>
                  <a:lnTo>
                    <a:pt x="132" y="108"/>
                  </a:lnTo>
                  <a:lnTo>
                    <a:pt x="146" y="122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52"/>
                  </a:lnTo>
                  <a:lnTo>
                    <a:pt x="170" y="170"/>
                  </a:lnTo>
                  <a:lnTo>
                    <a:pt x="174" y="186"/>
                  </a:lnTo>
                  <a:lnTo>
                    <a:pt x="178" y="198"/>
                  </a:lnTo>
                  <a:lnTo>
                    <a:pt x="178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78" y="192"/>
                  </a:lnTo>
                  <a:lnTo>
                    <a:pt x="168" y="160"/>
                  </a:lnTo>
                  <a:lnTo>
                    <a:pt x="154" y="122"/>
                  </a:lnTo>
                  <a:lnTo>
                    <a:pt x="150" y="10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2" y="90"/>
                  </a:lnTo>
                  <a:lnTo>
                    <a:pt x="156" y="84"/>
                  </a:lnTo>
                  <a:lnTo>
                    <a:pt x="160" y="80"/>
                  </a:lnTo>
                  <a:lnTo>
                    <a:pt x="166" y="76"/>
                  </a:lnTo>
                  <a:lnTo>
                    <a:pt x="180" y="72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2" y="68"/>
                  </a:lnTo>
                  <a:lnTo>
                    <a:pt x="182" y="6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34" y="44"/>
                  </a:lnTo>
                  <a:lnTo>
                    <a:pt x="120" y="36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4" y="46"/>
                  </a:lnTo>
                  <a:lnTo>
                    <a:pt x="118" y="56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4" y="84"/>
                  </a:lnTo>
                  <a:lnTo>
                    <a:pt x="136" y="90"/>
                  </a:lnTo>
                  <a:lnTo>
                    <a:pt x="136" y="96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8" y="94"/>
                  </a:lnTo>
                  <a:lnTo>
                    <a:pt x="122" y="84"/>
                  </a:lnTo>
                  <a:lnTo>
                    <a:pt x="102" y="58"/>
                  </a:lnTo>
                  <a:lnTo>
                    <a:pt x="10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3" name="Line Callout 2 (Accent Bar) 2"/>
          <p:cNvSpPr/>
          <p:nvPr/>
        </p:nvSpPr>
        <p:spPr bwMode="ltGray">
          <a:xfrm>
            <a:off x="4487384" y="2304711"/>
            <a:ext cx="3592219" cy="936104"/>
          </a:xfrm>
          <a:prstGeom prst="accentCallout2">
            <a:avLst>
              <a:gd name="adj1" fmla="val 22820"/>
              <a:gd name="adj2" fmla="val -113"/>
              <a:gd name="adj3" fmla="val 22820"/>
              <a:gd name="adj4" fmla="val -7387"/>
              <a:gd name="adj5" fmla="val 146078"/>
              <a:gd name="adj6" fmla="val -3818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Os serviços utilizados </a:t>
            </a:r>
            <a:r>
              <a:rPr lang="pt-PT" dirty="0" err="1" smtClean="0">
                <a:solidFill>
                  <a:schemeClr val="tx1"/>
                </a:solidFill>
                <a:latin typeface="Georgia" pitchFamily="18" charset="0"/>
              </a:rPr>
              <a:t>ad-hoc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 cumprem as nossas </a:t>
            </a:r>
            <a:r>
              <a:rPr lang="pt-PT" b="1" dirty="0" smtClean="0">
                <a:solidFill>
                  <a:schemeClr val="tx1"/>
                </a:solidFill>
                <a:latin typeface="Georgia" pitchFamily="18" charset="0"/>
              </a:rPr>
              <a:t>políticas e níveis de serviço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  <a:endParaRPr lang="pt-PT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ltGray">
          <a:xfrm>
            <a:off x="2555776" y="5650996"/>
            <a:ext cx="1008112" cy="5053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1"/>
                </a:solidFill>
                <a:latin typeface="Georgia" pitchFamily="18" charset="0"/>
              </a:rPr>
              <a:t>CIO</a:t>
            </a:r>
            <a:endParaRPr lang="pt-PT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6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Computing</a:t>
            </a:r>
            <a:br>
              <a:rPr lang="en-GB" dirty="0"/>
            </a:br>
            <a:r>
              <a:rPr lang="en-GB" b="0" i="0" dirty="0" err="1"/>
              <a:t>Principais</a:t>
            </a:r>
            <a:r>
              <a:rPr lang="en-GB" b="0" i="0" dirty="0"/>
              <a:t> </a:t>
            </a:r>
            <a:r>
              <a:rPr lang="en-GB" b="0" i="0" dirty="0" err="1"/>
              <a:t>desafios</a:t>
            </a:r>
            <a:endParaRPr lang="en-GB" b="0" i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endParaRPr lang="pt-PT" dirty="0"/>
          </a:p>
        </p:txBody>
      </p:sp>
      <p:sp>
        <p:nvSpPr>
          <p:cNvPr id="2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pSp>
        <p:nvGrpSpPr>
          <p:cNvPr id="222" name="Group 221"/>
          <p:cNvGrpSpPr/>
          <p:nvPr/>
        </p:nvGrpSpPr>
        <p:grpSpPr>
          <a:xfrm>
            <a:off x="998975" y="3766546"/>
            <a:ext cx="679022" cy="2236919"/>
            <a:chOff x="6259513" y="1922463"/>
            <a:chExt cx="447675" cy="1474787"/>
          </a:xfrm>
        </p:grpSpPr>
        <p:sp>
          <p:nvSpPr>
            <p:cNvPr id="288" name="Freeform 49"/>
            <p:cNvSpPr>
              <a:spLocks noEditPoints="1"/>
            </p:cNvSpPr>
            <p:nvPr/>
          </p:nvSpPr>
          <p:spPr bwMode="auto">
            <a:xfrm>
              <a:off x="6259513" y="1922463"/>
              <a:ext cx="447675" cy="1474787"/>
            </a:xfrm>
            <a:custGeom>
              <a:avLst/>
              <a:gdLst>
                <a:gd name="T0" fmla="*/ 251 w 282"/>
                <a:gd name="T1" fmla="*/ 841 h 929"/>
                <a:gd name="T2" fmla="*/ 234 w 282"/>
                <a:gd name="T3" fmla="*/ 744 h 929"/>
                <a:gd name="T4" fmla="*/ 222 w 282"/>
                <a:gd name="T5" fmla="*/ 658 h 929"/>
                <a:gd name="T6" fmla="*/ 219 w 282"/>
                <a:gd name="T7" fmla="*/ 505 h 929"/>
                <a:gd name="T8" fmla="*/ 211 w 282"/>
                <a:gd name="T9" fmla="*/ 387 h 929"/>
                <a:gd name="T10" fmla="*/ 205 w 282"/>
                <a:gd name="T11" fmla="*/ 334 h 929"/>
                <a:gd name="T12" fmla="*/ 207 w 282"/>
                <a:gd name="T13" fmla="*/ 322 h 929"/>
                <a:gd name="T14" fmla="*/ 222 w 282"/>
                <a:gd name="T15" fmla="*/ 310 h 929"/>
                <a:gd name="T16" fmla="*/ 254 w 282"/>
                <a:gd name="T17" fmla="*/ 297 h 929"/>
                <a:gd name="T18" fmla="*/ 245 w 282"/>
                <a:gd name="T19" fmla="*/ 239 h 929"/>
                <a:gd name="T20" fmla="*/ 214 w 282"/>
                <a:gd name="T21" fmla="*/ 169 h 929"/>
                <a:gd name="T22" fmla="*/ 151 w 282"/>
                <a:gd name="T23" fmla="*/ 140 h 929"/>
                <a:gd name="T24" fmla="*/ 140 w 282"/>
                <a:gd name="T25" fmla="*/ 125 h 929"/>
                <a:gd name="T26" fmla="*/ 154 w 282"/>
                <a:gd name="T27" fmla="*/ 92 h 929"/>
                <a:gd name="T28" fmla="*/ 153 w 282"/>
                <a:gd name="T29" fmla="*/ 34 h 929"/>
                <a:gd name="T30" fmla="*/ 106 w 282"/>
                <a:gd name="T31" fmla="*/ 0 h 929"/>
                <a:gd name="T32" fmla="*/ 69 w 282"/>
                <a:gd name="T33" fmla="*/ 44 h 929"/>
                <a:gd name="T34" fmla="*/ 66 w 282"/>
                <a:gd name="T35" fmla="*/ 77 h 929"/>
                <a:gd name="T36" fmla="*/ 83 w 282"/>
                <a:gd name="T37" fmla="*/ 123 h 929"/>
                <a:gd name="T38" fmla="*/ 15 w 282"/>
                <a:gd name="T39" fmla="*/ 158 h 929"/>
                <a:gd name="T40" fmla="*/ 0 w 282"/>
                <a:gd name="T41" fmla="*/ 223 h 929"/>
                <a:gd name="T42" fmla="*/ 12 w 282"/>
                <a:gd name="T43" fmla="*/ 326 h 929"/>
                <a:gd name="T44" fmla="*/ 9 w 282"/>
                <a:gd name="T45" fmla="*/ 447 h 929"/>
                <a:gd name="T46" fmla="*/ 35 w 282"/>
                <a:gd name="T47" fmla="*/ 667 h 929"/>
                <a:gd name="T48" fmla="*/ 31 w 282"/>
                <a:gd name="T49" fmla="*/ 815 h 929"/>
                <a:gd name="T50" fmla="*/ 20 w 282"/>
                <a:gd name="T51" fmla="*/ 900 h 929"/>
                <a:gd name="T52" fmla="*/ 38 w 282"/>
                <a:gd name="T53" fmla="*/ 929 h 929"/>
                <a:gd name="T54" fmla="*/ 79 w 282"/>
                <a:gd name="T55" fmla="*/ 905 h 929"/>
                <a:gd name="T56" fmla="*/ 97 w 282"/>
                <a:gd name="T57" fmla="*/ 851 h 929"/>
                <a:gd name="T58" fmla="*/ 106 w 282"/>
                <a:gd name="T59" fmla="*/ 720 h 929"/>
                <a:gd name="T60" fmla="*/ 123 w 282"/>
                <a:gd name="T61" fmla="*/ 607 h 929"/>
                <a:gd name="T62" fmla="*/ 137 w 282"/>
                <a:gd name="T63" fmla="*/ 581 h 929"/>
                <a:gd name="T64" fmla="*/ 151 w 282"/>
                <a:gd name="T65" fmla="*/ 642 h 929"/>
                <a:gd name="T66" fmla="*/ 160 w 282"/>
                <a:gd name="T67" fmla="*/ 703 h 929"/>
                <a:gd name="T68" fmla="*/ 185 w 282"/>
                <a:gd name="T69" fmla="*/ 857 h 929"/>
                <a:gd name="T70" fmla="*/ 217 w 282"/>
                <a:gd name="T71" fmla="*/ 891 h 929"/>
                <a:gd name="T72" fmla="*/ 270 w 282"/>
                <a:gd name="T73" fmla="*/ 911 h 929"/>
                <a:gd name="T74" fmla="*/ 274 w 282"/>
                <a:gd name="T75" fmla="*/ 875 h 929"/>
                <a:gd name="T76" fmla="*/ 71 w 282"/>
                <a:gd name="T77" fmla="*/ 368 h 929"/>
                <a:gd name="T78" fmla="*/ 123 w 282"/>
                <a:gd name="T79" fmla="*/ 333 h 929"/>
                <a:gd name="T80" fmla="*/ 129 w 282"/>
                <a:gd name="T81" fmla="*/ 303 h 929"/>
                <a:gd name="T82" fmla="*/ 122 w 282"/>
                <a:gd name="T83" fmla="*/ 293 h 929"/>
                <a:gd name="T84" fmla="*/ 92 w 282"/>
                <a:gd name="T85" fmla="*/ 288 h 929"/>
                <a:gd name="T86" fmla="*/ 111 w 282"/>
                <a:gd name="T87" fmla="*/ 280 h 929"/>
                <a:gd name="T88" fmla="*/ 125 w 282"/>
                <a:gd name="T89" fmla="*/ 256 h 929"/>
                <a:gd name="T90" fmla="*/ 105 w 282"/>
                <a:gd name="T91" fmla="*/ 249 h 929"/>
                <a:gd name="T92" fmla="*/ 79 w 282"/>
                <a:gd name="T93" fmla="*/ 231 h 929"/>
                <a:gd name="T94" fmla="*/ 65 w 282"/>
                <a:gd name="T95" fmla="*/ 191 h 929"/>
                <a:gd name="T96" fmla="*/ 199 w 282"/>
                <a:gd name="T97" fmla="*/ 199 h 929"/>
                <a:gd name="T98" fmla="*/ 151 w 282"/>
                <a:gd name="T99" fmla="*/ 252 h 929"/>
                <a:gd name="T100" fmla="*/ 143 w 282"/>
                <a:gd name="T101" fmla="*/ 293 h 929"/>
                <a:gd name="T102" fmla="*/ 140 w 282"/>
                <a:gd name="T103" fmla="*/ 297 h 929"/>
                <a:gd name="T104" fmla="*/ 146 w 282"/>
                <a:gd name="T105" fmla="*/ 313 h 929"/>
                <a:gd name="T106" fmla="*/ 146 w 282"/>
                <a:gd name="T107" fmla="*/ 322 h 929"/>
                <a:gd name="T108" fmla="*/ 170 w 282"/>
                <a:gd name="T109" fmla="*/ 331 h 929"/>
                <a:gd name="T110" fmla="*/ 75 w 282"/>
                <a:gd name="T111" fmla="*/ 28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929">
                  <a:moveTo>
                    <a:pt x="274" y="875"/>
                  </a:moveTo>
                  <a:lnTo>
                    <a:pt x="274" y="875"/>
                  </a:lnTo>
                  <a:lnTo>
                    <a:pt x="264" y="866"/>
                  </a:lnTo>
                  <a:lnTo>
                    <a:pt x="253" y="858"/>
                  </a:lnTo>
                  <a:lnTo>
                    <a:pt x="242" y="852"/>
                  </a:lnTo>
                  <a:lnTo>
                    <a:pt x="242" y="848"/>
                  </a:lnTo>
                  <a:lnTo>
                    <a:pt x="251" y="841"/>
                  </a:lnTo>
                  <a:lnTo>
                    <a:pt x="251" y="841"/>
                  </a:lnTo>
                  <a:lnTo>
                    <a:pt x="253" y="829"/>
                  </a:lnTo>
                  <a:lnTo>
                    <a:pt x="251" y="818"/>
                  </a:lnTo>
                  <a:lnTo>
                    <a:pt x="250" y="807"/>
                  </a:lnTo>
                  <a:lnTo>
                    <a:pt x="250" y="807"/>
                  </a:lnTo>
                  <a:lnTo>
                    <a:pt x="240" y="780"/>
                  </a:lnTo>
                  <a:lnTo>
                    <a:pt x="236" y="761"/>
                  </a:lnTo>
                  <a:lnTo>
                    <a:pt x="234" y="744"/>
                  </a:lnTo>
                  <a:lnTo>
                    <a:pt x="234" y="744"/>
                  </a:lnTo>
                  <a:lnTo>
                    <a:pt x="236" y="715"/>
                  </a:lnTo>
                  <a:lnTo>
                    <a:pt x="234" y="703"/>
                  </a:lnTo>
                  <a:lnTo>
                    <a:pt x="231" y="698"/>
                  </a:lnTo>
                  <a:lnTo>
                    <a:pt x="228" y="693"/>
                  </a:lnTo>
                  <a:lnTo>
                    <a:pt x="228" y="693"/>
                  </a:lnTo>
                  <a:lnTo>
                    <a:pt x="225" y="687"/>
                  </a:lnTo>
                  <a:lnTo>
                    <a:pt x="223" y="679"/>
                  </a:lnTo>
                  <a:lnTo>
                    <a:pt x="222" y="658"/>
                  </a:lnTo>
                  <a:lnTo>
                    <a:pt x="220" y="627"/>
                  </a:lnTo>
                  <a:lnTo>
                    <a:pt x="220" y="627"/>
                  </a:lnTo>
                  <a:lnTo>
                    <a:pt x="222" y="615"/>
                  </a:lnTo>
                  <a:lnTo>
                    <a:pt x="222" y="595"/>
                  </a:lnTo>
                  <a:lnTo>
                    <a:pt x="223" y="570"/>
                  </a:lnTo>
                  <a:lnTo>
                    <a:pt x="223" y="548"/>
                  </a:lnTo>
                  <a:lnTo>
                    <a:pt x="223" y="548"/>
                  </a:lnTo>
                  <a:lnTo>
                    <a:pt x="219" y="505"/>
                  </a:lnTo>
                  <a:lnTo>
                    <a:pt x="216" y="481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28" y="448"/>
                  </a:lnTo>
                  <a:lnTo>
                    <a:pt x="222" y="424"/>
                  </a:lnTo>
                  <a:lnTo>
                    <a:pt x="217" y="404"/>
                  </a:lnTo>
                  <a:lnTo>
                    <a:pt x="217" y="404"/>
                  </a:lnTo>
                  <a:lnTo>
                    <a:pt x="211" y="387"/>
                  </a:lnTo>
                  <a:lnTo>
                    <a:pt x="207" y="365"/>
                  </a:lnTo>
                  <a:lnTo>
                    <a:pt x="202" y="347"/>
                  </a:lnTo>
                  <a:lnTo>
                    <a:pt x="202" y="336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202" y="334"/>
                  </a:lnTo>
                  <a:lnTo>
                    <a:pt x="205" y="334"/>
                  </a:lnTo>
                  <a:lnTo>
                    <a:pt x="205" y="334"/>
                  </a:lnTo>
                  <a:lnTo>
                    <a:pt x="207" y="334"/>
                  </a:lnTo>
                  <a:lnTo>
                    <a:pt x="208" y="333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8" y="326"/>
                  </a:lnTo>
                  <a:lnTo>
                    <a:pt x="208" y="323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8" y="320"/>
                  </a:lnTo>
                  <a:lnTo>
                    <a:pt x="210" y="319"/>
                  </a:lnTo>
                  <a:lnTo>
                    <a:pt x="210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22" y="310"/>
                  </a:lnTo>
                  <a:lnTo>
                    <a:pt x="231" y="308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44" y="308"/>
                  </a:lnTo>
                  <a:lnTo>
                    <a:pt x="248" y="305"/>
                  </a:lnTo>
                  <a:lnTo>
                    <a:pt x="253" y="302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6" y="289"/>
                  </a:lnTo>
                  <a:lnTo>
                    <a:pt x="256" y="280"/>
                  </a:lnTo>
                  <a:lnTo>
                    <a:pt x="256" y="269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1" y="249"/>
                  </a:lnTo>
                  <a:lnTo>
                    <a:pt x="248" y="243"/>
                  </a:lnTo>
                  <a:lnTo>
                    <a:pt x="245" y="239"/>
                  </a:lnTo>
                  <a:lnTo>
                    <a:pt x="245" y="239"/>
                  </a:lnTo>
                  <a:lnTo>
                    <a:pt x="237" y="229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4" y="165"/>
                  </a:lnTo>
                  <a:lnTo>
                    <a:pt x="213" y="160"/>
                  </a:lnTo>
                  <a:lnTo>
                    <a:pt x="208" y="155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1" y="146"/>
                  </a:lnTo>
                  <a:lnTo>
                    <a:pt x="159" y="143"/>
                  </a:lnTo>
                  <a:lnTo>
                    <a:pt x="151" y="140"/>
                  </a:lnTo>
                  <a:lnTo>
                    <a:pt x="151" y="140"/>
                  </a:lnTo>
                  <a:lnTo>
                    <a:pt x="151" y="138"/>
                  </a:lnTo>
                  <a:lnTo>
                    <a:pt x="149" y="135"/>
                  </a:lnTo>
                  <a:lnTo>
                    <a:pt x="148" y="131"/>
                  </a:lnTo>
                  <a:lnTo>
                    <a:pt x="145" y="129"/>
                  </a:lnTo>
                  <a:lnTo>
                    <a:pt x="140" y="128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2" y="115"/>
                  </a:lnTo>
                  <a:lnTo>
                    <a:pt x="145" y="106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9" y="98"/>
                  </a:lnTo>
                  <a:lnTo>
                    <a:pt x="153" y="97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3" y="34"/>
                  </a:lnTo>
                  <a:lnTo>
                    <a:pt x="151" y="27"/>
                  </a:lnTo>
                  <a:lnTo>
                    <a:pt x="148" y="21"/>
                  </a:lnTo>
                  <a:lnTo>
                    <a:pt x="143" y="15"/>
                  </a:lnTo>
                  <a:lnTo>
                    <a:pt x="137" y="9"/>
                  </a:lnTo>
                  <a:lnTo>
                    <a:pt x="129" y="4"/>
                  </a:lnTo>
                  <a:lnTo>
                    <a:pt x="119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4" y="20"/>
                  </a:lnTo>
                  <a:lnTo>
                    <a:pt x="71" y="27"/>
                  </a:lnTo>
                  <a:lnTo>
                    <a:pt x="69" y="3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68" y="69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8" y="86"/>
                  </a:lnTo>
                  <a:lnTo>
                    <a:pt x="71" y="92"/>
                  </a:lnTo>
                  <a:lnTo>
                    <a:pt x="74" y="97"/>
                  </a:lnTo>
                  <a:lnTo>
                    <a:pt x="75" y="98"/>
                  </a:lnTo>
                  <a:lnTo>
                    <a:pt x="79" y="98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79" y="128"/>
                  </a:lnTo>
                  <a:lnTo>
                    <a:pt x="75" y="132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6" y="146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15" y="158"/>
                  </a:lnTo>
                  <a:lnTo>
                    <a:pt x="9" y="163"/>
                  </a:lnTo>
                  <a:lnTo>
                    <a:pt x="6" y="171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2" y="206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99"/>
                  </a:lnTo>
                  <a:lnTo>
                    <a:pt x="2" y="306"/>
                  </a:lnTo>
                  <a:lnTo>
                    <a:pt x="3" y="314"/>
                  </a:lnTo>
                  <a:lnTo>
                    <a:pt x="8" y="320"/>
                  </a:lnTo>
                  <a:lnTo>
                    <a:pt x="12" y="326"/>
                  </a:lnTo>
                  <a:lnTo>
                    <a:pt x="18" y="333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2" y="359"/>
                  </a:lnTo>
                  <a:lnTo>
                    <a:pt x="17" y="384"/>
                  </a:lnTo>
                  <a:lnTo>
                    <a:pt x="12" y="416"/>
                  </a:lnTo>
                  <a:lnTo>
                    <a:pt x="12" y="416"/>
                  </a:lnTo>
                  <a:lnTo>
                    <a:pt x="9" y="447"/>
                  </a:lnTo>
                  <a:lnTo>
                    <a:pt x="9" y="470"/>
                  </a:lnTo>
                  <a:lnTo>
                    <a:pt x="9" y="490"/>
                  </a:lnTo>
                  <a:lnTo>
                    <a:pt x="28" y="493"/>
                  </a:lnTo>
                  <a:lnTo>
                    <a:pt x="28" y="493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35" y="632"/>
                  </a:lnTo>
                  <a:lnTo>
                    <a:pt x="35" y="667"/>
                  </a:lnTo>
                  <a:lnTo>
                    <a:pt x="34" y="704"/>
                  </a:lnTo>
                  <a:lnTo>
                    <a:pt x="34" y="704"/>
                  </a:lnTo>
                  <a:lnTo>
                    <a:pt x="34" y="740"/>
                  </a:lnTo>
                  <a:lnTo>
                    <a:pt x="34" y="767"/>
                  </a:lnTo>
                  <a:lnTo>
                    <a:pt x="34" y="792"/>
                  </a:lnTo>
                  <a:lnTo>
                    <a:pt x="34" y="803"/>
                  </a:lnTo>
                  <a:lnTo>
                    <a:pt x="31" y="815"/>
                  </a:lnTo>
                  <a:lnTo>
                    <a:pt x="31" y="815"/>
                  </a:lnTo>
                  <a:lnTo>
                    <a:pt x="29" y="827"/>
                  </a:lnTo>
                  <a:lnTo>
                    <a:pt x="28" y="840"/>
                  </a:lnTo>
                  <a:lnTo>
                    <a:pt x="29" y="863"/>
                  </a:lnTo>
                  <a:lnTo>
                    <a:pt x="31" y="880"/>
                  </a:lnTo>
                  <a:lnTo>
                    <a:pt x="32" y="889"/>
                  </a:lnTo>
                  <a:lnTo>
                    <a:pt x="32" y="889"/>
                  </a:lnTo>
                  <a:lnTo>
                    <a:pt x="28" y="892"/>
                  </a:lnTo>
                  <a:lnTo>
                    <a:pt x="20" y="900"/>
                  </a:lnTo>
                  <a:lnTo>
                    <a:pt x="17" y="905"/>
                  </a:lnTo>
                  <a:lnTo>
                    <a:pt x="15" y="911"/>
                  </a:lnTo>
                  <a:lnTo>
                    <a:pt x="15" y="917"/>
                  </a:lnTo>
                  <a:lnTo>
                    <a:pt x="18" y="921"/>
                  </a:lnTo>
                  <a:lnTo>
                    <a:pt x="18" y="921"/>
                  </a:lnTo>
                  <a:lnTo>
                    <a:pt x="25" y="928"/>
                  </a:lnTo>
                  <a:lnTo>
                    <a:pt x="31" y="929"/>
                  </a:lnTo>
                  <a:lnTo>
                    <a:pt x="38" y="929"/>
                  </a:lnTo>
                  <a:lnTo>
                    <a:pt x="46" y="928"/>
                  </a:lnTo>
                  <a:lnTo>
                    <a:pt x="52" y="925"/>
                  </a:lnTo>
                  <a:lnTo>
                    <a:pt x="60" y="921"/>
                  </a:lnTo>
                  <a:lnTo>
                    <a:pt x="65" y="917"/>
                  </a:lnTo>
                  <a:lnTo>
                    <a:pt x="69" y="911"/>
                  </a:lnTo>
                  <a:lnTo>
                    <a:pt x="69" y="911"/>
                  </a:lnTo>
                  <a:lnTo>
                    <a:pt x="74" y="908"/>
                  </a:lnTo>
                  <a:lnTo>
                    <a:pt x="79" y="905"/>
                  </a:lnTo>
                  <a:lnTo>
                    <a:pt x="89" y="900"/>
                  </a:lnTo>
                  <a:lnTo>
                    <a:pt x="94" y="897"/>
                  </a:lnTo>
                  <a:lnTo>
                    <a:pt x="97" y="892"/>
                  </a:lnTo>
                  <a:lnTo>
                    <a:pt x="97" y="886"/>
                  </a:lnTo>
                  <a:lnTo>
                    <a:pt x="96" y="877"/>
                  </a:lnTo>
                  <a:lnTo>
                    <a:pt x="102" y="874"/>
                  </a:lnTo>
                  <a:lnTo>
                    <a:pt x="102" y="874"/>
                  </a:lnTo>
                  <a:lnTo>
                    <a:pt x="97" y="851"/>
                  </a:lnTo>
                  <a:lnTo>
                    <a:pt x="94" y="831"/>
                  </a:lnTo>
                  <a:lnTo>
                    <a:pt x="92" y="812"/>
                  </a:lnTo>
                  <a:lnTo>
                    <a:pt x="92" y="812"/>
                  </a:lnTo>
                  <a:lnTo>
                    <a:pt x="96" y="797"/>
                  </a:lnTo>
                  <a:lnTo>
                    <a:pt x="100" y="774"/>
                  </a:lnTo>
                  <a:lnTo>
                    <a:pt x="105" y="749"/>
                  </a:lnTo>
                  <a:lnTo>
                    <a:pt x="106" y="735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07"/>
                  </a:lnTo>
                  <a:lnTo>
                    <a:pt x="106" y="696"/>
                  </a:lnTo>
                  <a:lnTo>
                    <a:pt x="109" y="679"/>
                  </a:lnTo>
                  <a:lnTo>
                    <a:pt x="112" y="669"/>
                  </a:lnTo>
                  <a:lnTo>
                    <a:pt x="116" y="656"/>
                  </a:lnTo>
                  <a:lnTo>
                    <a:pt x="116" y="656"/>
                  </a:lnTo>
                  <a:lnTo>
                    <a:pt x="123" y="607"/>
                  </a:lnTo>
                  <a:lnTo>
                    <a:pt x="126" y="579"/>
                  </a:lnTo>
                  <a:lnTo>
                    <a:pt x="126" y="567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9" y="565"/>
                  </a:lnTo>
                  <a:lnTo>
                    <a:pt x="134" y="573"/>
                  </a:lnTo>
                  <a:lnTo>
                    <a:pt x="137" y="581"/>
                  </a:lnTo>
                  <a:lnTo>
                    <a:pt x="137" y="581"/>
                  </a:lnTo>
                  <a:lnTo>
                    <a:pt x="139" y="589"/>
                  </a:lnTo>
                  <a:lnTo>
                    <a:pt x="139" y="595"/>
                  </a:lnTo>
                  <a:lnTo>
                    <a:pt x="139" y="602"/>
                  </a:lnTo>
                  <a:lnTo>
                    <a:pt x="142" y="613"/>
                  </a:lnTo>
                  <a:lnTo>
                    <a:pt x="142" y="613"/>
                  </a:lnTo>
                  <a:lnTo>
                    <a:pt x="149" y="630"/>
                  </a:lnTo>
                  <a:lnTo>
                    <a:pt x="151" y="636"/>
                  </a:lnTo>
                  <a:lnTo>
                    <a:pt x="151" y="642"/>
                  </a:lnTo>
                  <a:lnTo>
                    <a:pt x="151" y="642"/>
                  </a:lnTo>
                  <a:lnTo>
                    <a:pt x="153" y="661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9" y="683"/>
                  </a:lnTo>
                  <a:lnTo>
                    <a:pt x="159" y="689"/>
                  </a:lnTo>
                  <a:lnTo>
                    <a:pt x="160" y="703"/>
                  </a:lnTo>
                  <a:lnTo>
                    <a:pt x="160" y="703"/>
                  </a:lnTo>
                  <a:lnTo>
                    <a:pt x="176" y="801"/>
                  </a:lnTo>
                  <a:lnTo>
                    <a:pt x="176" y="801"/>
                  </a:lnTo>
                  <a:lnTo>
                    <a:pt x="177" y="814"/>
                  </a:lnTo>
                  <a:lnTo>
                    <a:pt x="182" y="829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52"/>
                  </a:lnTo>
                  <a:lnTo>
                    <a:pt x="185" y="857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8"/>
                  </a:lnTo>
                  <a:lnTo>
                    <a:pt x="186" y="872"/>
                  </a:lnTo>
                  <a:lnTo>
                    <a:pt x="193" y="877"/>
                  </a:lnTo>
                  <a:lnTo>
                    <a:pt x="200" y="881"/>
                  </a:lnTo>
                  <a:lnTo>
                    <a:pt x="200" y="881"/>
                  </a:lnTo>
                  <a:lnTo>
                    <a:pt x="217" y="891"/>
                  </a:lnTo>
                  <a:lnTo>
                    <a:pt x="227" y="895"/>
                  </a:lnTo>
                  <a:lnTo>
                    <a:pt x="236" y="901"/>
                  </a:lnTo>
                  <a:lnTo>
                    <a:pt x="236" y="901"/>
                  </a:lnTo>
                  <a:lnTo>
                    <a:pt x="244" y="908"/>
                  </a:lnTo>
                  <a:lnTo>
                    <a:pt x="253" y="912"/>
                  </a:lnTo>
                  <a:lnTo>
                    <a:pt x="262" y="914"/>
                  </a:lnTo>
                  <a:lnTo>
                    <a:pt x="270" y="911"/>
                  </a:lnTo>
                  <a:lnTo>
                    <a:pt x="270" y="911"/>
                  </a:lnTo>
                  <a:lnTo>
                    <a:pt x="274" y="909"/>
                  </a:lnTo>
                  <a:lnTo>
                    <a:pt x="277" y="906"/>
                  </a:lnTo>
                  <a:lnTo>
                    <a:pt x="281" y="901"/>
                  </a:lnTo>
                  <a:lnTo>
                    <a:pt x="282" y="897"/>
                  </a:lnTo>
                  <a:lnTo>
                    <a:pt x="282" y="892"/>
                  </a:lnTo>
                  <a:lnTo>
                    <a:pt x="281" y="886"/>
                  </a:lnTo>
                  <a:lnTo>
                    <a:pt x="279" y="881"/>
                  </a:lnTo>
                  <a:lnTo>
                    <a:pt x="274" y="875"/>
                  </a:lnTo>
                  <a:lnTo>
                    <a:pt x="274" y="875"/>
                  </a:lnTo>
                  <a:close/>
                  <a:moveTo>
                    <a:pt x="197" y="359"/>
                  </a:moveTo>
                  <a:lnTo>
                    <a:pt x="197" y="359"/>
                  </a:lnTo>
                  <a:lnTo>
                    <a:pt x="197" y="363"/>
                  </a:lnTo>
                  <a:lnTo>
                    <a:pt x="194" y="367"/>
                  </a:lnTo>
                  <a:lnTo>
                    <a:pt x="191" y="368"/>
                  </a:lnTo>
                  <a:lnTo>
                    <a:pt x="186" y="370"/>
                  </a:lnTo>
                  <a:lnTo>
                    <a:pt x="71" y="368"/>
                  </a:lnTo>
                  <a:lnTo>
                    <a:pt x="71" y="368"/>
                  </a:lnTo>
                  <a:lnTo>
                    <a:pt x="66" y="368"/>
                  </a:lnTo>
                  <a:lnTo>
                    <a:pt x="63" y="365"/>
                  </a:lnTo>
                  <a:lnTo>
                    <a:pt x="62" y="362"/>
                  </a:lnTo>
                  <a:lnTo>
                    <a:pt x="60" y="359"/>
                  </a:lnTo>
                  <a:lnTo>
                    <a:pt x="60" y="331"/>
                  </a:lnTo>
                  <a:lnTo>
                    <a:pt x="120" y="34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6" y="320"/>
                  </a:lnTo>
                  <a:lnTo>
                    <a:pt x="129" y="303"/>
                  </a:lnTo>
                  <a:lnTo>
                    <a:pt x="129" y="303"/>
                  </a:lnTo>
                  <a:lnTo>
                    <a:pt x="131" y="297"/>
                  </a:lnTo>
                  <a:lnTo>
                    <a:pt x="131" y="297"/>
                  </a:lnTo>
                  <a:lnTo>
                    <a:pt x="131" y="294"/>
                  </a:lnTo>
                  <a:lnTo>
                    <a:pt x="131" y="294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09" y="291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89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100" y="282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17" y="282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68"/>
                  </a:lnTo>
                  <a:lnTo>
                    <a:pt x="125" y="256"/>
                  </a:lnTo>
                  <a:lnTo>
                    <a:pt x="125" y="256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2" y="251"/>
                  </a:lnTo>
                  <a:lnTo>
                    <a:pt x="116" y="251"/>
                  </a:lnTo>
                  <a:lnTo>
                    <a:pt x="116" y="251"/>
                  </a:lnTo>
                  <a:lnTo>
                    <a:pt x="108" y="249"/>
                  </a:lnTo>
                  <a:lnTo>
                    <a:pt x="105" y="249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94" y="242"/>
                  </a:lnTo>
                  <a:lnTo>
                    <a:pt x="86" y="236"/>
                  </a:lnTo>
                  <a:lnTo>
                    <a:pt x="86" y="236"/>
                  </a:lnTo>
                  <a:lnTo>
                    <a:pt x="85" y="232"/>
                  </a:lnTo>
                  <a:lnTo>
                    <a:pt x="79" y="231"/>
                  </a:lnTo>
                  <a:lnTo>
                    <a:pt x="79" y="231"/>
                  </a:lnTo>
                  <a:lnTo>
                    <a:pt x="68" y="228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2" y="226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3" y="194"/>
                  </a:lnTo>
                  <a:lnTo>
                    <a:pt x="65" y="191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93" y="189"/>
                  </a:lnTo>
                  <a:lnTo>
                    <a:pt x="196" y="191"/>
                  </a:lnTo>
                  <a:lnTo>
                    <a:pt x="199" y="194"/>
                  </a:lnTo>
                  <a:lnTo>
                    <a:pt x="199" y="199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77" y="254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51" y="252"/>
                  </a:lnTo>
                  <a:lnTo>
                    <a:pt x="134" y="251"/>
                  </a:lnTo>
                  <a:lnTo>
                    <a:pt x="134" y="251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3" y="308"/>
                  </a:lnTo>
                  <a:lnTo>
                    <a:pt x="145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7"/>
                  </a:lnTo>
                  <a:lnTo>
                    <a:pt x="146" y="317"/>
                  </a:lnTo>
                  <a:lnTo>
                    <a:pt x="146" y="320"/>
                  </a:lnTo>
                  <a:lnTo>
                    <a:pt x="146" y="322"/>
                  </a:lnTo>
                  <a:lnTo>
                    <a:pt x="146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53" y="326"/>
                  </a:lnTo>
                  <a:lnTo>
                    <a:pt x="153" y="326"/>
                  </a:lnTo>
                  <a:lnTo>
                    <a:pt x="160" y="326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70" y="331"/>
                  </a:lnTo>
                  <a:lnTo>
                    <a:pt x="173" y="333"/>
                  </a:lnTo>
                  <a:lnTo>
                    <a:pt x="183" y="333"/>
                  </a:lnTo>
                  <a:lnTo>
                    <a:pt x="183" y="333"/>
                  </a:lnTo>
                  <a:lnTo>
                    <a:pt x="197" y="334"/>
                  </a:lnTo>
                  <a:lnTo>
                    <a:pt x="197" y="359"/>
                  </a:lnTo>
                  <a:close/>
                  <a:moveTo>
                    <a:pt x="63" y="280"/>
                  </a:moveTo>
                  <a:lnTo>
                    <a:pt x="63" y="280"/>
                  </a:lnTo>
                  <a:lnTo>
                    <a:pt x="75" y="283"/>
                  </a:lnTo>
                  <a:lnTo>
                    <a:pt x="85" y="286"/>
                  </a:lnTo>
                  <a:lnTo>
                    <a:pt x="85" y="286"/>
                  </a:lnTo>
                  <a:lnTo>
                    <a:pt x="75" y="283"/>
                  </a:lnTo>
                  <a:lnTo>
                    <a:pt x="63" y="280"/>
                  </a:lnTo>
                  <a:lnTo>
                    <a:pt x="63" y="28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89" name="Freeform 50"/>
            <p:cNvSpPr>
              <a:spLocks/>
            </p:cNvSpPr>
            <p:nvPr/>
          </p:nvSpPr>
          <p:spPr bwMode="auto">
            <a:xfrm>
              <a:off x="6389688" y="2125663"/>
              <a:ext cx="100013" cy="131762"/>
            </a:xfrm>
            <a:custGeom>
              <a:avLst/>
              <a:gdLst>
                <a:gd name="T0" fmla="*/ 61 w 63"/>
                <a:gd name="T1" fmla="*/ 7 h 83"/>
                <a:gd name="T2" fmla="*/ 61 w 63"/>
                <a:gd name="T3" fmla="*/ 7 h 83"/>
                <a:gd name="T4" fmla="*/ 60 w 63"/>
                <a:gd name="T5" fmla="*/ 10 h 83"/>
                <a:gd name="T6" fmla="*/ 57 w 63"/>
                <a:gd name="T7" fmla="*/ 17 h 83"/>
                <a:gd name="T8" fmla="*/ 51 w 63"/>
                <a:gd name="T9" fmla="*/ 21 h 83"/>
                <a:gd name="T10" fmla="*/ 46 w 63"/>
                <a:gd name="T11" fmla="*/ 23 h 83"/>
                <a:gd name="T12" fmla="*/ 41 w 63"/>
                <a:gd name="T13" fmla="*/ 24 h 83"/>
                <a:gd name="T14" fmla="*/ 41 w 63"/>
                <a:gd name="T15" fmla="*/ 24 h 83"/>
                <a:gd name="T16" fmla="*/ 35 w 63"/>
                <a:gd name="T17" fmla="*/ 23 h 83"/>
                <a:gd name="T18" fmla="*/ 29 w 63"/>
                <a:gd name="T19" fmla="*/ 21 h 83"/>
                <a:gd name="T20" fmla="*/ 17 w 63"/>
                <a:gd name="T21" fmla="*/ 15 h 83"/>
                <a:gd name="T22" fmla="*/ 6 w 63"/>
                <a:gd name="T23" fmla="*/ 7 h 83"/>
                <a:gd name="T24" fmla="*/ 4 w 63"/>
                <a:gd name="T25" fmla="*/ 3 h 83"/>
                <a:gd name="T26" fmla="*/ 3 w 63"/>
                <a:gd name="T27" fmla="*/ 0 h 83"/>
                <a:gd name="T28" fmla="*/ 3 w 63"/>
                <a:gd name="T29" fmla="*/ 0 h 83"/>
                <a:gd name="T30" fmla="*/ 0 w 63"/>
                <a:gd name="T31" fmla="*/ 1 h 83"/>
                <a:gd name="T32" fmla="*/ 0 w 63"/>
                <a:gd name="T33" fmla="*/ 4 h 83"/>
                <a:gd name="T34" fmla="*/ 1 w 63"/>
                <a:gd name="T35" fmla="*/ 10 h 83"/>
                <a:gd name="T36" fmla="*/ 1 w 63"/>
                <a:gd name="T37" fmla="*/ 10 h 83"/>
                <a:gd name="T38" fmla="*/ 4 w 63"/>
                <a:gd name="T39" fmla="*/ 15 h 83"/>
                <a:gd name="T40" fmla="*/ 7 w 63"/>
                <a:gd name="T41" fmla="*/ 20 h 83"/>
                <a:gd name="T42" fmla="*/ 10 w 63"/>
                <a:gd name="T43" fmla="*/ 24 h 83"/>
                <a:gd name="T44" fmla="*/ 14 w 63"/>
                <a:gd name="T45" fmla="*/ 32 h 83"/>
                <a:gd name="T46" fmla="*/ 14 w 63"/>
                <a:gd name="T47" fmla="*/ 32 h 83"/>
                <a:gd name="T48" fmla="*/ 27 w 63"/>
                <a:gd name="T49" fmla="*/ 83 h 83"/>
                <a:gd name="T50" fmla="*/ 27 w 63"/>
                <a:gd name="T51" fmla="*/ 83 h 83"/>
                <a:gd name="T52" fmla="*/ 37 w 63"/>
                <a:gd name="T53" fmla="*/ 64 h 83"/>
                <a:gd name="T54" fmla="*/ 49 w 63"/>
                <a:gd name="T55" fmla="*/ 41 h 83"/>
                <a:gd name="T56" fmla="*/ 49 w 63"/>
                <a:gd name="T57" fmla="*/ 41 h 83"/>
                <a:gd name="T58" fmla="*/ 58 w 63"/>
                <a:gd name="T59" fmla="*/ 23 h 83"/>
                <a:gd name="T60" fmla="*/ 61 w 63"/>
                <a:gd name="T61" fmla="*/ 13 h 83"/>
                <a:gd name="T62" fmla="*/ 63 w 63"/>
                <a:gd name="T63" fmla="*/ 10 h 83"/>
                <a:gd name="T64" fmla="*/ 61 w 63"/>
                <a:gd name="T65" fmla="*/ 7 h 83"/>
                <a:gd name="T66" fmla="*/ 61 w 63"/>
                <a:gd name="T6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3">
                  <a:moveTo>
                    <a:pt x="61" y="7"/>
                  </a:moveTo>
                  <a:lnTo>
                    <a:pt x="61" y="7"/>
                  </a:lnTo>
                  <a:lnTo>
                    <a:pt x="60" y="10"/>
                  </a:lnTo>
                  <a:lnTo>
                    <a:pt x="57" y="17"/>
                  </a:lnTo>
                  <a:lnTo>
                    <a:pt x="51" y="21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5" y="23"/>
                  </a:lnTo>
                  <a:lnTo>
                    <a:pt x="29" y="21"/>
                  </a:lnTo>
                  <a:lnTo>
                    <a:pt x="17" y="15"/>
                  </a:lnTo>
                  <a:lnTo>
                    <a:pt x="6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37" y="64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8" y="23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6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0" name="Freeform 51"/>
            <p:cNvSpPr>
              <a:spLocks/>
            </p:cNvSpPr>
            <p:nvPr/>
          </p:nvSpPr>
          <p:spPr bwMode="auto">
            <a:xfrm>
              <a:off x="6432551" y="2166938"/>
              <a:ext cx="25400" cy="60325"/>
            </a:xfrm>
            <a:custGeom>
              <a:avLst/>
              <a:gdLst>
                <a:gd name="T0" fmla="*/ 10 w 16"/>
                <a:gd name="T1" fmla="*/ 1 h 38"/>
                <a:gd name="T2" fmla="*/ 10 w 16"/>
                <a:gd name="T3" fmla="*/ 1 h 38"/>
                <a:gd name="T4" fmla="*/ 7 w 16"/>
                <a:gd name="T5" fmla="*/ 0 h 38"/>
                <a:gd name="T6" fmla="*/ 5 w 16"/>
                <a:gd name="T7" fmla="*/ 0 h 38"/>
                <a:gd name="T8" fmla="*/ 2 w 16"/>
                <a:gd name="T9" fmla="*/ 3 h 38"/>
                <a:gd name="T10" fmla="*/ 0 w 16"/>
                <a:gd name="T11" fmla="*/ 8 h 38"/>
                <a:gd name="T12" fmla="*/ 2 w 16"/>
                <a:gd name="T13" fmla="*/ 11 h 38"/>
                <a:gd name="T14" fmla="*/ 2 w 16"/>
                <a:gd name="T15" fmla="*/ 11 h 38"/>
                <a:gd name="T16" fmla="*/ 5 w 16"/>
                <a:gd name="T17" fmla="*/ 14 h 38"/>
                <a:gd name="T18" fmla="*/ 5 w 16"/>
                <a:gd name="T19" fmla="*/ 14 h 38"/>
                <a:gd name="T20" fmla="*/ 3 w 16"/>
                <a:gd name="T21" fmla="*/ 21 h 38"/>
                <a:gd name="T22" fmla="*/ 3 w 16"/>
                <a:gd name="T23" fmla="*/ 29 h 38"/>
                <a:gd name="T24" fmla="*/ 3 w 16"/>
                <a:gd name="T25" fmla="*/ 38 h 38"/>
                <a:gd name="T26" fmla="*/ 13 w 16"/>
                <a:gd name="T27" fmla="*/ 38 h 38"/>
                <a:gd name="T28" fmla="*/ 13 w 16"/>
                <a:gd name="T29" fmla="*/ 38 h 38"/>
                <a:gd name="T30" fmla="*/ 14 w 16"/>
                <a:gd name="T31" fmla="*/ 21 h 38"/>
                <a:gd name="T32" fmla="*/ 13 w 16"/>
                <a:gd name="T33" fmla="*/ 12 h 38"/>
                <a:gd name="T34" fmla="*/ 13 w 16"/>
                <a:gd name="T35" fmla="*/ 12 h 38"/>
                <a:gd name="T36" fmla="*/ 14 w 16"/>
                <a:gd name="T37" fmla="*/ 11 h 38"/>
                <a:gd name="T38" fmla="*/ 14 w 16"/>
                <a:gd name="T39" fmla="*/ 11 h 38"/>
                <a:gd name="T40" fmla="*/ 16 w 16"/>
                <a:gd name="T41" fmla="*/ 6 h 38"/>
                <a:gd name="T42" fmla="*/ 14 w 16"/>
                <a:gd name="T43" fmla="*/ 4 h 38"/>
                <a:gd name="T44" fmla="*/ 10 w 16"/>
                <a:gd name="T45" fmla="*/ 1 h 38"/>
                <a:gd name="T46" fmla="*/ 10 w 16"/>
                <a:gd name="T4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38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1" name="Freeform 52"/>
            <p:cNvSpPr>
              <a:spLocks/>
            </p:cNvSpPr>
            <p:nvPr/>
          </p:nvSpPr>
          <p:spPr bwMode="auto">
            <a:xfrm>
              <a:off x="6454776" y="2451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2" name="Freeform 53"/>
            <p:cNvSpPr>
              <a:spLocks noEditPoints="1"/>
            </p:cNvSpPr>
            <p:nvPr/>
          </p:nvSpPr>
          <p:spPr bwMode="auto">
            <a:xfrm>
              <a:off x="6354763" y="2220913"/>
              <a:ext cx="220663" cy="288925"/>
            </a:xfrm>
            <a:custGeom>
              <a:avLst/>
              <a:gdLst>
                <a:gd name="T0" fmla="*/ 43 w 139"/>
                <a:gd name="T1" fmla="*/ 101 h 182"/>
                <a:gd name="T2" fmla="*/ 60 w 139"/>
                <a:gd name="T3" fmla="*/ 105 h 182"/>
                <a:gd name="T4" fmla="*/ 62 w 139"/>
                <a:gd name="T5" fmla="*/ 105 h 182"/>
                <a:gd name="T6" fmla="*/ 65 w 139"/>
                <a:gd name="T7" fmla="*/ 105 h 182"/>
                <a:gd name="T8" fmla="*/ 71 w 139"/>
                <a:gd name="T9" fmla="*/ 106 h 182"/>
                <a:gd name="T10" fmla="*/ 71 w 139"/>
                <a:gd name="T11" fmla="*/ 106 h 182"/>
                <a:gd name="T12" fmla="*/ 77 w 139"/>
                <a:gd name="T13" fmla="*/ 106 h 182"/>
                <a:gd name="T14" fmla="*/ 80 w 139"/>
                <a:gd name="T15" fmla="*/ 106 h 182"/>
                <a:gd name="T16" fmla="*/ 83 w 139"/>
                <a:gd name="T17" fmla="*/ 105 h 182"/>
                <a:gd name="T18" fmla="*/ 83 w 139"/>
                <a:gd name="T19" fmla="*/ 105 h 182"/>
                <a:gd name="T20" fmla="*/ 65 w 139"/>
                <a:gd name="T21" fmla="*/ 98 h 182"/>
                <a:gd name="T22" fmla="*/ 65 w 139"/>
                <a:gd name="T23" fmla="*/ 95 h 182"/>
                <a:gd name="T24" fmla="*/ 63 w 139"/>
                <a:gd name="T25" fmla="*/ 95 h 182"/>
                <a:gd name="T26" fmla="*/ 51 w 139"/>
                <a:gd name="T27" fmla="*/ 92 h 182"/>
                <a:gd name="T28" fmla="*/ 40 w 139"/>
                <a:gd name="T29" fmla="*/ 94 h 182"/>
                <a:gd name="T30" fmla="*/ 26 w 139"/>
                <a:gd name="T31" fmla="*/ 98 h 182"/>
                <a:gd name="T32" fmla="*/ 32 w 139"/>
                <a:gd name="T33" fmla="*/ 100 h 182"/>
                <a:gd name="T34" fmla="*/ 37 w 139"/>
                <a:gd name="T35" fmla="*/ 100 h 182"/>
                <a:gd name="T36" fmla="*/ 43 w 139"/>
                <a:gd name="T37" fmla="*/ 101 h 182"/>
                <a:gd name="T38" fmla="*/ 106 w 139"/>
                <a:gd name="T39" fmla="*/ 142 h 182"/>
                <a:gd name="T40" fmla="*/ 93 w 139"/>
                <a:gd name="T41" fmla="*/ 138 h 182"/>
                <a:gd name="T42" fmla="*/ 85 w 139"/>
                <a:gd name="T43" fmla="*/ 138 h 182"/>
                <a:gd name="T44" fmla="*/ 85 w 139"/>
                <a:gd name="T45" fmla="*/ 138 h 182"/>
                <a:gd name="T46" fmla="*/ 83 w 139"/>
                <a:gd name="T47" fmla="*/ 138 h 182"/>
                <a:gd name="T48" fmla="*/ 76 w 139"/>
                <a:gd name="T49" fmla="*/ 143 h 182"/>
                <a:gd name="T50" fmla="*/ 63 w 139"/>
                <a:gd name="T51" fmla="*/ 145 h 182"/>
                <a:gd name="T52" fmla="*/ 63 w 139"/>
                <a:gd name="T53" fmla="*/ 145 h 182"/>
                <a:gd name="T54" fmla="*/ 60 w 139"/>
                <a:gd name="T55" fmla="*/ 155 h 182"/>
                <a:gd name="T56" fmla="*/ 0 w 139"/>
                <a:gd name="T57" fmla="*/ 171 h 182"/>
                <a:gd name="T58" fmla="*/ 2 w 139"/>
                <a:gd name="T59" fmla="*/ 174 h 182"/>
                <a:gd name="T60" fmla="*/ 6 w 139"/>
                <a:gd name="T61" fmla="*/ 180 h 182"/>
                <a:gd name="T62" fmla="*/ 126 w 139"/>
                <a:gd name="T63" fmla="*/ 182 h 182"/>
                <a:gd name="T64" fmla="*/ 131 w 139"/>
                <a:gd name="T65" fmla="*/ 180 h 182"/>
                <a:gd name="T66" fmla="*/ 137 w 139"/>
                <a:gd name="T67" fmla="*/ 175 h 182"/>
                <a:gd name="T68" fmla="*/ 137 w 139"/>
                <a:gd name="T69" fmla="*/ 146 h 182"/>
                <a:gd name="T70" fmla="*/ 123 w 139"/>
                <a:gd name="T71" fmla="*/ 145 h 182"/>
                <a:gd name="T72" fmla="*/ 113 w 139"/>
                <a:gd name="T73" fmla="*/ 145 h 182"/>
                <a:gd name="T74" fmla="*/ 106 w 139"/>
                <a:gd name="T75" fmla="*/ 142 h 182"/>
                <a:gd name="T76" fmla="*/ 128 w 139"/>
                <a:gd name="T77" fmla="*/ 0 h 182"/>
                <a:gd name="T78" fmla="*/ 12 w 139"/>
                <a:gd name="T79" fmla="*/ 0 h 182"/>
                <a:gd name="T80" fmla="*/ 5 w 139"/>
                <a:gd name="T81" fmla="*/ 3 h 182"/>
                <a:gd name="T82" fmla="*/ 2 w 139"/>
                <a:gd name="T83" fmla="*/ 9 h 182"/>
                <a:gd name="T84" fmla="*/ 2 w 139"/>
                <a:gd name="T85" fmla="*/ 38 h 182"/>
                <a:gd name="T86" fmla="*/ 3 w 139"/>
                <a:gd name="T87" fmla="*/ 38 h 182"/>
                <a:gd name="T88" fmla="*/ 19 w 139"/>
                <a:gd name="T89" fmla="*/ 43 h 182"/>
                <a:gd name="T90" fmla="*/ 25 w 139"/>
                <a:gd name="T91" fmla="*/ 44 h 182"/>
                <a:gd name="T92" fmla="*/ 26 w 139"/>
                <a:gd name="T93" fmla="*/ 48 h 182"/>
                <a:gd name="T94" fmla="*/ 42 w 139"/>
                <a:gd name="T95" fmla="*/ 60 h 182"/>
                <a:gd name="T96" fmla="*/ 45 w 139"/>
                <a:gd name="T97" fmla="*/ 61 h 182"/>
                <a:gd name="T98" fmla="*/ 56 w 139"/>
                <a:gd name="T99" fmla="*/ 63 h 182"/>
                <a:gd name="T100" fmla="*/ 62 w 139"/>
                <a:gd name="T101" fmla="*/ 63 h 182"/>
                <a:gd name="T102" fmla="*/ 65 w 139"/>
                <a:gd name="T103" fmla="*/ 64 h 182"/>
                <a:gd name="T104" fmla="*/ 69 w 139"/>
                <a:gd name="T105" fmla="*/ 63 h 182"/>
                <a:gd name="T106" fmla="*/ 74 w 139"/>
                <a:gd name="T107" fmla="*/ 63 h 182"/>
                <a:gd name="T108" fmla="*/ 91 w 139"/>
                <a:gd name="T109" fmla="*/ 64 h 182"/>
                <a:gd name="T110" fmla="*/ 108 w 139"/>
                <a:gd name="T111" fmla="*/ 64 h 182"/>
                <a:gd name="T112" fmla="*/ 128 w 139"/>
                <a:gd name="T113" fmla="*/ 66 h 182"/>
                <a:gd name="T114" fmla="*/ 139 w 139"/>
                <a:gd name="T115" fmla="*/ 64 h 182"/>
                <a:gd name="T116" fmla="*/ 139 w 139"/>
                <a:gd name="T117" fmla="*/ 11 h 182"/>
                <a:gd name="T118" fmla="*/ 136 w 139"/>
                <a:gd name="T119" fmla="*/ 3 h 182"/>
                <a:gd name="T120" fmla="*/ 128 w 139"/>
                <a:gd name="T1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82">
                  <a:moveTo>
                    <a:pt x="43" y="101"/>
                  </a:moveTo>
                  <a:lnTo>
                    <a:pt x="43" y="101"/>
                  </a:lnTo>
                  <a:lnTo>
                    <a:pt x="49" y="103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3"/>
                  </a:lnTo>
                  <a:lnTo>
                    <a:pt x="65" y="9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57" y="94"/>
                  </a:lnTo>
                  <a:lnTo>
                    <a:pt x="51" y="92"/>
                  </a:lnTo>
                  <a:lnTo>
                    <a:pt x="45" y="92"/>
                  </a:lnTo>
                  <a:lnTo>
                    <a:pt x="40" y="94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7" y="100"/>
                  </a:lnTo>
                  <a:lnTo>
                    <a:pt x="43" y="101"/>
                  </a:lnTo>
                  <a:lnTo>
                    <a:pt x="43" y="101"/>
                  </a:lnTo>
                  <a:close/>
                  <a:moveTo>
                    <a:pt x="106" y="142"/>
                  </a:moveTo>
                  <a:lnTo>
                    <a:pt x="106" y="142"/>
                  </a:lnTo>
                  <a:lnTo>
                    <a:pt x="100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3" y="138"/>
                  </a:lnTo>
                  <a:lnTo>
                    <a:pt x="82" y="142"/>
                  </a:lnTo>
                  <a:lnTo>
                    <a:pt x="76" y="143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0" y="155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6" y="180"/>
                  </a:lnTo>
                  <a:lnTo>
                    <a:pt x="11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1" y="180"/>
                  </a:lnTo>
                  <a:lnTo>
                    <a:pt x="134" y="179"/>
                  </a:lnTo>
                  <a:lnTo>
                    <a:pt x="137" y="175"/>
                  </a:lnTo>
                  <a:lnTo>
                    <a:pt x="137" y="17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13" y="145"/>
                  </a:lnTo>
                  <a:lnTo>
                    <a:pt x="110" y="143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1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8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5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91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7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9" y="64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6"/>
                  </a:lnTo>
                  <a:lnTo>
                    <a:pt x="136" y="3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3" name="Freeform 54"/>
            <p:cNvSpPr>
              <a:spLocks/>
            </p:cNvSpPr>
            <p:nvPr/>
          </p:nvSpPr>
          <p:spPr bwMode="auto">
            <a:xfrm>
              <a:off x="6454776" y="2389188"/>
              <a:ext cx="36513" cy="61912"/>
            </a:xfrm>
            <a:custGeom>
              <a:avLst/>
              <a:gdLst>
                <a:gd name="T0" fmla="*/ 23 w 23"/>
                <a:gd name="T1" fmla="*/ 23 h 39"/>
                <a:gd name="T2" fmla="*/ 23 w 23"/>
                <a:gd name="T3" fmla="*/ 23 h 39"/>
                <a:gd name="T4" fmla="*/ 23 w 23"/>
                <a:gd name="T5" fmla="*/ 19 h 39"/>
                <a:gd name="T6" fmla="*/ 23 w 23"/>
                <a:gd name="T7" fmla="*/ 19 h 39"/>
                <a:gd name="T8" fmla="*/ 23 w 23"/>
                <a:gd name="T9" fmla="*/ 19 h 39"/>
                <a:gd name="T10" fmla="*/ 23 w 23"/>
                <a:gd name="T11" fmla="*/ 12 h 39"/>
                <a:gd name="T12" fmla="*/ 23 w 23"/>
                <a:gd name="T13" fmla="*/ 12 h 39"/>
                <a:gd name="T14" fmla="*/ 20 w 23"/>
                <a:gd name="T15" fmla="*/ 12 h 39"/>
                <a:gd name="T16" fmla="*/ 19 w 23"/>
                <a:gd name="T17" fmla="*/ 8 h 39"/>
                <a:gd name="T18" fmla="*/ 19 w 23"/>
                <a:gd name="T19" fmla="*/ 8 h 39"/>
                <a:gd name="T20" fmla="*/ 17 w 23"/>
                <a:gd name="T21" fmla="*/ 3 h 39"/>
                <a:gd name="T22" fmla="*/ 17 w 23"/>
                <a:gd name="T23" fmla="*/ 3 h 39"/>
                <a:gd name="T24" fmla="*/ 17 w 23"/>
                <a:gd name="T25" fmla="*/ 0 h 39"/>
                <a:gd name="T26" fmla="*/ 17 w 23"/>
                <a:gd name="T27" fmla="*/ 0 h 39"/>
                <a:gd name="T28" fmla="*/ 17 w 23"/>
                <a:gd name="T29" fmla="*/ 0 h 39"/>
                <a:gd name="T30" fmla="*/ 17 w 23"/>
                <a:gd name="T31" fmla="*/ 0 h 39"/>
                <a:gd name="T32" fmla="*/ 16 w 23"/>
                <a:gd name="T33" fmla="*/ 0 h 39"/>
                <a:gd name="T34" fmla="*/ 16 w 23"/>
                <a:gd name="T35" fmla="*/ 0 h 39"/>
                <a:gd name="T36" fmla="*/ 14 w 23"/>
                <a:gd name="T37" fmla="*/ 0 h 39"/>
                <a:gd name="T38" fmla="*/ 14 w 23"/>
                <a:gd name="T39" fmla="*/ 0 h 39"/>
                <a:gd name="T40" fmla="*/ 8 w 23"/>
                <a:gd name="T41" fmla="*/ 0 h 39"/>
                <a:gd name="T42" fmla="*/ 8 w 23"/>
                <a:gd name="T43" fmla="*/ 0 h 39"/>
                <a:gd name="T44" fmla="*/ 8 w 23"/>
                <a:gd name="T45" fmla="*/ 0 h 39"/>
                <a:gd name="T46" fmla="*/ 8 w 23"/>
                <a:gd name="T47" fmla="*/ 0 h 39"/>
                <a:gd name="T48" fmla="*/ 8 w 23"/>
                <a:gd name="T49" fmla="*/ 3 h 39"/>
                <a:gd name="T50" fmla="*/ 8 w 23"/>
                <a:gd name="T51" fmla="*/ 3 h 39"/>
                <a:gd name="T52" fmla="*/ 6 w 23"/>
                <a:gd name="T53" fmla="*/ 9 h 39"/>
                <a:gd name="T54" fmla="*/ 6 w 23"/>
                <a:gd name="T55" fmla="*/ 9 h 39"/>
                <a:gd name="T56" fmla="*/ 3 w 23"/>
                <a:gd name="T57" fmla="*/ 26 h 39"/>
                <a:gd name="T58" fmla="*/ 0 w 23"/>
                <a:gd name="T59" fmla="*/ 37 h 39"/>
                <a:gd name="T60" fmla="*/ 0 w 23"/>
                <a:gd name="T61" fmla="*/ 37 h 39"/>
                <a:gd name="T62" fmla="*/ 0 w 23"/>
                <a:gd name="T63" fmla="*/ 39 h 39"/>
                <a:gd name="T64" fmla="*/ 0 w 23"/>
                <a:gd name="T65" fmla="*/ 39 h 39"/>
                <a:gd name="T66" fmla="*/ 13 w 23"/>
                <a:gd name="T67" fmla="*/ 37 h 39"/>
                <a:gd name="T68" fmla="*/ 19 w 23"/>
                <a:gd name="T69" fmla="*/ 36 h 39"/>
                <a:gd name="T70" fmla="*/ 20 w 23"/>
                <a:gd name="T71" fmla="*/ 32 h 39"/>
                <a:gd name="T72" fmla="*/ 22 w 23"/>
                <a:gd name="T73" fmla="*/ 32 h 39"/>
                <a:gd name="T74" fmla="*/ 22 w 23"/>
                <a:gd name="T75" fmla="*/ 32 h 39"/>
                <a:gd name="T76" fmla="*/ 22 w 23"/>
                <a:gd name="T77" fmla="*/ 32 h 39"/>
                <a:gd name="T78" fmla="*/ 22 w 23"/>
                <a:gd name="T79" fmla="*/ 32 h 39"/>
                <a:gd name="T80" fmla="*/ 23 w 23"/>
                <a:gd name="T81" fmla="*/ 28 h 39"/>
                <a:gd name="T82" fmla="*/ 23 w 23"/>
                <a:gd name="T83" fmla="*/ 28 h 39"/>
                <a:gd name="T84" fmla="*/ 23 w 23"/>
                <a:gd name="T85" fmla="*/ 26 h 39"/>
                <a:gd name="T86" fmla="*/ 23 w 23"/>
                <a:gd name="T87" fmla="*/ 23 h 39"/>
                <a:gd name="T88" fmla="*/ 23 w 23"/>
                <a:gd name="T8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39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37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4" name="Freeform 55"/>
            <p:cNvSpPr>
              <a:spLocks/>
            </p:cNvSpPr>
            <p:nvPr/>
          </p:nvSpPr>
          <p:spPr bwMode="auto">
            <a:xfrm>
              <a:off x="6454776" y="2320925"/>
              <a:ext cx="31750" cy="66675"/>
            </a:xfrm>
            <a:custGeom>
              <a:avLst/>
              <a:gdLst>
                <a:gd name="T0" fmla="*/ 20 w 20"/>
                <a:gd name="T1" fmla="*/ 35 h 42"/>
                <a:gd name="T2" fmla="*/ 20 w 20"/>
                <a:gd name="T3" fmla="*/ 35 h 42"/>
                <a:gd name="T4" fmla="*/ 16 w 20"/>
                <a:gd name="T5" fmla="*/ 14 h 42"/>
                <a:gd name="T6" fmla="*/ 16 w 20"/>
                <a:gd name="T7" fmla="*/ 14 h 42"/>
                <a:gd name="T8" fmla="*/ 11 w 20"/>
                <a:gd name="T9" fmla="*/ 0 h 42"/>
                <a:gd name="T10" fmla="*/ 11 w 20"/>
                <a:gd name="T11" fmla="*/ 0 h 42"/>
                <a:gd name="T12" fmla="*/ 6 w 20"/>
                <a:gd name="T13" fmla="*/ 0 h 42"/>
                <a:gd name="T14" fmla="*/ 3 w 20"/>
                <a:gd name="T15" fmla="*/ 0 h 42"/>
                <a:gd name="T16" fmla="*/ 2 w 20"/>
                <a:gd name="T17" fmla="*/ 1 h 42"/>
                <a:gd name="T18" fmla="*/ 2 w 20"/>
                <a:gd name="T19" fmla="*/ 1 h 42"/>
                <a:gd name="T20" fmla="*/ 2 w 20"/>
                <a:gd name="T21" fmla="*/ 5 h 42"/>
                <a:gd name="T22" fmla="*/ 2 w 20"/>
                <a:gd name="T23" fmla="*/ 5 h 42"/>
                <a:gd name="T24" fmla="*/ 2 w 20"/>
                <a:gd name="T25" fmla="*/ 17 h 42"/>
                <a:gd name="T26" fmla="*/ 2 w 20"/>
                <a:gd name="T27" fmla="*/ 31 h 42"/>
                <a:gd name="T28" fmla="*/ 2 w 20"/>
                <a:gd name="T29" fmla="*/ 31 h 42"/>
                <a:gd name="T30" fmla="*/ 0 w 20"/>
                <a:gd name="T31" fmla="*/ 32 h 42"/>
                <a:gd name="T32" fmla="*/ 0 w 20"/>
                <a:gd name="T33" fmla="*/ 32 h 42"/>
                <a:gd name="T34" fmla="*/ 2 w 20"/>
                <a:gd name="T35" fmla="*/ 32 h 42"/>
                <a:gd name="T36" fmla="*/ 2 w 20"/>
                <a:gd name="T37" fmla="*/ 35 h 42"/>
                <a:gd name="T38" fmla="*/ 14 w 20"/>
                <a:gd name="T39" fmla="*/ 40 h 42"/>
                <a:gd name="T40" fmla="*/ 20 w 20"/>
                <a:gd name="T41" fmla="*/ 42 h 42"/>
                <a:gd name="T42" fmla="*/ 20 w 20"/>
                <a:gd name="T43" fmla="*/ 42 h 42"/>
                <a:gd name="T44" fmla="*/ 20 w 20"/>
                <a:gd name="T45" fmla="*/ 35 h 42"/>
                <a:gd name="T46" fmla="*/ 20 w 20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42">
                  <a:moveTo>
                    <a:pt x="20" y="35"/>
                  </a:moveTo>
                  <a:lnTo>
                    <a:pt x="20" y="3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4506829" y="3783799"/>
            <a:ext cx="771757" cy="2231332"/>
            <a:chOff x="4708526" y="6419850"/>
            <a:chExt cx="525463" cy="1519238"/>
          </a:xfrm>
        </p:grpSpPr>
        <p:sp>
          <p:nvSpPr>
            <p:cNvPr id="420" name="Freeform 70"/>
            <p:cNvSpPr>
              <a:spLocks noEditPoints="1"/>
            </p:cNvSpPr>
            <p:nvPr/>
          </p:nvSpPr>
          <p:spPr bwMode="auto">
            <a:xfrm>
              <a:off x="4708526" y="6456363"/>
              <a:ext cx="525463" cy="1482725"/>
            </a:xfrm>
            <a:custGeom>
              <a:avLst/>
              <a:gdLst>
                <a:gd name="T0" fmla="*/ 272 w 331"/>
                <a:gd name="T1" fmla="*/ 207 h 934"/>
                <a:gd name="T2" fmla="*/ 249 w 331"/>
                <a:gd name="T3" fmla="*/ 179 h 934"/>
                <a:gd name="T4" fmla="*/ 229 w 331"/>
                <a:gd name="T5" fmla="*/ 142 h 934"/>
                <a:gd name="T6" fmla="*/ 203 w 331"/>
                <a:gd name="T7" fmla="*/ 134 h 934"/>
                <a:gd name="T8" fmla="*/ 174 w 331"/>
                <a:gd name="T9" fmla="*/ 133 h 934"/>
                <a:gd name="T10" fmla="*/ 146 w 331"/>
                <a:gd name="T11" fmla="*/ 125 h 934"/>
                <a:gd name="T12" fmla="*/ 148 w 331"/>
                <a:gd name="T13" fmla="*/ 105 h 934"/>
                <a:gd name="T14" fmla="*/ 171 w 331"/>
                <a:gd name="T15" fmla="*/ 63 h 934"/>
                <a:gd name="T16" fmla="*/ 157 w 331"/>
                <a:gd name="T17" fmla="*/ 11 h 934"/>
                <a:gd name="T18" fmla="*/ 106 w 331"/>
                <a:gd name="T19" fmla="*/ 0 h 934"/>
                <a:gd name="T20" fmla="*/ 84 w 331"/>
                <a:gd name="T21" fmla="*/ 19 h 934"/>
                <a:gd name="T22" fmla="*/ 72 w 331"/>
                <a:gd name="T23" fmla="*/ 43 h 934"/>
                <a:gd name="T24" fmla="*/ 72 w 331"/>
                <a:gd name="T25" fmla="*/ 54 h 934"/>
                <a:gd name="T26" fmla="*/ 67 w 331"/>
                <a:gd name="T27" fmla="*/ 66 h 934"/>
                <a:gd name="T28" fmla="*/ 66 w 331"/>
                <a:gd name="T29" fmla="*/ 80 h 934"/>
                <a:gd name="T30" fmla="*/ 63 w 331"/>
                <a:gd name="T31" fmla="*/ 91 h 934"/>
                <a:gd name="T32" fmla="*/ 61 w 331"/>
                <a:gd name="T33" fmla="*/ 110 h 934"/>
                <a:gd name="T34" fmla="*/ 80 w 331"/>
                <a:gd name="T35" fmla="*/ 125 h 934"/>
                <a:gd name="T36" fmla="*/ 44 w 331"/>
                <a:gd name="T37" fmla="*/ 156 h 934"/>
                <a:gd name="T38" fmla="*/ 17 w 331"/>
                <a:gd name="T39" fmla="*/ 208 h 934"/>
                <a:gd name="T40" fmla="*/ 9 w 331"/>
                <a:gd name="T41" fmla="*/ 276 h 934"/>
                <a:gd name="T42" fmla="*/ 3 w 331"/>
                <a:gd name="T43" fmla="*/ 293 h 934"/>
                <a:gd name="T44" fmla="*/ 9 w 331"/>
                <a:gd name="T45" fmla="*/ 342 h 934"/>
                <a:gd name="T46" fmla="*/ 26 w 331"/>
                <a:gd name="T47" fmla="*/ 402 h 934"/>
                <a:gd name="T48" fmla="*/ 38 w 331"/>
                <a:gd name="T49" fmla="*/ 430 h 934"/>
                <a:gd name="T50" fmla="*/ 40 w 331"/>
                <a:gd name="T51" fmla="*/ 537 h 934"/>
                <a:gd name="T52" fmla="*/ 72 w 331"/>
                <a:gd name="T53" fmla="*/ 686 h 934"/>
                <a:gd name="T54" fmla="*/ 104 w 331"/>
                <a:gd name="T55" fmla="*/ 828 h 934"/>
                <a:gd name="T56" fmla="*/ 101 w 331"/>
                <a:gd name="T57" fmla="*/ 877 h 934"/>
                <a:gd name="T58" fmla="*/ 64 w 331"/>
                <a:gd name="T59" fmla="*/ 891 h 934"/>
                <a:gd name="T60" fmla="*/ 50 w 331"/>
                <a:gd name="T61" fmla="*/ 914 h 934"/>
                <a:gd name="T62" fmla="*/ 87 w 331"/>
                <a:gd name="T63" fmla="*/ 919 h 934"/>
                <a:gd name="T64" fmla="*/ 151 w 331"/>
                <a:gd name="T65" fmla="*/ 906 h 934"/>
                <a:gd name="T66" fmla="*/ 154 w 331"/>
                <a:gd name="T67" fmla="*/ 888 h 934"/>
                <a:gd name="T68" fmla="*/ 161 w 331"/>
                <a:gd name="T69" fmla="*/ 837 h 934"/>
                <a:gd name="T70" fmla="*/ 149 w 331"/>
                <a:gd name="T71" fmla="*/ 675 h 934"/>
                <a:gd name="T72" fmla="*/ 135 w 331"/>
                <a:gd name="T73" fmla="*/ 590 h 934"/>
                <a:gd name="T74" fmla="*/ 155 w 331"/>
                <a:gd name="T75" fmla="*/ 668 h 934"/>
                <a:gd name="T76" fmla="*/ 183 w 331"/>
                <a:gd name="T77" fmla="*/ 743 h 934"/>
                <a:gd name="T78" fmla="*/ 191 w 331"/>
                <a:gd name="T79" fmla="*/ 840 h 934"/>
                <a:gd name="T80" fmla="*/ 191 w 331"/>
                <a:gd name="T81" fmla="*/ 879 h 934"/>
                <a:gd name="T82" fmla="*/ 194 w 331"/>
                <a:gd name="T83" fmla="*/ 896 h 934"/>
                <a:gd name="T84" fmla="*/ 169 w 331"/>
                <a:gd name="T85" fmla="*/ 923 h 934"/>
                <a:gd name="T86" fmla="*/ 211 w 331"/>
                <a:gd name="T87" fmla="*/ 934 h 934"/>
                <a:gd name="T88" fmla="*/ 243 w 331"/>
                <a:gd name="T89" fmla="*/ 908 h 934"/>
                <a:gd name="T90" fmla="*/ 248 w 331"/>
                <a:gd name="T91" fmla="*/ 888 h 934"/>
                <a:gd name="T92" fmla="*/ 254 w 331"/>
                <a:gd name="T93" fmla="*/ 873 h 934"/>
                <a:gd name="T94" fmla="*/ 251 w 331"/>
                <a:gd name="T95" fmla="*/ 803 h 934"/>
                <a:gd name="T96" fmla="*/ 226 w 331"/>
                <a:gd name="T97" fmla="*/ 617 h 934"/>
                <a:gd name="T98" fmla="*/ 223 w 331"/>
                <a:gd name="T99" fmla="*/ 509 h 934"/>
                <a:gd name="T100" fmla="*/ 289 w 331"/>
                <a:gd name="T101" fmla="*/ 495 h 934"/>
                <a:gd name="T102" fmla="*/ 274 w 331"/>
                <a:gd name="T103" fmla="*/ 413 h 934"/>
                <a:gd name="T104" fmla="*/ 322 w 331"/>
                <a:gd name="T105" fmla="*/ 267 h 934"/>
                <a:gd name="T106" fmla="*/ 248 w 331"/>
                <a:gd name="T107" fmla="*/ 319 h 934"/>
                <a:gd name="T108" fmla="*/ 257 w 331"/>
                <a:gd name="T109" fmla="*/ 291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" h="934">
                  <a:moveTo>
                    <a:pt x="322" y="267"/>
                  </a:moveTo>
                  <a:lnTo>
                    <a:pt x="322" y="267"/>
                  </a:lnTo>
                  <a:lnTo>
                    <a:pt x="311" y="251"/>
                  </a:lnTo>
                  <a:lnTo>
                    <a:pt x="297" y="234"/>
                  </a:lnTo>
                  <a:lnTo>
                    <a:pt x="272" y="207"/>
                  </a:lnTo>
                  <a:lnTo>
                    <a:pt x="272" y="207"/>
                  </a:lnTo>
                  <a:lnTo>
                    <a:pt x="265" y="200"/>
                  </a:lnTo>
                  <a:lnTo>
                    <a:pt x="259" y="196"/>
                  </a:lnTo>
                  <a:lnTo>
                    <a:pt x="254" y="193"/>
                  </a:lnTo>
                  <a:lnTo>
                    <a:pt x="251" y="185"/>
                  </a:lnTo>
                  <a:lnTo>
                    <a:pt x="251" y="185"/>
                  </a:lnTo>
                  <a:lnTo>
                    <a:pt x="249" y="179"/>
                  </a:lnTo>
                  <a:lnTo>
                    <a:pt x="246" y="173"/>
                  </a:lnTo>
                  <a:lnTo>
                    <a:pt x="242" y="167"/>
                  </a:lnTo>
                  <a:lnTo>
                    <a:pt x="237" y="153"/>
                  </a:lnTo>
                  <a:lnTo>
                    <a:pt x="237" y="153"/>
                  </a:lnTo>
                  <a:lnTo>
                    <a:pt x="234" y="147"/>
                  </a:lnTo>
                  <a:lnTo>
                    <a:pt x="229" y="142"/>
                  </a:lnTo>
                  <a:lnTo>
                    <a:pt x="225" y="139"/>
                  </a:lnTo>
                  <a:lnTo>
                    <a:pt x="222" y="137"/>
                  </a:lnTo>
                  <a:lnTo>
                    <a:pt x="212" y="136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3" y="134"/>
                  </a:lnTo>
                  <a:lnTo>
                    <a:pt x="195" y="134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75" y="134"/>
                  </a:lnTo>
                  <a:lnTo>
                    <a:pt x="174" y="133"/>
                  </a:lnTo>
                  <a:lnTo>
                    <a:pt x="174" y="133"/>
                  </a:lnTo>
                  <a:lnTo>
                    <a:pt x="169" y="131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4" y="123"/>
                  </a:lnTo>
                  <a:lnTo>
                    <a:pt x="143" y="120"/>
                  </a:lnTo>
                  <a:lnTo>
                    <a:pt x="144" y="114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52" y="100"/>
                  </a:lnTo>
                  <a:lnTo>
                    <a:pt x="155" y="96"/>
                  </a:lnTo>
                  <a:lnTo>
                    <a:pt x="163" y="86"/>
                  </a:lnTo>
                  <a:lnTo>
                    <a:pt x="168" y="82"/>
                  </a:lnTo>
                  <a:lnTo>
                    <a:pt x="169" y="74"/>
                  </a:lnTo>
                  <a:lnTo>
                    <a:pt x="171" y="63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69" y="37"/>
                  </a:lnTo>
                  <a:lnTo>
                    <a:pt x="166" y="26"/>
                  </a:lnTo>
                  <a:lnTo>
                    <a:pt x="161" y="17"/>
                  </a:lnTo>
                  <a:lnTo>
                    <a:pt x="157" y="11"/>
                  </a:lnTo>
                  <a:lnTo>
                    <a:pt x="149" y="6"/>
                  </a:lnTo>
                  <a:lnTo>
                    <a:pt x="141" y="3"/>
                  </a:lnTo>
                  <a:lnTo>
                    <a:pt x="131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5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3" y="22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77" y="39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4" y="57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69" y="69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69" y="76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3" y="88"/>
                  </a:lnTo>
                  <a:lnTo>
                    <a:pt x="63" y="91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9"/>
                  </a:lnTo>
                  <a:lnTo>
                    <a:pt x="63" y="102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7" y="117"/>
                  </a:lnTo>
                  <a:lnTo>
                    <a:pt x="77" y="122"/>
                  </a:lnTo>
                  <a:lnTo>
                    <a:pt x="77" y="122"/>
                  </a:lnTo>
                  <a:lnTo>
                    <a:pt x="80" y="125"/>
                  </a:lnTo>
                  <a:lnTo>
                    <a:pt x="83" y="131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78" y="142"/>
                  </a:lnTo>
                  <a:lnTo>
                    <a:pt x="61" y="148"/>
                  </a:lnTo>
                  <a:lnTo>
                    <a:pt x="44" y="156"/>
                  </a:lnTo>
                  <a:lnTo>
                    <a:pt x="37" y="160"/>
                  </a:lnTo>
                  <a:lnTo>
                    <a:pt x="30" y="165"/>
                  </a:lnTo>
                  <a:lnTo>
                    <a:pt x="30" y="165"/>
                  </a:lnTo>
                  <a:lnTo>
                    <a:pt x="26" y="173"/>
                  </a:lnTo>
                  <a:lnTo>
                    <a:pt x="23" y="182"/>
                  </a:lnTo>
                  <a:lnTo>
                    <a:pt x="17" y="208"/>
                  </a:lnTo>
                  <a:lnTo>
                    <a:pt x="13" y="234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12" y="265"/>
                  </a:lnTo>
                  <a:lnTo>
                    <a:pt x="10" y="271"/>
                  </a:lnTo>
                  <a:lnTo>
                    <a:pt x="9" y="276"/>
                  </a:lnTo>
                  <a:lnTo>
                    <a:pt x="9" y="281"/>
                  </a:lnTo>
                  <a:lnTo>
                    <a:pt x="9" y="281"/>
                  </a:lnTo>
                  <a:lnTo>
                    <a:pt x="9" y="284"/>
                  </a:lnTo>
                  <a:lnTo>
                    <a:pt x="7" y="287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0" y="298"/>
                  </a:lnTo>
                  <a:lnTo>
                    <a:pt x="1" y="304"/>
                  </a:lnTo>
                  <a:lnTo>
                    <a:pt x="4" y="316"/>
                  </a:lnTo>
                  <a:lnTo>
                    <a:pt x="4" y="316"/>
                  </a:lnTo>
                  <a:lnTo>
                    <a:pt x="6" y="327"/>
                  </a:lnTo>
                  <a:lnTo>
                    <a:pt x="9" y="342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7" y="390"/>
                  </a:lnTo>
                  <a:lnTo>
                    <a:pt x="21" y="398"/>
                  </a:lnTo>
                  <a:lnTo>
                    <a:pt x="24" y="402"/>
                  </a:lnTo>
                  <a:lnTo>
                    <a:pt x="26" y="402"/>
                  </a:lnTo>
                  <a:lnTo>
                    <a:pt x="26" y="402"/>
                  </a:lnTo>
                  <a:lnTo>
                    <a:pt x="24" y="410"/>
                  </a:lnTo>
                  <a:lnTo>
                    <a:pt x="24" y="416"/>
                  </a:lnTo>
                  <a:lnTo>
                    <a:pt x="27" y="421"/>
                  </a:lnTo>
                  <a:lnTo>
                    <a:pt x="30" y="426"/>
                  </a:lnTo>
                  <a:lnTo>
                    <a:pt x="38" y="430"/>
                  </a:lnTo>
                  <a:lnTo>
                    <a:pt x="43" y="432"/>
                  </a:lnTo>
                  <a:lnTo>
                    <a:pt x="43" y="432"/>
                  </a:lnTo>
                  <a:lnTo>
                    <a:pt x="40" y="450"/>
                  </a:lnTo>
                  <a:lnTo>
                    <a:pt x="38" y="470"/>
                  </a:lnTo>
                  <a:lnTo>
                    <a:pt x="37" y="504"/>
                  </a:lnTo>
                  <a:lnTo>
                    <a:pt x="40" y="537"/>
                  </a:lnTo>
                  <a:lnTo>
                    <a:pt x="44" y="566"/>
                  </a:lnTo>
                  <a:lnTo>
                    <a:pt x="49" y="592"/>
                  </a:lnTo>
                  <a:lnTo>
                    <a:pt x="55" y="615"/>
                  </a:lnTo>
                  <a:lnTo>
                    <a:pt x="64" y="654"/>
                  </a:lnTo>
                  <a:lnTo>
                    <a:pt x="64" y="654"/>
                  </a:lnTo>
                  <a:lnTo>
                    <a:pt x="72" y="686"/>
                  </a:lnTo>
                  <a:lnTo>
                    <a:pt x="84" y="728"/>
                  </a:lnTo>
                  <a:lnTo>
                    <a:pt x="95" y="771"/>
                  </a:lnTo>
                  <a:lnTo>
                    <a:pt x="101" y="794"/>
                  </a:lnTo>
                  <a:lnTo>
                    <a:pt x="104" y="816"/>
                  </a:lnTo>
                  <a:lnTo>
                    <a:pt x="104" y="816"/>
                  </a:lnTo>
                  <a:lnTo>
                    <a:pt x="104" y="828"/>
                  </a:lnTo>
                  <a:lnTo>
                    <a:pt x="104" y="840"/>
                  </a:lnTo>
                  <a:lnTo>
                    <a:pt x="100" y="859"/>
                  </a:lnTo>
                  <a:lnTo>
                    <a:pt x="97" y="869"/>
                  </a:lnTo>
                  <a:lnTo>
                    <a:pt x="95" y="874"/>
                  </a:lnTo>
                  <a:lnTo>
                    <a:pt x="101" y="877"/>
                  </a:lnTo>
                  <a:lnTo>
                    <a:pt x="101" y="877"/>
                  </a:lnTo>
                  <a:lnTo>
                    <a:pt x="95" y="880"/>
                  </a:lnTo>
                  <a:lnTo>
                    <a:pt x="89" y="882"/>
                  </a:lnTo>
                  <a:lnTo>
                    <a:pt x="83" y="883"/>
                  </a:lnTo>
                  <a:lnTo>
                    <a:pt x="83" y="883"/>
                  </a:lnTo>
                  <a:lnTo>
                    <a:pt x="75" y="886"/>
                  </a:lnTo>
                  <a:lnTo>
                    <a:pt x="64" y="891"/>
                  </a:lnTo>
                  <a:lnTo>
                    <a:pt x="58" y="896"/>
                  </a:lnTo>
                  <a:lnTo>
                    <a:pt x="54" y="900"/>
                  </a:lnTo>
                  <a:lnTo>
                    <a:pt x="50" y="905"/>
                  </a:lnTo>
                  <a:lnTo>
                    <a:pt x="49" y="910"/>
                  </a:lnTo>
                  <a:lnTo>
                    <a:pt x="49" y="910"/>
                  </a:lnTo>
                  <a:lnTo>
                    <a:pt x="50" y="914"/>
                  </a:lnTo>
                  <a:lnTo>
                    <a:pt x="54" y="919"/>
                  </a:lnTo>
                  <a:lnTo>
                    <a:pt x="58" y="920"/>
                  </a:lnTo>
                  <a:lnTo>
                    <a:pt x="64" y="922"/>
                  </a:lnTo>
                  <a:lnTo>
                    <a:pt x="77" y="922"/>
                  </a:lnTo>
                  <a:lnTo>
                    <a:pt x="81" y="920"/>
                  </a:lnTo>
                  <a:lnTo>
                    <a:pt x="87" y="919"/>
                  </a:lnTo>
                  <a:lnTo>
                    <a:pt x="87" y="919"/>
                  </a:lnTo>
                  <a:lnTo>
                    <a:pt x="97" y="914"/>
                  </a:lnTo>
                  <a:lnTo>
                    <a:pt x="109" y="913"/>
                  </a:lnTo>
                  <a:lnTo>
                    <a:pt x="143" y="908"/>
                  </a:lnTo>
                  <a:lnTo>
                    <a:pt x="143" y="908"/>
                  </a:lnTo>
                  <a:lnTo>
                    <a:pt x="151" y="906"/>
                  </a:lnTo>
                  <a:lnTo>
                    <a:pt x="155" y="903"/>
                  </a:lnTo>
                  <a:lnTo>
                    <a:pt x="158" y="900"/>
                  </a:lnTo>
                  <a:lnTo>
                    <a:pt x="158" y="897"/>
                  </a:lnTo>
                  <a:lnTo>
                    <a:pt x="157" y="891"/>
                  </a:lnTo>
                  <a:lnTo>
                    <a:pt x="154" y="888"/>
                  </a:lnTo>
                  <a:lnTo>
                    <a:pt x="154" y="888"/>
                  </a:lnTo>
                  <a:lnTo>
                    <a:pt x="155" y="880"/>
                  </a:lnTo>
                  <a:lnTo>
                    <a:pt x="158" y="860"/>
                  </a:lnTo>
                  <a:lnTo>
                    <a:pt x="158" y="860"/>
                  </a:lnTo>
                  <a:lnTo>
                    <a:pt x="158" y="856"/>
                  </a:lnTo>
                  <a:lnTo>
                    <a:pt x="158" y="856"/>
                  </a:lnTo>
                  <a:lnTo>
                    <a:pt x="161" y="837"/>
                  </a:lnTo>
                  <a:lnTo>
                    <a:pt x="163" y="817"/>
                  </a:lnTo>
                  <a:lnTo>
                    <a:pt x="161" y="795"/>
                  </a:lnTo>
                  <a:lnTo>
                    <a:pt x="160" y="775"/>
                  </a:lnTo>
                  <a:lnTo>
                    <a:pt x="160" y="775"/>
                  </a:lnTo>
                  <a:lnTo>
                    <a:pt x="155" y="738"/>
                  </a:lnTo>
                  <a:lnTo>
                    <a:pt x="149" y="675"/>
                  </a:lnTo>
                  <a:lnTo>
                    <a:pt x="149" y="675"/>
                  </a:lnTo>
                  <a:lnTo>
                    <a:pt x="146" y="637"/>
                  </a:lnTo>
                  <a:lnTo>
                    <a:pt x="141" y="610"/>
                  </a:lnTo>
                  <a:lnTo>
                    <a:pt x="137" y="595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46" y="617"/>
                  </a:lnTo>
                  <a:lnTo>
                    <a:pt x="152" y="640"/>
                  </a:lnTo>
                  <a:lnTo>
                    <a:pt x="154" y="651"/>
                  </a:lnTo>
                  <a:lnTo>
                    <a:pt x="155" y="660"/>
                  </a:lnTo>
                  <a:lnTo>
                    <a:pt x="155" y="660"/>
                  </a:lnTo>
                  <a:lnTo>
                    <a:pt x="155" y="668"/>
                  </a:lnTo>
                  <a:lnTo>
                    <a:pt x="157" y="677"/>
                  </a:lnTo>
                  <a:lnTo>
                    <a:pt x="161" y="695"/>
                  </a:lnTo>
                  <a:lnTo>
                    <a:pt x="169" y="715"/>
                  </a:lnTo>
                  <a:lnTo>
                    <a:pt x="177" y="734"/>
                  </a:lnTo>
                  <a:lnTo>
                    <a:pt x="177" y="734"/>
                  </a:lnTo>
                  <a:lnTo>
                    <a:pt x="183" y="743"/>
                  </a:lnTo>
                  <a:lnTo>
                    <a:pt x="183" y="746"/>
                  </a:lnTo>
                  <a:lnTo>
                    <a:pt x="185" y="751"/>
                  </a:lnTo>
                  <a:lnTo>
                    <a:pt x="188" y="822"/>
                  </a:lnTo>
                  <a:lnTo>
                    <a:pt x="188" y="822"/>
                  </a:lnTo>
                  <a:lnTo>
                    <a:pt x="191" y="840"/>
                  </a:lnTo>
                  <a:lnTo>
                    <a:pt x="191" y="840"/>
                  </a:lnTo>
                  <a:lnTo>
                    <a:pt x="186" y="859"/>
                  </a:lnTo>
                  <a:lnTo>
                    <a:pt x="186" y="859"/>
                  </a:lnTo>
                  <a:lnTo>
                    <a:pt x="188" y="868"/>
                  </a:lnTo>
                  <a:lnTo>
                    <a:pt x="189" y="873"/>
                  </a:lnTo>
                  <a:lnTo>
                    <a:pt x="191" y="877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191" y="882"/>
                  </a:lnTo>
                  <a:lnTo>
                    <a:pt x="192" y="886"/>
                  </a:lnTo>
                  <a:lnTo>
                    <a:pt x="197" y="891"/>
                  </a:lnTo>
                  <a:lnTo>
                    <a:pt x="197" y="891"/>
                  </a:lnTo>
                  <a:lnTo>
                    <a:pt x="194" y="896"/>
                  </a:lnTo>
                  <a:lnTo>
                    <a:pt x="189" y="900"/>
                  </a:lnTo>
                  <a:lnTo>
                    <a:pt x="178" y="911"/>
                  </a:lnTo>
                  <a:lnTo>
                    <a:pt x="178" y="911"/>
                  </a:lnTo>
                  <a:lnTo>
                    <a:pt x="174" y="917"/>
                  </a:lnTo>
                  <a:lnTo>
                    <a:pt x="171" y="920"/>
                  </a:lnTo>
                  <a:lnTo>
                    <a:pt x="169" y="923"/>
                  </a:lnTo>
                  <a:lnTo>
                    <a:pt x="171" y="928"/>
                  </a:lnTo>
                  <a:lnTo>
                    <a:pt x="175" y="931"/>
                  </a:lnTo>
                  <a:lnTo>
                    <a:pt x="183" y="933"/>
                  </a:lnTo>
                  <a:lnTo>
                    <a:pt x="197" y="934"/>
                  </a:lnTo>
                  <a:lnTo>
                    <a:pt x="197" y="934"/>
                  </a:lnTo>
                  <a:lnTo>
                    <a:pt x="211" y="934"/>
                  </a:lnTo>
                  <a:lnTo>
                    <a:pt x="222" y="931"/>
                  </a:lnTo>
                  <a:lnTo>
                    <a:pt x="229" y="927"/>
                  </a:lnTo>
                  <a:lnTo>
                    <a:pt x="235" y="922"/>
                  </a:lnTo>
                  <a:lnTo>
                    <a:pt x="239" y="917"/>
                  </a:lnTo>
                  <a:lnTo>
                    <a:pt x="240" y="913"/>
                  </a:lnTo>
                  <a:lnTo>
                    <a:pt x="243" y="908"/>
                  </a:lnTo>
                  <a:lnTo>
                    <a:pt x="243" y="908"/>
                  </a:lnTo>
                  <a:lnTo>
                    <a:pt x="245" y="905"/>
                  </a:lnTo>
                  <a:lnTo>
                    <a:pt x="246" y="900"/>
                  </a:lnTo>
                  <a:lnTo>
                    <a:pt x="246" y="900"/>
                  </a:lnTo>
                  <a:lnTo>
                    <a:pt x="248" y="888"/>
                  </a:lnTo>
                  <a:lnTo>
                    <a:pt x="248" y="888"/>
                  </a:lnTo>
                  <a:lnTo>
                    <a:pt x="251" y="886"/>
                  </a:lnTo>
                  <a:lnTo>
                    <a:pt x="252" y="885"/>
                  </a:lnTo>
                  <a:lnTo>
                    <a:pt x="254" y="880"/>
                  </a:lnTo>
                  <a:lnTo>
                    <a:pt x="254" y="880"/>
                  </a:lnTo>
                  <a:lnTo>
                    <a:pt x="254" y="873"/>
                  </a:lnTo>
                  <a:lnTo>
                    <a:pt x="254" y="873"/>
                  </a:lnTo>
                  <a:lnTo>
                    <a:pt x="254" y="869"/>
                  </a:lnTo>
                  <a:lnTo>
                    <a:pt x="254" y="869"/>
                  </a:lnTo>
                  <a:lnTo>
                    <a:pt x="252" y="842"/>
                  </a:lnTo>
                  <a:lnTo>
                    <a:pt x="252" y="842"/>
                  </a:lnTo>
                  <a:lnTo>
                    <a:pt x="251" y="826"/>
                  </a:lnTo>
                  <a:lnTo>
                    <a:pt x="251" y="803"/>
                  </a:lnTo>
                  <a:lnTo>
                    <a:pt x="251" y="745"/>
                  </a:lnTo>
                  <a:lnTo>
                    <a:pt x="251" y="745"/>
                  </a:lnTo>
                  <a:lnTo>
                    <a:pt x="249" y="728"/>
                  </a:lnTo>
                  <a:lnTo>
                    <a:pt x="246" y="706"/>
                  </a:lnTo>
                  <a:lnTo>
                    <a:pt x="237" y="660"/>
                  </a:lnTo>
                  <a:lnTo>
                    <a:pt x="226" y="617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60"/>
                  </a:lnTo>
                  <a:lnTo>
                    <a:pt x="220" y="535"/>
                  </a:lnTo>
                  <a:lnTo>
                    <a:pt x="223" y="509"/>
                  </a:lnTo>
                  <a:lnTo>
                    <a:pt x="223" y="509"/>
                  </a:lnTo>
                  <a:lnTo>
                    <a:pt x="243" y="507"/>
                  </a:lnTo>
                  <a:lnTo>
                    <a:pt x="259" y="506"/>
                  </a:lnTo>
                  <a:lnTo>
                    <a:pt x="271" y="503"/>
                  </a:lnTo>
                  <a:lnTo>
                    <a:pt x="280" y="501"/>
                  </a:lnTo>
                  <a:lnTo>
                    <a:pt x="286" y="498"/>
                  </a:lnTo>
                  <a:lnTo>
                    <a:pt x="289" y="495"/>
                  </a:lnTo>
                  <a:lnTo>
                    <a:pt x="292" y="493"/>
                  </a:lnTo>
                  <a:lnTo>
                    <a:pt x="292" y="493"/>
                  </a:lnTo>
                  <a:lnTo>
                    <a:pt x="288" y="469"/>
                  </a:lnTo>
                  <a:lnTo>
                    <a:pt x="282" y="442"/>
                  </a:lnTo>
                  <a:lnTo>
                    <a:pt x="274" y="413"/>
                  </a:lnTo>
                  <a:lnTo>
                    <a:pt x="274" y="413"/>
                  </a:lnTo>
                  <a:lnTo>
                    <a:pt x="323" y="304"/>
                  </a:lnTo>
                  <a:lnTo>
                    <a:pt x="323" y="304"/>
                  </a:lnTo>
                  <a:lnTo>
                    <a:pt x="329" y="291"/>
                  </a:lnTo>
                  <a:lnTo>
                    <a:pt x="331" y="285"/>
                  </a:lnTo>
                  <a:lnTo>
                    <a:pt x="329" y="279"/>
                  </a:lnTo>
                  <a:lnTo>
                    <a:pt x="322" y="267"/>
                  </a:lnTo>
                  <a:lnTo>
                    <a:pt x="322" y="267"/>
                  </a:lnTo>
                  <a:close/>
                  <a:moveTo>
                    <a:pt x="259" y="310"/>
                  </a:moveTo>
                  <a:lnTo>
                    <a:pt x="259" y="310"/>
                  </a:lnTo>
                  <a:lnTo>
                    <a:pt x="257" y="313"/>
                  </a:lnTo>
                  <a:lnTo>
                    <a:pt x="252" y="315"/>
                  </a:lnTo>
                  <a:lnTo>
                    <a:pt x="248" y="319"/>
                  </a:lnTo>
                  <a:lnTo>
                    <a:pt x="248" y="322"/>
                  </a:lnTo>
                  <a:lnTo>
                    <a:pt x="246" y="327"/>
                  </a:lnTo>
                  <a:lnTo>
                    <a:pt x="232" y="268"/>
                  </a:lnTo>
                  <a:lnTo>
                    <a:pt x="232" y="268"/>
                  </a:lnTo>
                  <a:lnTo>
                    <a:pt x="243" y="279"/>
                  </a:lnTo>
                  <a:lnTo>
                    <a:pt x="257" y="291"/>
                  </a:lnTo>
                  <a:lnTo>
                    <a:pt x="257" y="291"/>
                  </a:lnTo>
                  <a:lnTo>
                    <a:pt x="259" y="296"/>
                  </a:lnTo>
                  <a:lnTo>
                    <a:pt x="259" y="301"/>
                  </a:lnTo>
                  <a:lnTo>
                    <a:pt x="259" y="310"/>
                  </a:lnTo>
                  <a:lnTo>
                    <a:pt x="259" y="31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1" name="Freeform 71"/>
            <p:cNvSpPr>
              <a:spLocks noEditPoints="1"/>
            </p:cNvSpPr>
            <p:nvPr/>
          </p:nvSpPr>
          <p:spPr bwMode="auto">
            <a:xfrm>
              <a:off x="4773613" y="6654800"/>
              <a:ext cx="314325" cy="492125"/>
            </a:xfrm>
            <a:custGeom>
              <a:avLst/>
              <a:gdLst>
                <a:gd name="T0" fmla="*/ 179 w 198"/>
                <a:gd name="T1" fmla="*/ 270 h 310"/>
                <a:gd name="T2" fmla="*/ 190 w 198"/>
                <a:gd name="T3" fmla="*/ 285 h 310"/>
                <a:gd name="T4" fmla="*/ 161 w 198"/>
                <a:gd name="T5" fmla="*/ 294 h 310"/>
                <a:gd name="T6" fmla="*/ 140 w 198"/>
                <a:gd name="T7" fmla="*/ 293 h 310"/>
                <a:gd name="T8" fmla="*/ 125 w 198"/>
                <a:gd name="T9" fmla="*/ 299 h 310"/>
                <a:gd name="T10" fmla="*/ 113 w 198"/>
                <a:gd name="T11" fmla="*/ 299 h 310"/>
                <a:gd name="T12" fmla="*/ 122 w 198"/>
                <a:gd name="T13" fmla="*/ 291 h 310"/>
                <a:gd name="T14" fmla="*/ 127 w 198"/>
                <a:gd name="T15" fmla="*/ 288 h 310"/>
                <a:gd name="T16" fmla="*/ 113 w 198"/>
                <a:gd name="T17" fmla="*/ 293 h 310"/>
                <a:gd name="T18" fmla="*/ 99 w 198"/>
                <a:gd name="T19" fmla="*/ 297 h 310"/>
                <a:gd name="T20" fmla="*/ 100 w 198"/>
                <a:gd name="T21" fmla="*/ 294 h 310"/>
                <a:gd name="T22" fmla="*/ 110 w 198"/>
                <a:gd name="T23" fmla="*/ 287 h 310"/>
                <a:gd name="T24" fmla="*/ 113 w 198"/>
                <a:gd name="T25" fmla="*/ 284 h 310"/>
                <a:gd name="T26" fmla="*/ 96 w 198"/>
                <a:gd name="T27" fmla="*/ 288 h 310"/>
                <a:gd name="T28" fmla="*/ 88 w 198"/>
                <a:gd name="T29" fmla="*/ 288 h 310"/>
                <a:gd name="T30" fmla="*/ 90 w 198"/>
                <a:gd name="T31" fmla="*/ 284 h 310"/>
                <a:gd name="T32" fmla="*/ 91 w 198"/>
                <a:gd name="T33" fmla="*/ 279 h 310"/>
                <a:gd name="T34" fmla="*/ 93 w 198"/>
                <a:gd name="T35" fmla="*/ 274 h 310"/>
                <a:gd name="T36" fmla="*/ 113 w 198"/>
                <a:gd name="T37" fmla="*/ 267 h 310"/>
                <a:gd name="T38" fmla="*/ 122 w 198"/>
                <a:gd name="T39" fmla="*/ 265 h 310"/>
                <a:gd name="T40" fmla="*/ 122 w 198"/>
                <a:gd name="T41" fmla="*/ 262 h 310"/>
                <a:gd name="T42" fmla="*/ 113 w 198"/>
                <a:gd name="T43" fmla="*/ 262 h 310"/>
                <a:gd name="T44" fmla="*/ 97 w 198"/>
                <a:gd name="T45" fmla="*/ 264 h 310"/>
                <a:gd name="T46" fmla="*/ 99 w 198"/>
                <a:gd name="T47" fmla="*/ 257 h 310"/>
                <a:gd name="T48" fmla="*/ 111 w 198"/>
                <a:gd name="T49" fmla="*/ 254 h 310"/>
                <a:gd name="T50" fmla="*/ 130 w 198"/>
                <a:gd name="T51" fmla="*/ 254 h 310"/>
                <a:gd name="T52" fmla="*/ 144 w 198"/>
                <a:gd name="T53" fmla="*/ 259 h 310"/>
                <a:gd name="T54" fmla="*/ 151 w 198"/>
                <a:gd name="T55" fmla="*/ 257 h 310"/>
                <a:gd name="T56" fmla="*/ 145 w 198"/>
                <a:gd name="T57" fmla="*/ 247 h 310"/>
                <a:gd name="T58" fmla="*/ 122 w 198"/>
                <a:gd name="T59" fmla="*/ 222 h 310"/>
                <a:gd name="T60" fmla="*/ 83 w 198"/>
                <a:gd name="T61" fmla="*/ 162 h 310"/>
                <a:gd name="T62" fmla="*/ 76 w 198"/>
                <a:gd name="T63" fmla="*/ 142 h 310"/>
                <a:gd name="T64" fmla="*/ 77 w 198"/>
                <a:gd name="T65" fmla="*/ 95 h 310"/>
                <a:gd name="T66" fmla="*/ 85 w 198"/>
                <a:gd name="T67" fmla="*/ 54 h 310"/>
                <a:gd name="T68" fmla="*/ 100 w 198"/>
                <a:gd name="T69" fmla="*/ 9 h 310"/>
                <a:gd name="T70" fmla="*/ 99 w 198"/>
                <a:gd name="T71" fmla="*/ 0 h 310"/>
                <a:gd name="T72" fmla="*/ 83 w 198"/>
                <a:gd name="T73" fmla="*/ 11 h 310"/>
                <a:gd name="T74" fmla="*/ 59 w 198"/>
                <a:gd name="T75" fmla="*/ 25 h 310"/>
                <a:gd name="T76" fmla="*/ 48 w 198"/>
                <a:gd name="T77" fmla="*/ 23 h 310"/>
                <a:gd name="T78" fmla="*/ 42 w 198"/>
                <a:gd name="T79" fmla="*/ 15 h 310"/>
                <a:gd name="T80" fmla="*/ 36 w 198"/>
                <a:gd name="T81" fmla="*/ 11 h 310"/>
                <a:gd name="T82" fmla="*/ 36 w 198"/>
                <a:gd name="T83" fmla="*/ 12 h 310"/>
                <a:gd name="T84" fmla="*/ 40 w 198"/>
                <a:gd name="T85" fmla="*/ 31 h 310"/>
                <a:gd name="T86" fmla="*/ 29 w 198"/>
                <a:gd name="T87" fmla="*/ 65 h 310"/>
                <a:gd name="T88" fmla="*/ 22 w 198"/>
                <a:gd name="T89" fmla="*/ 92 h 310"/>
                <a:gd name="T90" fmla="*/ 17 w 198"/>
                <a:gd name="T91" fmla="*/ 132 h 310"/>
                <a:gd name="T92" fmla="*/ 11 w 198"/>
                <a:gd name="T93" fmla="*/ 168 h 310"/>
                <a:gd name="T94" fmla="*/ 9 w 198"/>
                <a:gd name="T95" fmla="*/ 200 h 310"/>
                <a:gd name="T96" fmla="*/ 5 w 198"/>
                <a:gd name="T97" fmla="*/ 245 h 310"/>
                <a:gd name="T98" fmla="*/ 5 w 198"/>
                <a:gd name="T99" fmla="*/ 267 h 310"/>
                <a:gd name="T100" fmla="*/ 8 w 198"/>
                <a:gd name="T101" fmla="*/ 279 h 310"/>
                <a:gd name="T102" fmla="*/ 6 w 198"/>
                <a:gd name="T103" fmla="*/ 288 h 310"/>
                <a:gd name="T104" fmla="*/ 2 w 198"/>
                <a:gd name="T105" fmla="*/ 293 h 310"/>
                <a:gd name="T106" fmla="*/ 2 w 198"/>
                <a:gd name="T107" fmla="*/ 296 h 310"/>
                <a:gd name="T108" fmla="*/ 65 w 198"/>
                <a:gd name="T109" fmla="*/ 301 h 310"/>
                <a:gd name="T110" fmla="*/ 107 w 198"/>
                <a:gd name="T111" fmla="*/ 305 h 310"/>
                <a:gd name="T112" fmla="*/ 157 w 198"/>
                <a:gd name="T113" fmla="*/ 310 h 310"/>
                <a:gd name="T114" fmla="*/ 162 w 198"/>
                <a:gd name="T115" fmla="*/ 305 h 310"/>
                <a:gd name="T116" fmla="*/ 161 w 198"/>
                <a:gd name="T117" fmla="*/ 29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" h="310">
                  <a:moveTo>
                    <a:pt x="170" y="262"/>
                  </a:moveTo>
                  <a:lnTo>
                    <a:pt x="170" y="262"/>
                  </a:lnTo>
                  <a:lnTo>
                    <a:pt x="179" y="270"/>
                  </a:lnTo>
                  <a:lnTo>
                    <a:pt x="187" y="277"/>
                  </a:lnTo>
                  <a:lnTo>
                    <a:pt x="188" y="282"/>
                  </a:lnTo>
                  <a:lnTo>
                    <a:pt x="190" y="285"/>
                  </a:lnTo>
                  <a:lnTo>
                    <a:pt x="198" y="276"/>
                  </a:lnTo>
                  <a:lnTo>
                    <a:pt x="170" y="262"/>
                  </a:lnTo>
                  <a:close/>
                  <a:moveTo>
                    <a:pt x="161" y="294"/>
                  </a:moveTo>
                  <a:lnTo>
                    <a:pt x="161" y="294"/>
                  </a:lnTo>
                  <a:lnTo>
                    <a:pt x="150" y="293"/>
                  </a:lnTo>
                  <a:lnTo>
                    <a:pt x="140" y="293"/>
                  </a:lnTo>
                  <a:lnTo>
                    <a:pt x="133" y="296"/>
                  </a:lnTo>
                  <a:lnTo>
                    <a:pt x="125" y="299"/>
                  </a:lnTo>
                  <a:lnTo>
                    <a:pt x="125" y="299"/>
                  </a:lnTo>
                  <a:lnTo>
                    <a:pt x="119" y="302"/>
                  </a:lnTo>
                  <a:lnTo>
                    <a:pt x="114" y="301"/>
                  </a:lnTo>
                  <a:lnTo>
                    <a:pt x="113" y="299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22" y="291"/>
                  </a:lnTo>
                  <a:lnTo>
                    <a:pt x="127" y="290"/>
                  </a:lnTo>
                  <a:lnTo>
                    <a:pt x="127" y="288"/>
                  </a:lnTo>
                  <a:lnTo>
                    <a:pt x="127" y="288"/>
                  </a:lnTo>
                  <a:lnTo>
                    <a:pt x="120" y="290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07" y="297"/>
                  </a:lnTo>
                  <a:lnTo>
                    <a:pt x="102" y="299"/>
                  </a:lnTo>
                  <a:lnTo>
                    <a:pt x="99" y="297"/>
                  </a:lnTo>
                  <a:lnTo>
                    <a:pt x="99" y="297"/>
                  </a:lnTo>
                  <a:lnTo>
                    <a:pt x="99" y="296"/>
                  </a:lnTo>
                  <a:lnTo>
                    <a:pt x="100" y="294"/>
                  </a:lnTo>
                  <a:lnTo>
                    <a:pt x="103" y="290"/>
                  </a:lnTo>
                  <a:lnTo>
                    <a:pt x="103" y="290"/>
                  </a:lnTo>
                  <a:lnTo>
                    <a:pt x="110" y="287"/>
                  </a:lnTo>
                  <a:lnTo>
                    <a:pt x="111" y="285"/>
                  </a:lnTo>
                  <a:lnTo>
                    <a:pt x="113" y="284"/>
                  </a:lnTo>
                  <a:lnTo>
                    <a:pt x="113" y="284"/>
                  </a:lnTo>
                  <a:lnTo>
                    <a:pt x="111" y="282"/>
                  </a:lnTo>
                  <a:lnTo>
                    <a:pt x="108" y="284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91" y="290"/>
                  </a:lnTo>
                  <a:lnTo>
                    <a:pt x="88" y="288"/>
                  </a:lnTo>
                  <a:lnTo>
                    <a:pt x="88" y="287"/>
                  </a:lnTo>
                  <a:lnTo>
                    <a:pt x="90" y="284"/>
                  </a:lnTo>
                  <a:lnTo>
                    <a:pt x="90" y="284"/>
                  </a:lnTo>
                  <a:lnTo>
                    <a:pt x="93" y="282"/>
                  </a:lnTo>
                  <a:lnTo>
                    <a:pt x="93" y="282"/>
                  </a:lnTo>
                  <a:lnTo>
                    <a:pt x="91" y="279"/>
                  </a:lnTo>
                  <a:lnTo>
                    <a:pt x="91" y="277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6" y="273"/>
                  </a:lnTo>
                  <a:lnTo>
                    <a:pt x="100" y="270"/>
                  </a:lnTo>
                  <a:lnTo>
                    <a:pt x="113" y="267"/>
                  </a:lnTo>
                  <a:lnTo>
                    <a:pt x="113" y="267"/>
                  </a:lnTo>
                  <a:lnTo>
                    <a:pt x="122" y="265"/>
                  </a:lnTo>
                  <a:lnTo>
                    <a:pt x="122" y="265"/>
                  </a:lnTo>
                  <a:lnTo>
                    <a:pt x="125" y="264"/>
                  </a:lnTo>
                  <a:lnTo>
                    <a:pt x="125" y="264"/>
                  </a:lnTo>
                  <a:lnTo>
                    <a:pt x="122" y="262"/>
                  </a:lnTo>
                  <a:lnTo>
                    <a:pt x="117" y="262"/>
                  </a:lnTo>
                  <a:lnTo>
                    <a:pt x="117" y="262"/>
                  </a:lnTo>
                  <a:lnTo>
                    <a:pt x="113" y="262"/>
                  </a:lnTo>
                  <a:lnTo>
                    <a:pt x="103" y="264"/>
                  </a:lnTo>
                  <a:lnTo>
                    <a:pt x="103" y="264"/>
                  </a:lnTo>
                  <a:lnTo>
                    <a:pt x="97" y="264"/>
                  </a:lnTo>
                  <a:lnTo>
                    <a:pt x="96" y="262"/>
                  </a:lnTo>
                  <a:lnTo>
                    <a:pt x="96" y="259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6" y="253"/>
                  </a:lnTo>
                  <a:lnTo>
                    <a:pt x="12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7" y="257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8" y="259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0" y="253"/>
                  </a:lnTo>
                  <a:lnTo>
                    <a:pt x="145" y="247"/>
                  </a:lnTo>
                  <a:lnTo>
                    <a:pt x="131" y="233"/>
                  </a:lnTo>
                  <a:lnTo>
                    <a:pt x="131" y="233"/>
                  </a:lnTo>
                  <a:lnTo>
                    <a:pt x="122" y="222"/>
                  </a:lnTo>
                  <a:lnTo>
                    <a:pt x="110" y="203"/>
                  </a:lnTo>
                  <a:lnTo>
                    <a:pt x="96" y="183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79" y="153"/>
                  </a:lnTo>
                  <a:lnTo>
                    <a:pt x="76" y="142"/>
                  </a:lnTo>
                  <a:lnTo>
                    <a:pt x="76" y="131"/>
                  </a:lnTo>
                  <a:lnTo>
                    <a:pt x="76" y="119"/>
                  </a:lnTo>
                  <a:lnTo>
                    <a:pt x="77" y="95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5" y="54"/>
                  </a:lnTo>
                  <a:lnTo>
                    <a:pt x="91" y="3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2" y="3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3" y="11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9" y="25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8"/>
                  </a:lnTo>
                  <a:lnTo>
                    <a:pt x="37" y="46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6" y="75"/>
                  </a:lnTo>
                  <a:lnTo>
                    <a:pt x="22" y="92"/>
                  </a:lnTo>
                  <a:lnTo>
                    <a:pt x="19" y="11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6" y="149"/>
                  </a:lnTo>
                  <a:lnTo>
                    <a:pt x="13" y="159"/>
                  </a:lnTo>
                  <a:lnTo>
                    <a:pt x="11" y="168"/>
                  </a:lnTo>
                  <a:lnTo>
                    <a:pt x="11" y="182"/>
                  </a:lnTo>
                  <a:lnTo>
                    <a:pt x="11" y="182"/>
                  </a:lnTo>
                  <a:lnTo>
                    <a:pt x="9" y="200"/>
                  </a:lnTo>
                  <a:lnTo>
                    <a:pt x="8" y="216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59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3" y="273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9" y="282"/>
                  </a:lnTo>
                  <a:lnTo>
                    <a:pt x="9" y="284"/>
                  </a:lnTo>
                  <a:lnTo>
                    <a:pt x="6" y="288"/>
                  </a:lnTo>
                  <a:lnTo>
                    <a:pt x="6" y="288"/>
                  </a:lnTo>
                  <a:lnTo>
                    <a:pt x="5" y="291"/>
                  </a:lnTo>
                  <a:lnTo>
                    <a:pt x="2" y="293"/>
                  </a:lnTo>
                  <a:lnTo>
                    <a:pt x="0" y="293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53" y="299"/>
                  </a:lnTo>
                  <a:lnTo>
                    <a:pt x="53" y="299"/>
                  </a:lnTo>
                  <a:lnTo>
                    <a:pt x="65" y="301"/>
                  </a:lnTo>
                  <a:lnTo>
                    <a:pt x="80" y="302"/>
                  </a:lnTo>
                  <a:lnTo>
                    <a:pt x="94" y="305"/>
                  </a:lnTo>
                  <a:lnTo>
                    <a:pt x="107" y="305"/>
                  </a:lnTo>
                  <a:lnTo>
                    <a:pt x="107" y="305"/>
                  </a:lnTo>
                  <a:lnTo>
                    <a:pt x="134" y="307"/>
                  </a:lnTo>
                  <a:lnTo>
                    <a:pt x="157" y="310"/>
                  </a:lnTo>
                  <a:lnTo>
                    <a:pt x="157" y="310"/>
                  </a:lnTo>
                  <a:lnTo>
                    <a:pt x="164" y="310"/>
                  </a:lnTo>
                  <a:lnTo>
                    <a:pt x="162" y="305"/>
                  </a:lnTo>
                  <a:lnTo>
                    <a:pt x="162" y="305"/>
                  </a:lnTo>
                  <a:lnTo>
                    <a:pt x="161" y="297"/>
                  </a:lnTo>
                  <a:lnTo>
                    <a:pt x="161" y="294"/>
                  </a:lnTo>
                  <a:lnTo>
                    <a:pt x="161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2" name="Freeform 72"/>
            <p:cNvSpPr>
              <a:spLocks/>
            </p:cNvSpPr>
            <p:nvPr/>
          </p:nvSpPr>
          <p:spPr bwMode="auto">
            <a:xfrm>
              <a:off x="4795838" y="6704013"/>
              <a:ext cx="73025" cy="369887"/>
            </a:xfrm>
            <a:custGeom>
              <a:avLst/>
              <a:gdLst>
                <a:gd name="T0" fmla="*/ 29 w 46"/>
                <a:gd name="T1" fmla="*/ 217 h 233"/>
                <a:gd name="T2" fmla="*/ 8 w 46"/>
                <a:gd name="T3" fmla="*/ 233 h 233"/>
                <a:gd name="T4" fmla="*/ 0 w 46"/>
                <a:gd name="T5" fmla="*/ 216 h 233"/>
                <a:gd name="T6" fmla="*/ 0 w 46"/>
                <a:gd name="T7" fmla="*/ 216 h 233"/>
                <a:gd name="T8" fmla="*/ 3 w 46"/>
                <a:gd name="T9" fmla="*/ 200 h 233"/>
                <a:gd name="T10" fmla="*/ 6 w 46"/>
                <a:gd name="T11" fmla="*/ 188 h 233"/>
                <a:gd name="T12" fmla="*/ 6 w 46"/>
                <a:gd name="T13" fmla="*/ 179 h 233"/>
                <a:gd name="T14" fmla="*/ 6 w 46"/>
                <a:gd name="T15" fmla="*/ 179 h 233"/>
                <a:gd name="T16" fmla="*/ 11 w 46"/>
                <a:gd name="T17" fmla="*/ 149 h 233"/>
                <a:gd name="T18" fmla="*/ 15 w 46"/>
                <a:gd name="T19" fmla="*/ 112 h 233"/>
                <a:gd name="T20" fmla="*/ 15 w 46"/>
                <a:gd name="T21" fmla="*/ 112 h 233"/>
                <a:gd name="T22" fmla="*/ 19 w 46"/>
                <a:gd name="T23" fmla="*/ 78 h 233"/>
                <a:gd name="T24" fmla="*/ 22 w 46"/>
                <a:gd name="T25" fmla="*/ 60 h 233"/>
                <a:gd name="T26" fmla="*/ 25 w 46"/>
                <a:gd name="T27" fmla="*/ 44 h 233"/>
                <a:gd name="T28" fmla="*/ 25 w 46"/>
                <a:gd name="T29" fmla="*/ 44 h 233"/>
                <a:gd name="T30" fmla="*/ 29 w 46"/>
                <a:gd name="T31" fmla="*/ 34 h 233"/>
                <a:gd name="T32" fmla="*/ 32 w 46"/>
                <a:gd name="T33" fmla="*/ 28 h 233"/>
                <a:gd name="T34" fmla="*/ 36 w 46"/>
                <a:gd name="T35" fmla="*/ 23 h 233"/>
                <a:gd name="T36" fmla="*/ 37 w 46"/>
                <a:gd name="T37" fmla="*/ 18 h 233"/>
                <a:gd name="T38" fmla="*/ 37 w 46"/>
                <a:gd name="T39" fmla="*/ 18 h 233"/>
                <a:gd name="T40" fmla="*/ 34 w 46"/>
                <a:gd name="T41" fmla="*/ 7 h 233"/>
                <a:gd name="T42" fmla="*/ 34 w 46"/>
                <a:gd name="T43" fmla="*/ 1 h 233"/>
                <a:gd name="T44" fmla="*/ 36 w 46"/>
                <a:gd name="T45" fmla="*/ 0 h 233"/>
                <a:gd name="T46" fmla="*/ 37 w 46"/>
                <a:gd name="T47" fmla="*/ 0 h 233"/>
                <a:gd name="T48" fmla="*/ 37 w 46"/>
                <a:gd name="T49" fmla="*/ 0 h 233"/>
                <a:gd name="T50" fmla="*/ 40 w 46"/>
                <a:gd name="T51" fmla="*/ 0 h 233"/>
                <a:gd name="T52" fmla="*/ 42 w 46"/>
                <a:gd name="T53" fmla="*/ 1 h 233"/>
                <a:gd name="T54" fmla="*/ 45 w 46"/>
                <a:gd name="T55" fmla="*/ 6 h 233"/>
                <a:gd name="T56" fmla="*/ 46 w 46"/>
                <a:gd name="T57" fmla="*/ 12 h 233"/>
                <a:gd name="T58" fmla="*/ 46 w 46"/>
                <a:gd name="T59" fmla="*/ 17 h 233"/>
                <a:gd name="T60" fmla="*/ 46 w 46"/>
                <a:gd name="T61" fmla="*/ 17 h 233"/>
                <a:gd name="T62" fmla="*/ 43 w 46"/>
                <a:gd name="T63" fmla="*/ 26 h 233"/>
                <a:gd name="T64" fmla="*/ 43 w 46"/>
                <a:gd name="T65" fmla="*/ 34 h 233"/>
                <a:gd name="T66" fmla="*/ 43 w 46"/>
                <a:gd name="T67" fmla="*/ 43 h 233"/>
                <a:gd name="T68" fmla="*/ 43 w 46"/>
                <a:gd name="T69" fmla="*/ 43 h 233"/>
                <a:gd name="T70" fmla="*/ 42 w 46"/>
                <a:gd name="T71" fmla="*/ 57 h 233"/>
                <a:gd name="T72" fmla="*/ 40 w 46"/>
                <a:gd name="T73" fmla="*/ 78 h 233"/>
                <a:gd name="T74" fmla="*/ 37 w 46"/>
                <a:gd name="T75" fmla="*/ 115 h 233"/>
                <a:gd name="T76" fmla="*/ 37 w 46"/>
                <a:gd name="T77" fmla="*/ 115 h 233"/>
                <a:gd name="T78" fmla="*/ 34 w 46"/>
                <a:gd name="T79" fmla="*/ 165 h 233"/>
                <a:gd name="T80" fmla="*/ 32 w 46"/>
                <a:gd name="T81" fmla="*/ 194 h 233"/>
                <a:gd name="T82" fmla="*/ 29 w 46"/>
                <a:gd name="T83" fmla="*/ 217 h 233"/>
                <a:gd name="T84" fmla="*/ 29 w 46"/>
                <a:gd name="T85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233">
                  <a:moveTo>
                    <a:pt x="29" y="217"/>
                  </a:moveTo>
                  <a:lnTo>
                    <a:pt x="8" y="233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3" y="200"/>
                  </a:lnTo>
                  <a:lnTo>
                    <a:pt x="6" y="188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11" y="149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9" y="78"/>
                  </a:lnTo>
                  <a:lnTo>
                    <a:pt x="22" y="60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9" y="34"/>
                  </a:lnTo>
                  <a:lnTo>
                    <a:pt x="32" y="28"/>
                  </a:lnTo>
                  <a:lnTo>
                    <a:pt x="36" y="23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4" y="7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5" y="6"/>
                  </a:lnTo>
                  <a:lnTo>
                    <a:pt x="46" y="12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3" y="26"/>
                  </a:lnTo>
                  <a:lnTo>
                    <a:pt x="43" y="34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2" y="57"/>
                  </a:lnTo>
                  <a:lnTo>
                    <a:pt x="40" y="78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65"/>
                  </a:lnTo>
                  <a:lnTo>
                    <a:pt x="32" y="194"/>
                  </a:lnTo>
                  <a:lnTo>
                    <a:pt x="29" y="217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3" name="Freeform 84"/>
            <p:cNvSpPr>
              <a:spLocks/>
            </p:cNvSpPr>
            <p:nvPr/>
          </p:nvSpPr>
          <p:spPr bwMode="auto">
            <a:xfrm>
              <a:off x="4810126" y="6419850"/>
              <a:ext cx="203200" cy="173037"/>
            </a:xfrm>
            <a:custGeom>
              <a:avLst/>
              <a:gdLst>
                <a:gd name="T0" fmla="*/ 102 w 128"/>
                <a:gd name="T1" fmla="*/ 8 h 109"/>
                <a:gd name="T2" fmla="*/ 102 w 128"/>
                <a:gd name="T3" fmla="*/ 8 h 109"/>
                <a:gd name="T4" fmla="*/ 87 w 128"/>
                <a:gd name="T5" fmla="*/ 1 h 109"/>
                <a:gd name="T6" fmla="*/ 74 w 128"/>
                <a:gd name="T7" fmla="*/ 0 h 109"/>
                <a:gd name="T8" fmla="*/ 62 w 128"/>
                <a:gd name="T9" fmla="*/ 0 h 109"/>
                <a:gd name="T10" fmla="*/ 51 w 128"/>
                <a:gd name="T11" fmla="*/ 3 h 109"/>
                <a:gd name="T12" fmla="*/ 42 w 128"/>
                <a:gd name="T13" fmla="*/ 8 h 109"/>
                <a:gd name="T14" fmla="*/ 34 w 128"/>
                <a:gd name="T15" fmla="*/ 12 h 109"/>
                <a:gd name="T16" fmla="*/ 27 w 128"/>
                <a:gd name="T17" fmla="*/ 18 h 109"/>
                <a:gd name="T18" fmla="*/ 22 w 128"/>
                <a:gd name="T19" fmla="*/ 25 h 109"/>
                <a:gd name="T20" fmla="*/ 22 w 128"/>
                <a:gd name="T21" fmla="*/ 25 h 109"/>
                <a:gd name="T22" fmla="*/ 13 w 128"/>
                <a:gd name="T23" fmla="*/ 26 h 109"/>
                <a:gd name="T24" fmla="*/ 6 w 128"/>
                <a:gd name="T25" fmla="*/ 31 h 109"/>
                <a:gd name="T26" fmla="*/ 2 w 128"/>
                <a:gd name="T27" fmla="*/ 35 h 109"/>
                <a:gd name="T28" fmla="*/ 0 w 128"/>
                <a:gd name="T29" fmla="*/ 38 h 109"/>
                <a:gd name="T30" fmla="*/ 0 w 128"/>
                <a:gd name="T31" fmla="*/ 38 h 109"/>
                <a:gd name="T32" fmla="*/ 3 w 128"/>
                <a:gd name="T33" fmla="*/ 40 h 109"/>
                <a:gd name="T34" fmla="*/ 8 w 128"/>
                <a:gd name="T35" fmla="*/ 40 h 109"/>
                <a:gd name="T36" fmla="*/ 20 w 128"/>
                <a:gd name="T37" fmla="*/ 42 h 109"/>
                <a:gd name="T38" fmla="*/ 20 w 128"/>
                <a:gd name="T39" fmla="*/ 42 h 109"/>
                <a:gd name="T40" fmla="*/ 42 w 128"/>
                <a:gd name="T41" fmla="*/ 48 h 109"/>
                <a:gd name="T42" fmla="*/ 42 w 128"/>
                <a:gd name="T43" fmla="*/ 48 h 109"/>
                <a:gd name="T44" fmla="*/ 51 w 128"/>
                <a:gd name="T45" fmla="*/ 52 h 109"/>
                <a:gd name="T46" fmla="*/ 60 w 128"/>
                <a:gd name="T47" fmla="*/ 59 h 109"/>
                <a:gd name="T48" fmla="*/ 70 w 128"/>
                <a:gd name="T49" fmla="*/ 66 h 109"/>
                <a:gd name="T50" fmla="*/ 79 w 128"/>
                <a:gd name="T51" fmla="*/ 75 h 109"/>
                <a:gd name="T52" fmla="*/ 93 w 128"/>
                <a:gd name="T53" fmla="*/ 91 h 109"/>
                <a:gd name="T54" fmla="*/ 101 w 128"/>
                <a:gd name="T55" fmla="*/ 103 h 109"/>
                <a:gd name="T56" fmla="*/ 101 w 128"/>
                <a:gd name="T57" fmla="*/ 103 h 109"/>
                <a:gd name="T58" fmla="*/ 101 w 128"/>
                <a:gd name="T59" fmla="*/ 103 h 109"/>
                <a:gd name="T60" fmla="*/ 101 w 128"/>
                <a:gd name="T61" fmla="*/ 103 h 109"/>
                <a:gd name="T62" fmla="*/ 104 w 128"/>
                <a:gd name="T63" fmla="*/ 108 h 109"/>
                <a:gd name="T64" fmla="*/ 108 w 128"/>
                <a:gd name="T65" fmla="*/ 109 h 109"/>
                <a:gd name="T66" fmla="*/ 108 w 128"/>
                <a:gd name="T67" fmla="*/ 109 h 109"/>
                <a:gd name="T68" fmla="*/ 111 w 128"/>
                <a:gd name="T69" fmla="*/ 109 h 109"/>
                <a:gd name="T70" fmla="*/ 114 w 128"/>
                <a:gd name="T71" fmla="*/ 106 h 109"/>
                <a:gd name="T72" fmla="*/ 116 w 128"/>
                <a:gd name="T73" fmla="*/ 105 h 109"/>
                <a:gd name="T74" fmla="*/ 116 w 128"/>
                <a:gd name="T75" fmla="*/ 100 h 109"/>
                <a:gd name="T76" fmla="*/ 116 w 128"/>
                <a:gd name="T77" fmla="*/ 100 h 109"/>
                <a:gd name="T78" fmla="*/ 116 w 128"/>
                <a:gd name="T79" fmla="*/ 99 h 109"/>
                <a:gd name="T80" fmla="*/ 114 w 128"/>
                <a:gd name="T81" fmla="*/ 96 h 109"/>
                <a:gd name="T82" fmla="*/ 114 w 128"/>
                <a:gd name="T83" fmla="*/ 96 h 109"/>
                <a:gd name="T84" fmla="*/ 122 w 128"/>
                <a:gd name="T85" fmla="*/ 80 h 109"/>
                <a:gd name="T86" fmla="*/ 127 w 128"/>
                <a:gd name="T87" fmla="*/ 68 h 109"/>
                <a:gd name="T88" fmla="*/ 128 w 128"/>
                <a:gd name="T89" fmla="*/ 55 h 109"/>
                <a:gd name="T90" fmla="*/ 128 w 128"/>
                <a:gd name="T91" fmla="*/ 42 h 109"/>
                <a:gd name="T92" fmla="*/ 127 w 128"/>
                <a:gd name="T93" fmla="*/ 35 h 109"/>
                <a:gd name="T94" fmla="*/ 125 w 128"/>
                <a:gd name="T95" fmla="*/ 29 h 109"/>
                <a:gd name="T96" fmla="*/ 121 w 128"/>
                <a:gd name="T97" fmla="*/ 23 h 109"/>
                <a:gd name="T98" fmla="*/ 116 w 128"/>
                <a:gd name="T99" fmla="*/ 17 h 109"/>
                <a:gd name="T100" fmla="*/ 110 w 128"/>
                <a:gd name="T101" fmla="*/ 12 h 109"/>
                <a:gd name="T102" fmla="*/ 102 w 128"/>
                <a:gd name="T103" fmla="*/ 8 h 109"/>
                <a:gd name="T104" fmla="*/ 102 w 128"/>
                <a:gd name="T105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09">
                  <a:moveTo>
                    <a:pt x="102" y="8"/>
                  </a:moveTo>
                  <a:lnTo>
                    <a:pt x="102" y="8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7" y="1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13" y="26"/>
                  </a:lnTo>
                  <a:lnTo>
                    <a:pt x="6" y="31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1" y="52"/>
                  </a:lnTo>
                  <a:lnTo>
                    <a:pt x="60" y="59"/>
                  </a:lnTo>
                  <a:lnTo>
                    <a:pt x="70" y="66"/>
                  </a:lnTo>
                  <a:lnTo>
                    <a:pt x="79" y="75"/>
                  </a:lnTo>
                  <a:lnTo>
                    <a:pt x="93" y="91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4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11" y="109"/>
                  </a:lnTo>
                  <a:lnTo>
                    <a:pt x="114" y="106"/>
                  </a:lnTo>
                  <a:lnTo>
                    <a:pt x="116" y="105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22" y="80"/>
                  </a:lnTo>
                  <a:lnTo>
                    <a:pt x="127" y="68"/>
                  </a:lnTo>
                  <a:lnTo>
                    <a:pt x="128" y="55"/>
                  </a:lnTo>
                  <a:lnTo>
                    <a:pt x="128" y="42"/>
                  </a:lnTo>
                  <a:lnTo>
                    <a:pt x="127" y="35"/>
                  </a:lnTo>
                  <a:lnTo>
                    <a:pt x="125" y="29"/>
                  </a:lnTo>
                  <a:lnTo>
                    <a:pt x="121" y="23"/>
                  </a:lnTo>
                  <a:lnTo>
                    <a:pt x="116" y="17"/>
                  </a:lnTo>
                  <a:lnTo>
                    <a:pt x="110" y="12"/>
                  </a:lnTo>
                  <a:lnTo>
                    <a:pt x="102" y="8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5" name="Freeform 4"/>
          <p:cNvSpPr/>
          <p:nvPr/>
        </p:nvSpPr>
        <p:spPr bwMode="ltGray">
          <a:xfrm>
            <a:off x="2791235" y="4123958"/>
            <a:ext cx="313506" cy="367020"/>
          </a:xfrm>
          <a:custGeom>
            <a:avLst/>
            <a:gdLst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54"/>
              <a:gd name="connsiteY0" fmla="*/ 121432 h 428320"/>
              <a:gd name="connsiteX1" fmla="*/ 84550 w 360154"/>
              <a:gd name="connsiteY1" fmla="*/ 137089 h 428320"/>
              <a:gd name="connsiteX2" fmla="*/ 184759 w 360154"/>
              <a:gd name="connsiteY2" fmla="*/ 428320 h 428320"/>
              <a:gd name="connsiteX3" fmla="*/ 275572 w 360154"/>
              <a:gd name="connsiteY3" fmla="*/ 143352 h 428320"/>
              <a:gd name="connsiteX4" fmla="*/ 360123 w 360154"/>
              <a:gd name="connsiteY4" fmla="*/ 124563 h 428320"/>
              <a:gd name="connsiteX5" fmla="*/ 266178 w 360154"/>
              <a:gd name="connsiteY5" fmla="*/ 2435 h 428320"/>
              <a:gd name="connsiteX6" fmla="*/ 181627 w 360154"/>
              <a:gd name="connsiteY6" fmla="*/ 249824 h 428320"/>
              <a:gd name="connsiteX7" fmla="*/ 100208 w 360154"/>
              <a:gd name="connsiteY7" fmla="*/ 8698 h 428320"/>
              <a:gd name="connsiteX8" fmla="*/ 0 w 360154"/>
              <a:gd name="connsiteY8" fmla="*/ 121432 h 428320"/>
              <a:gd name="connsiteX0" fmla="*/ 7502 w 367656"/>
              <a:gd name="connsiteY0" fmla="*/ 121432 h 428320"/>
              <a:gd name="connsiteX1" fmla="*/ 92052 w 367656"/>
              <a:gd name="connsiteY1" fmla="*/ 137089 h 428320"/>
              <a:gd name="connsiteX2" fmla="*/ 192261 w 367656"/>
              <a:gd name="connsiteY2" fmla="*/ 428320 h 428320"/>
              <a:gd name="connsiteX3" fmla="*/ 283074 w 367656"/>
              <a:gd name="connsiteY3" fmla="*/ 143352 h 428320"/>
              <a:gd name="connsiteX4" fmla="*/ 367625 w 367656"/>
              <a:gd name="connsiteY4" fmla="*/ 124563 h 428320"/>
              <a:gd name="connsiteX5" fmla="*/ 273680 w 367656"/>
              <a:gd name="connsiteY5" fmla="*/ 2435 h 428320"/>
              <a:gd name="connsiteX6" fmla="*/ 189129 w 367656"/>
              <a:gd name="connsiteY6" fmla="*/ 249824 h 428320"/>
              <a:gd name="connsiteX7" fmla="*/ 107710 w 367656"/>
              <a:gd name="connsiteY7" fmla="*/ 8698 h 428320"/>
              <a:gd name="connsiteX8" fmla="*/ 7502 w 367656"/>
              <a:gd name="connsiteY8" fmla="*/ 121432 h 428320"/>
              <a:gd name="connsiteX0" fmla="*/ 7502 w 380353"/>
              <a:gd name="connsiteY0" fmla="*/ 122319 h 429207"/>
              <a:gd name="connsiteX1" fmla="*/ 92052 w 380353"/>
              <a:gd name="connsiteY1" fmla="*/ 137976 h 429207"/>
              <a:gd name="connsiteX2" fmla="*/ 192261 w 380353"/>
              <a:gd name="connsiteY2" fmla="*/ 429207 h 429207"/>
              <a:gd name="connsiteX3" fmla="*/ 283074 w 380353"/>
              <a:gd name="connsiteY3" fmla="*/ 144239 h 429207"/>
              <a:gd name="connsiteX4" fmla="*/ 367625 w 380353"/>
              <a:gd name="connsiteY4" fmla="*/ 125450 h 429207"/>
              <a:gd name="connsiteX5" fmla="*/ 273680 w 380353"/>
              <a:gd name="connsiteY5" fmla="*/ 3322 h 429207"/>
              <a:gd name="connsiteX6" fmla="*/ 189129 w 380353"/>
              <a:gd name="connsiteY6" fmla="*/ 250711 h 429207"/>
              <a:gd name="connsiteX7" fmla="*/ 107710 w 380353"/>
              <a:gd name="connsiteY7" fmla="*/ 9585 h 429207"/>
              <a:gd name="connsiteX8" fmla="*/ 7502 w 380353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88101 w 379325"/>
              <a:gd name="connsiteY6" fmla="*/ 250711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94364 w 379325"/>
              <a:gd name="connsiteY6" fmla="*/ 206870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66628"/>
              <a:gd name="connsiteY0" fmla="*/ 122319 h 429210"/>
              <a:gd name="connsiteX1" fmla="*/ 91024 w 366628"/>
              <a:gd name="connsiteY1" fmla="*/ 137976 h 429210"/>
              <a:gd name="connsiteX2" fmla="*/ 191233 w 366628"/>
              <a:gd name="connsiteY2" fmla="*/ 429207 h 429210"/>
              <a:gd name="connsiteX3" fmla="*/ 282046 w 366628"/>
              <a:gd name="connsiteY3" fmla="*/ 144239 h 429210"/>
              <a:gd name="connsiteX4" fmla="*/ 366597 w 366628"/>
              <a:gd name="connsiteY4" fmla="*/ 125450 h 429210"/>
              <a:gd name="connsiteX5" fmla="*/ 272652 w 366628"/>
              <a:gd name="connsiteY5" fmla="*/ 3322 h 429210"/>
              <a:gd name="connsiteX6" fmla="*/ 194364 w 366628"/>
              <a:gd name="connsiteY6" fmla="*/ 206870 h 429210"/>
              <a:gd name="connsiteX7" fmla="*/ 106682 w 366628"/>
              <a:gd name="connsiteY7" fmla="*/ 9585 h 429210"/>
              <a:gd name="connsiteX8" fmla="*/ 6474 w 366628"/>
              <a:gd name="connsiteY8" fmla="*/ 122319 h 4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28" h="429210">
                <a:moveTo>
                  <a:pt x="6474" y="122319"/>
                </a:moveTo>
                <a:cubicBezTo>
                  <a:pt x="-23798" y="191212"/>
                  <a:pt x="60231" y="86828"/>
                  <a:pt x="91024" y="137976"/>
                </a:cubicBezTo>
                <a:lnTo>
                  <a:pt x="191233" y="429207"/>
                </a:lnTo>
                <a:cubicBezTo>
                  <a:pt x="223070" y="430251"/>
                  <a:pt x="252819" y="194865"/>
                  <a:pt x="282046" y="144239"/>
                </a:cubicBezTo>
                <a:cubicBezTo>
                  <a:pt x="311273" y="93613"/>
                  <a:pt x="368163" y="148936"/>
                  <a:pt x="366597" y="125450"/>
                </a:cubicBezTo>
                <a:cubicBezTo>
                  <a:pt x="318058" y="64386"/>
                  <a:pt x="302401" y="-17555"/>
                  <a:pt x="272652" y="3322"/>
                </a:cubicBezTo>
                <a:cubicBezTo>
                  <a:pt x="242903" y="24199"/>
                  <a:pt x="222026" y="205826"/>
                  <a:pt x="194364" y="206870"/>
                </a:cubicBezTo>
                <a:cubicBezTo>
                  <a:pt x="166702" y="207914"/>
                  <a:pt x="136953" y="30984"/>
                  <a:pt x="106682" y="9585"/>
                </a:cubicBezTo>
                <a:cubicBezTo>
                  <a:pt x="73279" y="47163"/>
                  <a:pt x="36746" y="53426"/>
                  <a:pt x="6474" y="122319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436" name="Group 435"/>
          <p:cNvGrpSpPr/>
          <p:nvPr/>
        </p:nvGrpSpPr>
        <p:grpSpPr>
          <a:xfrm>
            <a:off x="6172938" y="3803495"/>
            <a:ext cx="646584" cy="2164216"/>
            <a:chOff x="3452813" y="6670699"/>
            <a:chExt cx="612775" cy="2051050"/>
          </a:xfrm>
        </p:grpSpPr>
        <p:sp>
          <p:nvSpPr>
            <p:cNvPr id="437" name="Freeform 181"/>
            <p:cNvSpPr>
              <a:spLocks/>
            </p:cNvSpPr>
            <p:nvPr/>
          </p:nvSpPr>
          <p:spPr bwMode="auto">
            <a:xfrm>
              <a:off x="3452813" y="7172349"/>
              <a:ext cx="568325" cy="1549400"/>
            </a:xfrm>
            <a:custGeom>
              <a:avLst/>
              <a:gdLst>
                <a:gd name="T0" fmla="*/ 318 w 358"/>
                <a:gd name="T1" fmla="*/ 130 h 976"/>
                <a:gd name="T2" fmla="*/ 316 w 358"/>
                <a:gd name="T3" fmla="*/ 116 h 976"/>
                <a:gd name="T4" fmla="*/ 332 w 358"/>
                <a:gd name="T5" fmla="*/ 114 h 976"/>
                <a:gd name="T6" fmla="*/ 326 w 358"/>
                <a:gd name="T7" fmla="*/ 102 h 976"/>
                <a:gd name="T8" fmla="*/ 198 w 358"/>
                <a:gd name="T9" fmla="*/ 50 h 976"/>
                <a:gd name="T10" fmla="*/ 194 w 358"/>
                <a:gd name="T11" fmla="*/ 24 h 976"/>
                <a:gd name="T12" fmla="*/ 198 w 358"/>
                <a:gd name="T13" fmla="*/ 0 h 976"/>
                <a:gd name="T14" fmla="*/ 172 w 358"/>
                <a:gd name="T15" fmla="*/ 62 h 976"/>
                <a:gd name="T16" fmla="*/ 142 w 358"/>
                <a:gd name="T17" fmla="*/ 130 h 976"/>
                <a:gd name="T18" fmla="*/ 144 w 358"/>
                <a:gd name="T19" fmla="*/ 166 h 976"/>
                <a:gd name="T20" fmla="*/ 142 w 358"/>
                <a:gd name="T21" fmla="*/ 220 h 976"/>
                <a:gd name="T22" fmla="*/ 116 w 358"/>
                <a:gd name="T23" fmla="*/ 372 h 976"/>
                <a:gd name="T24" fmla="*/ 108 w 358"/>
                <a:gd name="T25" fmla="*/ 524 h 976"/>
                <a:gd name="T26" fmla="*/ 104 w 358"/>
                <a:gd name="T27" fmla="*/ 586 h 976"/>
                <a:gd name="T28" fmla="*/ 94 w 358"/>
                <a:gd name="T29" fmla="*/ 646 h 976"/>
                <a:gd name="T30" fmla="*/ 76 w 358"/>
                <a:gd name="T31" fmla="*/ 790 h 976"/>
                <a:gd name="T32" fmla="*/ 64 w 358"/>
                <a:gd name="T33" fmla="*/ 866 h 976"/>
                <a:gd name="T34" fmla="*/ 46 w 358"/>
                <a:gd name="T35" fmla="*/ 920 h 976"/>
                <a:gd name="T36" fmla="*/ 24 w 358"/>
                <a:gd name="T37" fmla="*/ 950 h 976"/>
                <a:gd name="T38" fmla="*/ 0 w 358"/>
                <a:gd name="T39" fmla="*/ 960 h 976"/>
                <a:gd name="T40" fmla="*/ 12 w 358"/>
                <a:gd name="T41" fmla="*/ 974 h 976"/>
                <a:gd name="T42" fmla="*/ 36 w 358"/>
                <a:gd name="T43" fmla="*/ 976 h 976"/>
                <a:gd name="T44" fmla="*/ 74 w 358"/>
                <a:gd name="T45" fmla="*/ 964 h 976"/>
                <a:gd name="T46" fmla="*/ 90 w 358"/>
                <a:gd name="T47" fmla="*/ 936 h 976"/>
                <a:gd name="T48" fmla="*/ 104 w 358"/>
                <a:gd name="T49" fmla="*/ 938 h 976"/>
                <a:gd name="T50" fmla="*/ 108 w 358"/>
                <a:gd name="T51" fmla="*/ 976 h 976"/>
                <a:gd name="T52" fmla="*/ 114 w 358"/>
                <a:gd name="T53" fmla="*/ 970 h 976"/>
                <a:gd name="T54" fmla="*/ 118 w 358"/>
                <a:gd name="T55" fmla="*/ 922 h 976"/>
                <a:gd name="T56" fmla="*/ 126 w 358"/>
                <a:gd name="T57" fmla="*/ 892 h 976"/>
                <a:gd name="T58" fmla="*/ 116 w 358"/>
                <a:gd name="T59" fmla="*/ 862 h 976"/>
                <a:gd name="T60" fmla="*/ 120 w 358"/>
                <a:gd name="T61" fmla="*/ 832 h 976"/>
                <a:gd name="T62" fmla="*/ 162 w 358"/>
                <a:gd name="T63" fmla="*/ 710 h 976"/>
                <a:gd name="T64" fmla="*/ 178 w 358"/>
                <a:gd name="T65" fmla="*/ 598 h 976"/>
                <a:gd name="T66" fmla="*/ 192 w 358"/>
                <a:gd name="T67" fmla="*/ 520 h 976"/>
                <a:gd name="T68" fmla="*/ 226 w 358"/>
                <a:gd name="T69" fmla="*/ 508 h 976"/>
                <a:gd name="T70" fmla="*/ 264 w 358"/>
                <a:gd name="T71" fmla="*/ 512 h 976"/>
                <a:gd name="T72" fmla="*/ 270 w 358"/>
                <a:gd name="T73" fmla="*/ 570 h 976"/>
                <a:gd name="T74" fmla="*/ 270 w 358"/>
                <a:gd name="T75" fmla="*/ 636 h 976"/>
                <a:gd name="T76" fmla="*/ 260 w 358"/>
                <a:gd name="T77" fmla="*/ 832 h 976"/>
                <a:gd name="T78" fmla="*/ 252 w 358"/>
                <a:gd name="T79" fmla="*/ 858 h 976"/>
                <a:gd name="T80" fmla="*/ 236 w 358"/>
                <a:gd name="T81" fmla="*/ 934 h 976"/>
                <a:gd name="T82" fmla="*/ 238 w 358"/>
                <a:gd name="T83" fmla="*/ 954 h 976"/>
                <a:gd name="T84" fmla="*/ 266 w 358"/>
                <a:gd name="T85" fmla="*/ 954 h 976"/>
                <a:gd name="T86" fmla="*/ 296 w 358"/>
                <a:gd name="T87" fmla="*/ 928 h 976"/>
                <a:gd name="T88" fmla="*/ 296 w 358"/>
                <a:gd name="T89" fmla="*/ 900 h 976"/>
                <a:gd name="T90" fmla="*/ 298 w 358"/>
                <a:gd name="T91" fmla="*/ 840 h 976"/>
                <a:gd name="T92" fmla="*/ 316 w 358"/>
                <a:gd name="T93" fmla="*/ 778 h 976"/>
                <a:gd name="T94" fmla="*/ 332 w 358"/>
                <a:gd name="T95" fmla="*/ 722 h 976"/>
                <a:gd name="T96" fmla="*/ 338 w 358"/>
                <a:gd name="T97" fmla="*/ 602 h 976"/>
                <a:gd name="T98" fmla="*/ 338 w 358"/>
                <a:gd name="T99" fmla="*/ 504 h 976"/>
                <a:gd name="T100" fmla="*/ 344 w 358"/>
                <a:gd name="T101" fmla="*/ 482 h 976"/>
                <a:gd name="T102" fmla="*/ 358 w 358"/>
                <a:gd name="T103" fmla="*/ 294 h 976"/>
                <a:gd name="T104" fmla="*/ 350 w 358"/>
                <a:gd name="T105" fmla="*/ 246 h 976"/>
                <a:gd name="T106" fmla="*/ 326 w 358"/>
                <a:gd name="T107" fmla="*/ 162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976">
                  <a:moveTo>
                    <a:pt x="326" y="162"/>
                  </a:moveTo>
                  <a:lnTo>
                    <a:pt x="326" y="162"/>
                  </a:lnTo>
                  <a:lnTo>
                    <a:pt x="322" y="142"/>
                  </a:lnTo>
                  <a:lnTo>
                    <a:pt x="318" y="130"/>
                  </a:lnTo>
                  <a:lnTo>
                    <a:pt x="314" y="122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22" y="116"/>
                  </a:lnTo>
                  <a:lnTo>
                    <a:pt x="328" y="116"/>
                  </a:lnTo>
                  <a:lnTo>
                    <a:pt x="332" y="114"/>
                  </a:lnTo>
                  <a:lnTo>
                    <a:pt x="332" y="114"/>
                  </a:lnTo>
                  <a:lnTo>
                    <a:pt x="332" y="108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26" y="102"/>
                  </a:lnTo>
                  <a:lnTo>
                    <a:pt x="310" y="94"/>
                  </a:lnTo>
                  <a:lnTo>
                    <a:pt x="262" y="76"/>
                  </a:lnTo>
                  <a:lnTo>
                    <a:pt x="214" y="58"/>
                  </a:lnTo>
                  <a:lnTo>
                    <a:pt x="198" y="50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2" y="44"/>
                  </a:lnTo>
                  <a:lnTo>
                    <a:pt x="194" y="24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4" y="18"/>
                  </a:lnTo>
                  <a:lnTo>
                    <a:pt x="188" y="34"/>
                  </a:lnTo>
                  <a:lnTo>
                    <a:pt x="182" y="48"/>
                  </a:lnTo>
                  <a:lnTo>
                    <a:pt x="172" y="62"/>
                  </a:lnTo>
                  <a:lnTo>
                    <a:pt x="162" y="76"/>
                  </a:lnTo>
                  <a:lnTo>
                    <a:pt x="154" y="92"/>
                  </a:lnTo>
                  <a:lnTo>
                    <a:pt x="146" y="11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4" y="166"/>
                  </a:lnTo>
                  <a:lnTo>
                    <a:pt x="144" y="190"/>
                  </a:lnTo>
                  <a:lnTo>
                    <a:pt x="144" y="204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0" y="296"/>
                  </a:lnTo>
                  <a:lnTo>
                    <a:pt x="124" y="334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110" y="412"/>
                  </a:lnTo>
                  <a:lnTo>
                    <a:pt x="108" y="450"/>
                  </a:lnTo>
                  <a:lnTo>
                    <a:pt x="108" y="524"/>
                  </a:lnTo>
                  <a:lnTo>
                    <a:pt x="108" y="524"/>
                  </a:lnTo>
                  <a:lnTo>
                    <a:pt x="108" y="538"/>
                  </a:lnTo>
                  <a:lnTo>
                    <a:pt x="106" y="552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608"/>
                  </a:lnTo>
                  <a:lnTo>
                    <a:pt x="102" y="622"/>
                  </a:lnTo>
                  <a:lnTo>
                    <a:pt x="94" y="646"/>
                  </a:lnTo>
                  <a:lnTo>
                    <a:pt x="94" y="646"/>
                  </a:lnTo>
                  <a:lnTo>
                    <a:pt x="88" y="670"/>
                  </a:lnTo>
                  <a:lnTo>
                    <a:pt x="86" y="694"/>
                  </a:lnTo>
                  <a:lnTo>
                    <a:pt x="80" y="742"/>
                  </a:lnTo>
                  <a:lnTo>
                    <a:pt x="76" y="790"/>
                  </a:lnTo>
                  <a:lnTo>
                    <a:pt x="72" y="812"/>
                  </a:lnTo>
                  <a:lnTo>
                    <a:pt x="68" y="834"/>
                  </a:lnTo>
                  <a:lnTo>
                    <a:pt x="68" y="834"/>
                  </a:lnTo>
                  <a:lnTo>
                    <a:pt x="64" y="866"/>
                  </a:lnTo>
                  <a:lnTo>
                    <a:pt x="60" y="888"/>
                  </a:lnTo>
                  <a:lnTo>
                    <a:pt x="54" y="904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40" y="932"/>
                  </a:lnTo>
                  <a:lnTo>
                    <a:pt x="34" y="942"/>
                  </a:lnTo>
                  <a:lnTo>
                    <a:pt x="30" y="946"/>
                  </a:lnTo>
                  <a:lnTo>
                    <a:pt x="24" y="950"/>
                  </a:lnTo>
                  <a:lnTo>
                    <a:pt x="10" y="954"/>
                  </a:lnTo>
                  <a:lnTo>
                    <a:pt x="10" y="954"/>
                  </a:lnTo>
                  <a:lnTo>
                    <a:pt x="4" y="956"/>
                  </a:lnTo>
                  <a:lnTo>
                    <a:pt x="0" y="960"/>
                  </a:lnTo>
                  <a:lnTo>
                    <a:pt x="0" y="964"/>
                  </a:lnTo>
                  <a:lnTo>
                    <a:pt x="2" y="966"/>
                  </a:lnTo>
                  <a:lnTo>
                    <a:pt x="6" y="970"/>
                  </a:lnTo>
                  <a:lnTo>
                    <a:pt x="12" y="974"/>
                  </a:lnTo>
                  <a:lnTo>
                    <a:pt x="18" y="976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36" y="976"/>
                  </a:lnTo>
                  <a:lnTo>
                    <a:pt x="50" y="976"/>
                  </a:lnTo>
                  <a:lnTo>
                    <a:pt x="64" y="972"/>
                  </a:lnTo>
                  <a:lnTo>
                    <a:pt x="70" y="970"/>
                  </a:lnTo>
                  <a:lnTo>
                    <a:pt x="74" y="964"/>
                  </a:lnTo>
                  <a:lnTo>
                    <a:pt x="74" y="964"/>
                  </a:lnTo>
                  <a:lnTo>
                    <a:pt x="84" y="94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4" y="934"/>
                  </a:lnTo>
                  <a:lnTo>
                    <a:pt x="98" y="934"/>
                  </a:lnTo>
                  <a:lnTo>
                    <a:pt x="102" y="934"/>
                  </a:lnTo>
                  <a:lnTo>
                    <a:pt x="104" y="938"/>
                  </a:lnTo>
                  <a:lnTo>
                    <a:pt x="104" y="938"/>
                  </a:lnTo>
                  <a:lnTo>
                    <a:pt x="106" y="958"/>
                  </a:lnTo>
                  <a:lnTo>
                    <a:pt x="106" y="970"/>
                  </a:lnTo>
                  <a:lnTo>
                    <a:pt x="108" y="976"/>
                  </a:lnTo>
                  <a:lnTo>
                    <a:pt x="108" y="976"/>
                  </a:lnTo>
                  <a:lnTo>
                    <a:pt x="112" y="976"/>
                  </a:lnTo>
                  <a:lnTo>
                    <a:pt x="112" y="976"/>
                  </a:lnTo>
                  <a:lnTo>
                    <a:pt x="114" y="970"/>
                  </a:lnTo>
                  <a:lnTo>
                    <a:pt x="114" y="960"/>
                  </a:lnTo>
                  <a:lnTo>
                    <a:pt x="116" y="926"/>
                  </a:lnTo>
                  <a:lnTo>
                    <a:pt x="116" y="926"/>
                  </a:lnTo>
                  <a:lnTo>
                    <a:pt x="118" y="922"/>
                  </a:lnTo>
                  <a:lnTo>
                    <a:pt x="122" y="914"/>
                  </a:lnTo>
                  <a:lnTo>
                    <a:pt x="126" y="904"/>
                  </a:lnTo>
                  <a:lnTo>
                    <a:pt x="126" y="898"/>
                  </a:lnTo>
                  <a:lnTo>
                    <a:pt x="126" y="892"/>
                  </a:lnTo>
                  <a:lnTo>
                    <a:pt x="126" y="892"/>
                  </a:lnTo>
                  <a:lnTo>
                    <a:pt x="126" y="884"/>
                  </a:lnTo>
                  <a:lnTo>
                    <a:pt x="120" y="874"/>
                  </a:lnTo>
                  <a:lnTo>
                    <a:pt x="116" y="862"/>
                  </a:lnTo>
                  <a:lnTo>
                    <a:pt x="114" y="854"/>
                  </a:lnTo>
                  <a:lnTo>
                    <a:pt x="114" y="854"/>
                  </a:lnTo>
                  <a:lnTo>
                    <a:pt x="116" y="842"/>
                  </a:lnTo>
                  <a:lnTo>
                    <a:pt x="120" y="832"/>
                  </a:lnTo>
                  <a:lnTo>
                    <a:pt x="132" y="800"/>
                  </a:lnTo>
                  <a:lnTo>
                    <a:pt x="132" y="800"/>
                  </a:lnTo>
                  <a:lnTo>
                    <a:pt x="152" y="738"/>
                  </a:lnTo>
                  <a:lnTo>
                    <a:pt x="162" y="710"/>
                  </a:lnTo>
                  <a:lnTo>
                    <a:pt x="168" y="680"/>
                  </a:lnTo>
                  <a:lnTo>
                    <a:pt x="168" y="680"/>
                  </a:lnTo>
                  <a:lnTo>
                    <a:pt x="172" y="630"/>
                  </a:lnTo>
                  <a:lnTo>
                    <a:pt x="178" y="598"/>
                  </a:lnTo>
                  <a:lnTo>
                    <a:pt x="184" y="576"/>
                  </a:lnTo>
                  <a:lnTo>
                    <a:pt x="188" y="558"/>
                  </a:lnTo>
                  <a:lnTo>
                    <a:pt x="188" y="558"/>
                  </a:lnTo>
                  <a:lnTo>
                    <a:pt x="192" y="520"/>
                  </a:lnTo>
                  <a:lnTo>
                    <a:pt x="194" y="514"/>
                  </a:lnTo>
                  <a:lnTo>
                    <a:pt x="200" y="512"/>
                  </a:lnTo>
                  <a:lnTo>
                    <a:pt x="200" y="512"/>
                  </a:lnTo>
                  <a:lnTo>
                    <a:pt x="226" y="508"/>
                  </a:lnTo>
                  <a:lnTo>
                    <a:pt x="256" y="508"/>
                  </a:lnTo>
                  <a:lnTo>
                    <a:pt x="256" y="508"/>
                  </a:lnTo>
                  <a:lnTo>
                    <a:pt x="262" y="508"/>
                  </a:lnTo>
                  <a:lnTo>
                    <a:pt x="264" y="512"/>
                  </a:lnTo>
                  <a:lnTo>
                    <a:pt x="264" y="536"/>
                  </a:lnTo>
                  <a:lnTo>
                    <a:pt x="264" y="536"/>
                  </a:lnTo>
                  <a:lnTo>
                    <a:pt x="266" y="550"/>
                  </a:lnTo>
                  <a:lnTo>
                    <a:pt x="270" y="570"/>
                  </a:lnTo>
                  <a:lnTo>
                    <a:pt x="272" y="598"/>
                  </a:lnTo>
                  <a:lnTo>
                    <a:pt x="272" y="616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68" y="756"/>
                  </a:lnTo>
                  <a:lnTo>
                    <a:pt x="266" y="786"/>
                  </a:lnTo>
                  <a:lnTo>
                    <a:pt x="264" y="810"/>
                  </a:lnTo>
                  <a:lnTo>
                    <a:pt x="260" y="832"/>
                  </a:lnTo>
                  <a:lnTo>
                    <a:pt x="254" y="846"/>
                  </a:lnTo>
                  <a:lnTo>
                    <a:pt x="254" y="846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80"/>
                  </a:lnTo>
                  <a:lnTo>
                    <a:pt x="246" y="896"/>
                  </a:lnTo>
                  <a:lnTo>
                    <a:pt x="236" y="934"/>
                  </a:lnTo>
                  <a:lnTo>
                    <a:pt x="236" y="934"/>
                  </a:lnTo>
                  <a:lnTo>
                    <a:pt x="234" y="942"/>
                  </a:lnTo>
                  <a:lnTo>
                    <a:pt x="234" y="948"/>
                  </a:lnTo>
                  <a:lnTo>
                    <a:pt x="236" y="952"/>
                  </a:lnTo>
                  <a:lnTo>
                    <a:pt x="238" y="954"/>
                  </a:lnTo>
                  <a:lnTo>
                    <a:pt x="248" y="956"/>
                  </a:lnTo>
                  <a:lnTo>
                    <a:pt x="260" y="956"/>
                  </a:lnTo>
                  <a:lnTo>
                    <a:pt x="260" y="956"/>
                  </a:lnTo>
                  <a:lnTo>
                    <a:pt x="266" y="954"/>
                  </a:lnTo>
                  <a:lnTo>
                    <a:pt x="274" y="952"/>
                  </a:lnTo>
                  <a:lnTo>
                    <a:pt x="288" y="942"/>
                  </a:lnTo>
                  <a:lnTo>
                    <a:pt x="292" y="936"/>
                  </a:lnTo>
                  <a:lnTo>
                    <a:pt x="296" y="928"/>
                  </a:lnTo>
                  <a:lnTo>
                    <a:pt x="298" y="922"/>
                  </a:lnTo>
                  <a:lnTo>
                    <a:pt x="298" y="916"/>
                  </a:lnTo>
                  <a:lnTo>
                    <a:pt x="298" y="916"/>
                  </a:lnTo>
                  <a:lnTo>
                    <a:pt x="296" y="900"/>
                  </a:lnTo>
                  <a:lnTo>
                    <a:pt x="298" y="878"/>
                  </a:lnTo>
                  <a:lnTo>
                    <a:pt x="298" y="856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2"/>
                  </a:lnTo>
                  <a:lnTo>
                    <a:pt x="300" y="822"/>
                  </a:lnTo>
                  <a:lnTo>
                    <a:pt x="308" y="800"/>
                  </a:lnTo>
                  <a:lnTo>
                    <a:pt x="316" y="778"/>
                  </a:lnTo>
                  <a:lnTo>
                    <a:pt x="322" y="760"/>
                  </a:lnTo>
                  <a:lnTo>
                    <a:pt x="322" y="760"/>
                  </a:lnTo>
                  <a:lnTo>
                    <a:pt x="328" y="742"/>
                  </a:lnTo>
                  <a:lnTo>
                    <a:pt x="332" y="722"/>
                  </a:lnTo>
                  <a:lnTo>
                    <a:pt x="338" y="684"/>
                  </a:lnTo>
                  <a:lnTo>
                    <a:pt x="340" y="644"/>
                  </a:lnTo>
                  <a:lnTo>
                    <a:pt x="338" y="602"/>
                  </a:lnTo>
                  <a:lnTo>
                    <a:pt x="338" y="602"/>
                  </a:lnTo>
                  <a:lnTo>
                    <a:pt x="338" y="556"/>
                  </a:lnTo>
                  <a:lnTo>
                    <a:pt x="336" y="510"/>
                  </a:lnTo>
                  <a:lnTo>
                    <a:pt x="336" y="510"/>
                  </a:lnTo>
                  <a:lnTo>
                    <a:pt x="338" y="504"/>
                  </a:lnTo>
                  <a:lnTo>
                    <a:pt x="340" y="498"/>
                  </a:lnTo>
                  <a:lnTo>
                    <a:pt x="344" y="492"/>
                  </a:lnTo>
                  <a:lnTo>
                    <a:pt x="344" y="482"/>
                  </a:lnTo>
                  <a:lnTo>
                    <a:pt x="344" y="482"/>
                  </a:lnTo>
                  <a:lnTo>
                    <a:pt x="350" y="426"/>
                  </a:lnTo>
                  <a:lnTo>
                    <a:pt x="356" y="370"/>
                  </a:lnTo>
                  <a:lnTo>
                    <a:pt x="358" y="320"/>
                  </a:lnTo>
                  <a:lnTo>
                    <a:pt x="358" y="294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4" y="260"/>
                  </a:lnTo>
                  <a:lnTo>
                    <a:pt x="350" y="246"/>
                  </a:lnTo>
                  <a:lnTo>
                    <a:pt x="340" y="216"/>
                  </a:lnTo>
                  <a:lnTo>
                    <a:pt x="330" y="188"/>
                  </a:lnTo>
                  <a:lnTo>
                    <a:pt x="326" y="174"/>
                  </a:lnTo>
                  <a:lnTo>
                    <a:pt x="326" y="162"/>
                  </a:lnTo>
                  <a:lnTo>
                    <a:pt x="326" y="162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8" name="Freeform 182"/>
            <p:cNvSpPr>
              <a:spLocks/>
            </p:cNvSpPr>
            <p:nvPr/>
          </p:nvSpPr>
          <p:spPr bwMode="auto">
            <a:xfrm>
              <a:off x="3525838" y="6969149"/>
              <a:ext cx="539750" cy="419100"/>
            </a:xfrm>
            <a:custGeom>
              <a:avLst/>
              <a:gdLst>
                <a:gd name="T0" fmla="*/ 256 w 340"/>
                <a:gd name="T1" fmla="*/ 34 h 264"/>
                <a:gd name="T2" fmla="*/ 270 w 340"/>
                <a:gd name="T3" fmla="*/ 36 h 264"/>
                <a:gd name="T4" fmla="*/ 318 w 340"/>
                <a:gd name="T5" fmla="*/ 28 h 264"/>
                <a:gd name="T6" fmla="*/ 324 w 340"/>
                <a:gd name="T7" fmla="*/ 30 h 264"/>
                <a:gd name="T8" fmla="*/ 334 w 340"/>
                <a:gd name="T9" fmla="*/ 36 h 264"/>
                <a:gd name="T10" fmla="*/ 338 w 340"/>
                <a:gd name="T11" fmla="*/ 54 h 264"/>
                <a:gd name="T12" fmla="*/ 340 w 340"/>
                <a:gd name="T13" fmla="*/ 66 h 264"/>
                <a:gd name="T14" fmla="*/ 336 w 340"/>
                <a:gd name="T15" fmla="*/ 98 h 264"/>
                <a:gd name="T16" fmla="*/ 320 w 340"/>
                <a:gd name="T17" fmla="*/ 150 h 264"/>
                <a:gd name="T18" fmla="*/ 312 w 340"/>
                <a:gd name="T19" fmla="*/ 170 h 264"/>
                <a:gd name="T20" fmla="*/ 292 w 340"/>
                <a:gd name="T21" fmla="*/ 212 h 264"/>
                <a:gd name="T22" fmla="*/ 272 w 340"/>
                <a:gd name="T23" fmla="*/ 240 h 264"/>
                <a:gd name="T24" fmla="*/ 252 w 340"/>
                <a:gd name="T25" fmla="*/ 258 h 264"/>
                <a:gd name="T26" fmla="*/ 238 w 340"/>
                <a:gd name="T27" fmla="*/ 264 h 264"/>
                <a:gd name="T28" fmla="*/ 230 w 340"/>
                <a:gd name="T29" fmla="*/ 262 h 264"/>
                <a:gd name="T30" fmla="*/ 218 w 340"/>
                <a:gd name="T31" fmla="*/ 250 h 264"/>
                <a:gd name="T32" fmla="*/ 212 w 340"/>
                <a:gd name="T33" fmla="*/ 236 h 264"/>
                <a:gd name="T34" fmla="*/ 198 w 340"/>
                <a:gd name="T35" fmla="*/ 210 h 264"/>
                <a:gd name="T36" fmla="*/ 184 w 340"/>
                <a:gd name="T37" fmla="*/ 202 h 264"/>
                <a:gd name="T38" fmla="*/ 170 w 340"/>
                <a:gd name="T39" fmla="*/ 206 h 264"/>
                <a:gd name="T40" fmla="*/ 140 w 340"/>
                <a:gd name="T41" fmla="*/ 234 h 264"/>
                <a:gd name="T42" fmla="*/ 118 w 340"/>
                <a:gd name="T43" fmla="*/ 254 h 264"/>
                <a:gd name="T44" fmla="*/ 102 w 340"/>
                <a:gd name="T45" fmla="*/ 256 h 264"/>
                <a:gd name="T46" fmla="*/ 94 w 340"/>
                <a:gd name="T47" fmla="*/ 254 h 264"/>
                <a:gd name="T48" fmla="*/ 80 w 340"/>
                <a:gd name="T49" fmla="*/ 238 h 264"/>
                <a:gd name="T50" fmla="*/ 68 w 340"/>
                <a:gd name="T51" fmla="*/ 230 h 264"/>
                <a:gd name="T52" fmla="*/ 64 w 340"/>
                <a:gd name="T53" fmla="*/ 232 h 264"/>
                <a:gd name="T54" fmla="*/ 54 w 340"/>
                <a:gd name="T55" fmla="*/ 238 h 264"/>
                <a:gd name="T56" fmla="*/ 24 w 340"/>
                <a:gd name="T57" fmla="*/ 240 h 264"/>
                <a:gd name="T58" fmla="*/ 14 w 340"/>
                <a:gd name="T59" fmla="*/ 240 h 264"/>
                <a:gd name="T60" fmla="*/ 4 w 340"/>
                <a:gd name="T61" fmla="*/ 230 h 264"/>
                <a:gd name="T62" fmla="*/ 0 w 340"/>
                <a:gd name="T63" fmla="*/ 212 h 264"/>
                <a:gd name="T64" fmla="*/ 4 w 340"/>
                <a:gd name="T65" fmla="*/ 186 h 264"/>
                <a:gd name="T66" fmla="*/ 18 w 340"/>
                <a:gd name="T67" fmla="*/ 158 h 264"/>
                <a:gd name="T68" fmla="*/ 42 w 340"/>
                <a:gd name="T69" fmla="*/ 124 h 264"/>
                <a:gd name="T70" fmla="*/ 86 w 340"/>
                <a:gd name="T71" fmla="*/ 50 h 264"/>
                <a:gd name="T72" fmla="*/ 92 w 340"/>
                <a:gd name="T73" fmla="*/ 42 h 264"/>
                <a:gd name="T74" fmla="*/ 106 w 340"/>
                <a:gd name="T75" fmla="*/ 32 h 264"/>
                <a:gd name="T76" fmla="*/ 130 w 340"/>
                <a:gd name="T77" fmla="*/ 26 h 264"/>
                <a:gd name="T78" fmla="*/ 144 w 340"/>
                <a:gd name="T79" fmla="*/ 26 h 264"/>
                <a:gd name="T80" fmla="*/ 154 w 340"/>
                <a:gd name="T81" fmla="*/ 24 h 264"/>
                <a:gd name="T82" fmla="*/ 162 w 340"/>
                <a:gd name="T83" fmla="*/ 12 h 264"/>
                <a:gd name="T84" fmla="*/ 170 w 340"/>
                <a:gd name="T85" fmla="*/ 4 h 264"/>
                <a:gd name="T86" fmla="*/ 178 w 340"/>
                <a:gd name="T87" fmla="*/ 0 h 264"/>
                <a:gd name="T88" fmla="*/ 202 w 340"/>
                <a:gd name="T89" fmla="*/ 4 h 264"/>
                <a:gd name="T90" fmla="*/ 220 w 340"/>
                <a:gd name="T91" fmla="*/ 4 h 264"/>
                <a:gd name="T92" fmla="*/ 236 w 340"/>
                <a:gd name="T93" fmla="*/ 6 h 264"/>
                <a:gd name="T94" fmla="*/ 242 w 340"/>
                <a:gd name="T95" fmla="*/ 12 h 264"/>
                <a:gd name="T96" fmla="*/ 250 w 340"/>
                <a:gd name="T97" fmla="*/ 28 h 264"/>
                <a:gd name="T98" fmla="*/ 256 w 340"/>
                <a:gd name="T99" fmla="*/ 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64">
                  <a:moveTo>
                    <a:pt x="256" y="34"/>
                  </a:moveTo>
                  <a:lnTo>
                    <a:pt x="256" y="34"/>
                  </a:lnTo>
                  <a:lnTo>
                    <a:pt x="262" y="36"/>
                  </a:lnTo>
                  <a:lnTo>
                    <a:pt x="270" y="36"/>
                  </a:lnTo>
                  <a:lnTo>
                    <a:pt x="288" y="34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24" y="30"/>
                  </a:lnTo>
                  <a:lnTo>
                    <a:pt x="330" y="32"/>
                  </a:lnTo>
                  <a:lnTo>
                    <a:pt x="334" y="36"/>
                  </a:lnTo>
                  <a:lnTo>
                    <a:pt x="336" y="42"/>
                  </a:lnTo>
                  <a:lnTo>
                    <a:pt x="338" y="54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8" y="84"/>
                  </a:lnTo>
                  <a:lnTo>
                    <a:pt x="336" y="98"/>
                  </a:lnTo>
                  <a:lnTo>
                    <a:pt x="330" y="126"/>
                  </a:lnTo>
                  <a:lnTo>
                    <a:pt x="320" y="150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02" y="192"/>
                  </a:lnTo>
                  <a:lnTo>
                    <a:pt x="292" y="212"/>
                  </a:lnTo>
                  <a:lnTo>
                    <a:pt x="282" y="228"/>
                  </a:lnTo>
                  <a:lnTo>
                    <a:pt x="272" y="240"/>
                  </a:lnTo>
                  <a:lnTo>
                    <a:pt x="262" y="250"/>
                  </a:lnTo>
                  <a:lnTo>
                    <a:pt x="252" y="258"/>
                  </a:lnTo>
                  <a:lnTo>
                    <a:pt x="244" y="262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0" y="262"/>
                  </a:lnTo>
                  <a:lnTo>
                    <a:pt x="224" y="258"/>
                  </a:lnTo>
                  <a:lnTo>
                    <a:pt x="218" y="250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4" y="220"/>
                  </a:lnTo>
                  <a:lnTo>
                    <a:pt x="198" y="210"/>
                  </a:lnTo>
                  <a:lnTo>
                    <a:pt x="192" y="204"/>
                  </a:lnTo>
                  <a:lnTo>
                    <a:pt x="184" y="202"/>
                  </a:lnTo>
                  <a:lnTo>
                    <a:pt x="178" y="204"/>
                  </a:lnTo>
                  <a:lnTo>
                    <a:pt x="170" y="206"/>
                  </a:lnTo>
                  <a:lnTo>
                    <a:pt x="156" y="220"/>
                  </a:lnTo>
                  <a:lnTo>
                    <a:pt x="140" y="234"/>
                  </a:lnTo>
                  <a:lnTo>
                    <a:pt x="126" y="248"/>
                  </a:lnTo>
                  <a:lnTo>
                    <a:pt x="118" y="254"/>
                  </a:lnTo>
                  <a:lnTo>
                    <a:pt x="110" y="256"/>
                  </a:lnTo>
                  <a:lnTo>
                    <a:pt x="102" y="256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88" y="246"/>
                  </a:lnTo>
                  <a:lnTo>
                    <a:pt x="80" y="238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0" y="236"/>
                  </a:lnTo>
                  <a:lnTo>
                    <a:pt x="54" y="238"/>
                  </a:lnTo>
                  <a:lnTo>
                    <a:pt x="38" y="240"/>
                  </a:lnTo>
                  <a:lnTo>
                    <a:pt x="2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8" y="236"/>
                  </a:lnTo>
                  <a:lnTo>
                    <a:pt x="4" y="230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0" y="200"/>
                  </a:lnTo>
                  <a:lnTo>
                    <a:pt x="4" y="186"/>
                  </a:lnTo>
                  <a:lnTo>
                    <a:pt x="10" y="172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42" y="124"/>
                  </a:lnTo>
                  <a:lnTo>
                    <a:pt x="58" y="9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2" y="42"/>
                  </a:lnTo>
                  <a:lnTo>
                    <a:pt x="100" y="36"/>
                  </a:lnTo>
                  <a:lnTo>
                    <a:pt x="106" y="32"/>
                  </a:lnTo>
                  <a:lnTo>
                    <a:pt x="114" y="30"/>
                  </a:lnTo>
                  <a:lnTo>
                    <a:pt x="130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4"/>
                  </a:lnTo>
                  <a:lnTo>
                    <a:pt x="154" y="24"/>
                  </a:lnTo>
                  <a:lnTo>
                    <a:pt x="158" y="18"/>
                  </a:lnTo>
                  <a:lnTo>
                    <a:pt x="162" y="12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88" y="2"/>
                  </a:lnTo>
                  <a:lnTo>
                    <a:pt x="202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30" y="4"/>
                  </a:lnTo>
                  <a:lnTo>
                    <a:pt x="236" y="6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6" y="22"/>
                  </a:lnTo>
                  <a:lnTo>
                    <a:pt x="250" y="28"/>
                  </a:lnTo>
                  <a:lnTo>
                    <a:pt x="256" y="34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9" name="Freeform 183"/>
            <p:cNvSpPr>
              <a:spLocks/>
            </p:cNvSpPr>
            <p:nvPr/>
          </p:nvSpPr>
          <p:spPr bwMode="auto">
            <a:xfrm>
              <a:off x="3729038" y="6670699"/>
              <a:ext cx="298450" cy="501650"/>
            </a:xfrm>
            <a:custGeom>
              <a:avLst/>
              <a:gdLst>
                <a:gd name="T0" fmla="*/ 98 w 188"/>
                <a:gd name="T1" fmla="*/ 198 h 316"/>
                <a:gd name="T2" fmla="*/ 106 w 188"/>
                <a:gd name="T3" fmla="*/ 198 h 316"/>
                <a:gd name="T4" fmla="*/ 118 w 188"/>
                <a:gd name="T5" fmla="*/ 214 h 316"/>
                <a:gd name="T6" fmla="*/ 124 w 188"/>
                <a:gd name="T7" fmla="*/ 220 h 316"/>
                <a:gd name="T8" fmla="*/ 136 w 188"/>
                <a:gd name="T9" fmla="*/ 230 h 316"/>
                <a:gd name="T10" fmla="*/ 144 w 188"/>
                <a:gd name="T11" fmla="*/ 234 h 316"/>
                <a:gd name="T12" fmla="*/ 146 w 188"/>
                <a:gd name="T13" fmla="*/ 240 h 316"/>
                <a:gd name="T14" fmla="*/ 144 w 188"/>
                <a:gd name="T15" fmla="*/ 248 h 316"/>
                <a:gd name="T16" fmla="*/ 144 w 188"/>
                <a:gd name="T17" fmla="*/ 250 h 316"/>
                <a:gd name="T18" fmla="*/ 148 w 188"/>
                <a:gd name="T19" fmla="*/ 254 h 316"/>
                <a:gd name="T20" fmla="*/ 154 w 188"/>
                <a:gd name="T21" fmla="*/ 254 h 316"/>
                <a:gd name="T22" fmla="*/ 156 w 188"/>
                <a:gd name="T23" fmla="*/ 256 h 316"/>
                <a:gd name="T24" fmla="*/ 164 w 188"/>
                <a:gd name="T25" fmla="*/ 268 h 316"/>
                <a:gd name="T26" fmla="*/ 170 w 188"/>
                <a:gd name="T27" fmla="*/ 274 h 316"/>
                <a:gd name="T28" fmla="*/ 176 w 188"/>
                <a:gd name="T29" fmla="*/ 272 h 316"/>
                <a:gd name="T30" fmla="*/ 176 w 188"/>
                <a:gd name="T31" fmla="*/ 266 h 316"/>
                <a:gd name="T32" fmla="*/ 172 w 188"/>
                <a:gd name="T33" fmla="*/ 244 h 316"/>
                <a:gd name="T34" fmla="*/ 172 w 188"/>
                <a:gd name="T35" fmla="*/ 240 h 316"/>
                <a:gd name="T36" fmla="*/ 180 w 188"/>
                <a:gd name="T37" fmla="*/ 236 h 316"/>
                <a:gd name="T38" fmla="*/ 188 w 188"/>
                <a:gd name="T39" fmla="*/ 232 h 316"/>
                <a:gd name="T40" fmla="*/ 188 w 188"/>
                <a:gd name="T41" fmla="*/ 228 h 316"/>
                <a:gd name="T42" fmla="*/ 186 w 188"/>
                <a:gd name="T43" fmla="*/ 212 h 316"/>
                <a:gd name="T44" fmla="*/ 178 w 188"/>
                <a:gd name="T45" fmla="*/ 194 h 316"/>
                <a:gd name="T46" fmla="*/ 174 w 188"/>
                <a:gd name="T47" fmla="*/ 182 h 316"/>
                <a:gd name="T48" fmla="*/ 176 w 188"/>
                <a:gd name="T49" fmla="*/ 168 h 316"/>
                <a:gd name="T50" fmla="*/ 184 w 188"/>
                <a:gd name="T51" fmla="*/ 132 h 316"/>
                <a:gd name="T52" fmla="*/ 182 w 188"/>
                <a:gd name="T53" fmla="*/ 114 h 316"/>
                <a:gd name="T54" fmla="*/ 174 w 188"/>
                <a:gd name="T55" fmla="*/ 96 h 316"/>
                <a:gd name="T56" fmla="*/ 150 w 188"/>
                <a:gd name="T57" fmla="*/ 54 h 316"/>
                <a:gd name="T58" fmla="*/ 144 w 188"/>
                <a:gd name="T59" fmla="*/ 40 h 316"/>
                <a:gd name="T60" fmla="*/ 122 w 188"/>
                <a:gd name="T61" fmla="*/ 20 h 316"/>
                <a:gd name="T62" fmla="*/ 96 w 188"/>
                <a:gd name="T63" fmla="*/ 6 h 316"/>
                <a:gd name="T64" fmla="*/ 72 w 188"/>
                <a:gd name="T65" fmla="*/ 2 h 316"/>
                <a:gd name="T66" fmla="*/ 60 w 188"/>
                <a:gd name="T67" fmla="*/ 0 h 316"/>
                <a:gd name="T68" fmla="*/ 38 w 188"/>
                <a:gd name="T69" fmla="*/ 6 h 316"/>
                <a:gd name="T70" fmla="*/ 20 w 188"/>
                <a:gd name="T71" fmla="*/ 20 h 316"/>
                <a:gd name="T72" fmla="*/ 8 w 188"/>
                <a:gd name="T73" fmla="*/ 42 h 316"/>
                <a:gd name="T74" fmla="*/ 0 w 188"/>
                <a:gd name="T75" fmla="*/ 70 h 316"/>
                <a:gd name="T76" fmla="*/ 0 w 188"/>
                <a:gd name="T77" fmla="*/ 82 h 316"/>
                <a:gd name="T78" fmla="*/ 12 w 188"/>
                <a:gd name="T79" fmla="*/ 106 h 316"/>
                <a:gd name="T80" fmla="*/ 22 w 188"/>
                <a:gd name="T81" fmla="*/ 128 h 316"/>
                <a:gd name="T82" fmla="*/ 36 w 188"/>
                <a:gd name="T83" fmla="*/ 150 h 316"/>
                <a:gd name="T84" fmla="*/ 50 w 188"/>
                <a:gd name="T85" fmla="*/ 162 h 316"/>
                <a:gd name="T86" fmla="*/ 54 w 188"/>
                <a:gd name="T87" fmla="*/ 164 h 316"/>
                <a:gd name="T88" fmla="*/ 60 w 188"/>
                <a:gd name="T89" fmla="*/ 168 h 316"/>
                <a:gd name="T90" fmla="*/ 60 w 188"/>
                <a:gd name="T91" fmla="*/ 194 h 316"/>
                <a:gd name="T92" fmla="*/ 60 w 188"/>
                <a:gd name="T93" fmla="*/ 196 h 316"/>
                <a:gd name="T94" fmla="*/ 54 w 188"/>
                <a:gd name="T95" fmla="*/ 202 h 316"/>
                <a:gd name="T96" fmla="*/ 46 w 188"/>
                <a:gd name="T97" fmla="*/ 214 h 316"/>
                <a:gd name="T98" fmla="*/ 46 w 188"/>
                <a:gd name="T99" fmla="*/ 222 h 316"/>
                <a:gd name="T100" fmla="*/ 36 w 188"/>
                <a:gd name="T101" fmla="*/ 268 h 316"/>
                <a:gd name="T102" fmla="*/ 24 w 188"/>
                <a:gd name="T103" fmla="*/ 316 h 316"/>
                <a:gd name="T104" fmla="*/ 24 w 188"/>
                <a:gd name="T105" fmla="*/ 316 h 316"/>
                <a:gd name="T106" fmla="*/ 28 w 188"/>
                <a:gd name="T107" fmla="*/ 308 h 316"/>
                <a:gd name="T108" fmla="*/ 62 w 188"/>
                <a:gd name="T109" fmla="*/ 254 h 316"/>
                <a:gd name="T110" fmla="*/ 98 w 188"/>
                <a:gd name="T111" fmla="*/ 19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16">
                  <a:moveTo>
                    <a:pt x="98" y="198"/>
                  </a:moveTo>
                  <a:lnTo>
                    <a:pt x="98" y="198"/>
                  </a:lnTo>
                  <a:lnTo>
                    <a:pt x="100" y="196"/>
                  </a:lnTo>
                  <a:lnTo>
                    <a:pt x="106" y="198"/>
                  </a:lnTo>
                  <a:lnTo>
                    <a:pt x="112" y="20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24" y="220"/>
                  </a:lnTo>
                  <a:lnTo>
                    <a:pt x="130" y="226"/>
                  </a:lnTo>
                  <a:lnTo>
                    <a:pt x="136" y="230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6" y="236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8" y="254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0" y="264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6" y="272"/>
                  </a:lnTo>
                  <a:lnTo>
                    <a:pt x="176" y="270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0"/>
                  </a:lnTo>
                  <a:lnTo>
                    <a:pt x="174" y="238"/>
                  </a:lnTo>
                  <a:lnTo>
                    <a:pt x="180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88" y="22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78" y="194"/>
                  </a:lnTo>
                  <a:lnTo>
                    <a:pt x="176" y="18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6" y="168"/>
                  </a:lnTo>
                  <a:lnTo>
                    <a:pt x="182" y="150"/>
                  </a:lnTo>
                  <a:lnTo>
                    <a:pt x="184" y="132"/>
                  </a:lnTo>
                  <a:lnTo>
                    <a:pt x="184" y="12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74" y="96"/>
                  </a:lnTo>
                  <a:lnTo>
                    <a:pt x="164" y="8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44" y="40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10" y="12"/>
                  </a:lnTo>
                  <a:lnTo>
                    <a:pt x="96" y="6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4" y="30"/>
                  </a:lnTo>
                  <a:lnTo>
                    <a:pt x="8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4" y="92"/>
                  </a:lnTo>
                  <a:lnTo>
                    <a:pt x="12" y="10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8" y="140"/>
                  </a:lnTo>
                  <a:lnTo>
                    <a:pt x="36" y="150"/>
                  </a:lnTo>
                  <a:lnTo>
                    <a:pt x="44" y="160"/>
                  </a:lnTo>
                  <a:lnTo>
                    <a:pt x="50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8" y="166"/>
                  </a:lnTo>
                  <a:lnTo>
                    <a:pt x="60" y="168"/>
                  </a:lnTo>
                  <a:lnTo>
                    <a:pt x="62" y="176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58" y="198"/>
                  </a:lnTo>
                  <a:lnTo>
                    <a:pt x="54" y="202"/>
                  </a:lnTo>
                  <a:lnTo>
                    <a:pt x="48" y="208"/>
                  </a:lnTo>
                  <a:lnTo>
                    <a:pt x="46" y="214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2" y="242"/>
                  </a:lnTo>
                  <a:lnTo>
                    <a:pt x="36" y="268"/>
                  </a:lnTo>
                  <a:lnTo>
                    <a:pt x="28" y="29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8" y="308"/>
                  </a:lnTo>
                  <a:lnTo>
                    <a:pt x="38" y="292"/>
                  </a:lnTo>
                  <a:lnTo>
                    <a:pt x="62" y="254"/>
                  </a:lnTo>
                  <a:lnTo>
                    <a:pt x="86" y="218"/>
                  </a:lnTo>
                  <a:lnTo>
                    <a:pt x="98" y="198"/>
                  </a:lnTo>
                  <a:lnTo>
                    <a:pt x="98" y="19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0" name="Freeform 184"/>
            <p:cNvSpPr>
              <a:spLocks noEditPoints="1"/>
            </p:cNvSpPr>
            <p:nvPr/>
          </p:nvSpPr>
          <p:spPr bwMode="auto">
            <a:xfrm>
              <a:off x="3557588" y="7219974"/>
              <a:ext cx="327025" cy="171450"/>
            </a:xfrm>
            <a:custGeom>
              <a:avLst/>
              <a:gdLst>
                <a:gd name="T0" fmla="*/ 204 w 206"/>
                <a:gd name="T1" fmla="*/ 104 h 108"/>
                <a:gd name="T2" fmla="*/ 194 w 206"/>
                <a:gd name="T3" fmla="*/ 86 h 108"/>
                <a:gd name="T4" fmla="*/ 182 w 206"/>
                <a:gd name="T5" fmla="*/ 58 h 108"/>
                <a:gd name="T6" fmla="*/ 180 w 206"/>
                <a:gd name="T7" fmla="*/ 48 h 108"/>
                <a:gd name="T8" fmla="*/ 182 w 206"/>
                <a:gd name="T9" fmla="*/ 42 h 108"/>
                <a:gd name="T10" fmla="*/ 194 w 206"/>
                <a:gd name="T11" fmla="*/ 34 h 108"/>
                <a:gd name="T12" fmla="*/ 198 w 206"/>
                <a:gd name="T13" fmla="*/ 26 h 108"/>
                <a:gd name="T14" fmla="*/ 192 w 206"/>
                <a:gd name="T15" fmla="*/ 22 h 108"/>
                <a:gd name="T16" fmla="*/ 168 w 206"/>
                <a:gd name="T17" fmla="*/ 16 h 108"/>
                <a:gd name="T18" fmla="*/ 146 w 206"/>
                <a:gd name="T19" fmla="*/ 14 h 108"/>
                <a:gd name="T20" fmla="*/ 120 w 206"/>
                <a:gd name="T21" fmla="*/ 18 h 108"/>
                <a:gd name="T22" fmla="*/ 96 w 206"/>
                <a:gd name="T23" fmla="*/ 20 h 108"/>
                <a:gd name="T24" fmla="*/ 84 w 206"/>
                <a:gd name="T25" fmla="*/ 14 h 108"/>
                <a:gd name="T26" fmla="*/ 68 w 206"/>
                <a:gd name="T27" fmla="*/ 2 h 108"/>
                <a:gd name="T28" fmla="*/ 60 w 206"/>
                <a:gd name="T29" fmla="*/ 2 h 108"/>
                <a:gd name="T30" fmla="*/ 50 w 206"/>
                <a:gd name="T31" fmla="*/ 2 h 108"/>
                <a:gd name="T32" fmla="*/ 40 w 206"/>
                <a:gd name="T33" fmla="*/ 2 h 108"/>
                <a:gd name="T34" fmla="*/ 34 w 206"/>
                <a:gd name="T35" fmla="*/ 10 h 108"/>
                <a:gd name="T36" fmla="*/ 28 w 206"/>
                <a:gd name="T37" fmla="*/ 16 h 108"/>
                <a:gd name="T38" fmla="*/ 26 w 206"/>
                <a:gd name="T39" fmla="*/ 16 h 108"/>
                <a:gd name="T40" fmla="*/ 20 w 206"/>
                <a:gd name="T41" fmla="*/ 20 h 108"/>
                <a:gd name="T42" fmla="*/ 18 w 206"/>
                <a:gd name="T43" fmla="*/ 24 h 108"/>
                <a:gd name="T44" fmla="*/ 10 w 206"/>
                <a:gd name="T45" fmla="*/ 46 h 108"/>
                <a:gd name="T46" fmla="*/ 6 w 206"/>
                <a:gd name="T47" fmla="*/ 56 h 108"/>
                <a:gd name="T48" fmla="*/ 0 w 206"/>
                <a:gd name="T49" fmla="*/ 68 h 108"/>
                <a:gd name="T50" fmla="*/ 6 w 206"/>
                <a:gd name="T51" fmla="*/ 78 h 108"/>
                <a:gd name="T52" fmla="*/ 32 w 206"/>
                <a:gd name="T53" fmla="*/ 82 h 108"/>
                <a:gd name="T54" fmla="*/ 48 w 206"/>
                <a:gd name="T55" fmla="*/ 82 h 108"/>
                <a:gd name="T56" fmla="*/ 76 w 206"/>
                <a:gd name="T57" fmla="*/ 78 h 108"/>
                <a:gd name="T58" fmla="*/ 80 w 206"/>
                <a:gd name="T59" fmla="*/ 80 h 108"/>
                <a:gd name="T60" fmla="*/ 80 w 206"/>
                <a:gd name="T61" fmla="*/ 86 h 108"/>
                <a:gd name="T62" fmla="*/ 84 w 206"/>
                <a:gd name="T63" fmla="*/ 92 h 108"/>
                <a:gd name="T64" fmla="*/ 90 w 206"/>
                <a:gd name="T65" fmla="*/ 96 h 108"/>
                <a:gd name="T66" fmla="*/ 142 w 206"/>
                <a:gd name="T67" fmla="*/ 106 h 108"/>
                <a:gd name="T68" fmla="*/ 192 w 206"/>
                <a:gd name="T69" fmla="*/ 108 h 108"/>
                <a:gd name="T70" fmla="*/ 206 w 206"/>
                <a:gd name="T71" fmla="*/ 106 h 108"/>
                <a:gd name="T72" fmla="*/ 204 w 206"/>
                <a:gd name="T73" fmla="*/ 104 h 108"/>
                <a:gd name="T74" fmla="*/ 50 w 206"/>
                <a:gd name="T75" fmla="*/ 18 h 108"/>
                <a:gd name="T76" fmla="*/ 40 w 206"/>
                <a:gd name="T77" fmla="*/ 16 h 108"/>
                <a:gd name="T78" fmla="*/ 44 w 206"/>
                <a:gd name="T79" fmla="*/ 14 h 108"/>
                <a:gd name="T80" fmla="*/ 50 w 206"/>
                <a:gd name="T81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08">
                  <a:moveTo>
                    <a:pt x="204" y="104"/>
                  </a:moveTo>
                  <a:lnTo>
                    <a:pt x="204" y="104"/>
                  </a:lnTo>
                  <a:lnTo>
                    <a:pt x="200" y="98"/>
                  </a:lnTo>
                  <a:lnTo>
                    <a:pt x="194" y="86"/>
                  </a:lnTo>
                  <a:lnTo>
                    <a:pt x="188" y="7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94" y="34"/>
                  </a:lnTo>
                  <a:lnTo>
                    <a:pt x="196" y="30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2" y="22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46" y="14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16" y="80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48" y="82"/>
                  </a:lnTo>
                  <a:lnTo>
                    <a:pt x="64" y="78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6"/>
                  </a:lnTo>
                  <a:lnTo>
                    <a:pt x="104" y="9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92" y="108"/>
                  </a:lnTo>
                  <a:lnTo>
                    <a:pt x="204" y="108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4"/>
                  </a:lnTo>
                  <a:close/>
                  <a:moveTo>
                    <a:pt x="50" y="16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2512605" y="3823708"/>
            <a:ext cx="962329" cy="2115365"/>
            <a:chOff x="4300538" y="3905250"/>
            <a:chExt cx="1041400" cy="2289175"/>
          </a:xfrm>
        </p:grpSpPr>
        <p:sp>
          <p:nvSpPr>
            <p:cNvPr id="442" name="Freeform 150"/>
            <p:cNvSpPr>
              <a:spLocks noEditPoints="1"/>
            </p:cNvSpPr>
            <p:nvPr/>
          </p:nvSpPr>
          <p:spPr bwMode="auto">
            <a:xfrm>
              <a:off x="4300538" y="3905250"/>
              <a:ext cx="1041400" cy="2289175"/>
            </a:xfrm>
            <a:custGeom>
              <a:avLst/>
              <a:gdLst>
                <a:gd name="T0" fmla="*/ 626 w 656"/>
                <a:gd name="T1" fmla="*/ 1372 h 1442"/>
                <a:gd name="T2" fmla="*/ 510 w 656"/>
                <a:gd name="T3" fmla="*/ 1188 h 1442"/>
                <a:gd name="T4" fmla="*/ 468 w 656"/>
                <a:gd name="T5" fmla="*/ 1004 h 1442"/>
                <a:gd name="T6" fmla="*/ 444 w 656"/>
                <a:gd name="T7" fmla="*/ 882 h 1442"/>
                <a:gd name="T8" fmla="*/ 444 w 656"/>
                <a:gd name="T9" fmla="*/ 768 h 1442"/>
                <a:gd name="T10" fmla="*/ 414 w 656"/>
                <a:gd name="T11" fmla="*/ 686 h 1442"/>
                <a:gd name="T12" fmla="*/ 418 w 656"/>
                <a:gd name="T13" fmla="*/ 522 h 1442"/>
                <a:gd name="T14" fmla="*/ 434 w 656"/>
                <a:gd name="T15" fmla="*/ 462 h 1442"/>
                <a:gd name="T16" fmla="*/ 396 w 656"/>
                <a:gd name="T17" fmla="*/ 320 h 1442"/>
                <a:gd name="T18" fmla="*/ 378 w 656"/>
                <a:gd name="T19" fmla="*/ 280 h 1442"/>
                <a:gd name="T20" fmla="*/ 362 w 656"/>
                <a:gd name="T21" fmla="*/ 226 h 1442"/>
                <a:gd name="T22" fmla="*/ 398 w 656"/>
                <a:gd name="T23" fmla="*/ 182 h 1442"/>
                <a:gd name="T24" fmla="*/ 412 w 656"/>
                <a:gd name="T25" fmla="*/ 118 h 1442"/>
                <a:gd name="T26" fmla="*/ 402 w 656"/>
                <a:gd name="T27" fmla="*/ 72 h 1442"/>
                <a:gd name="T28" fmla="*/ 390 w 656"/>
                <a:gd name="T29" fmla="*/ 46 h 1442"/>
                <a:gd name="T30" fmla="*/ 390 w 656"/>
                <a:gd name="T31" fmla="*/ 22 h 1442"/>
                <a:gd name="T32" fmla="*/ 344 w 656"/>
                <a:gd name="T33" fmla="*/ 0 h 1442"/>
                <a:gd name="T34" fmla="*/ 316 w 656"/>
                <a:gd name="T35" fmla="*/ 6 h 1442"/>
                <a:gd name="T36" fmla="*/ 252 w 656"/>
                <a:gd name="T37" fmla="*/ 22 h 1442"/>
                <a:gd name="T38" fmla="*/ 206 w 656"/>
                <a:gd name="T39" fmla="*/ 96 h 1442"/>
                <a:gd name="T40" fmla="*/ 168 w 656"/>
                <a:gd name="T41" fmla="*/ 130 h 1442"/>
                <a:gd name="T42" fmla="*/ 170 w 656"/>
                <a:gd name="T43" fmla="*/ 144 h 1442"/>
                <a:gd name="T44" fmla="*/ 168 w 656"/>
                <a:gd name="T45" fmla="*/ 184 h 1442"/>
                <a:gd name="T46" fmla="*/ 162 w 656"/>
                <a:gd name="T47" fmla="*/ 200 h 1442"/>
                <a:gd name="T48" fmla="*/ 174 w 656"/>
                <a:gd name="T49" fmla="*/ 218 h 1442"/>
                <a:gd name="T50" fmla="*/ 210 w 656"/>
                <a:gd name="T51" fmla="*/ 222 h 1442"/>
                <a:gd name="T52" fmla="*/ 252 w 656"/>
                <a:gd name="T53" fmla="*/ 234 h 1442"/>
                <a:gd name="T54" fmla="*/ 242 w 656"/>
                <a:gd name="T55" fmla="*/ 266 h 1442"/>
                <a:gd name="T56" fmla="*/ 206 w 656"/>
                <a:gd name="T57" fmla="*/ 334 h 1442"/>
                <a:gd name="T58" fmla="*/ 204 w 656"/>
                <a:gd name="T59" fmla="*/ 464 h 1442"/>
                <a:gd name="T60" fmla="*/ 202 w 656"/>
                <a:gd name="T61" fmla="*/ 508 h 1442"/>
                <a:gd name="T62" fmla="*/ 182 w 656"/>
                <a:gd name="T63" fmla="*/ 612 h 1442"/>
                <a:gd name="T64" fmla="*/ 164 w 656"/>
                <a:gd name="T65" fmla="*/ 760 h 1442"/>
                <a:gd name="T66" fmla="*/ 166 w 656"/>
                <a:gd name="T67" fmla="*/ 812 h 1442"/>
                <a:gd name="T68" fmla="*/ 72 w 656"/>
                <a:gd name="T69" fmla="*/ 832 h 1442"/>
                <a:gd name="T70" fmla="*/ 30 w 656"/>
                <a:gd name="T71" fmla="*/ 936 h 1442"/>
                <a:gd name="T72" fmla="*/ 4 w 656"/>
                <a:gd name="T73" fmla="*/ 1096 h 1442"/>
                <a:gd name="T74" fmla="*/ 96 w 656"/>
                <a:gd name="T75" fmla="*/ 1232 h 1442"/>
                <a:gd name="T76" fmla="*/ 74 w 656"/>
                <a:gd name="T77" fmla="*/ 1296 h 1442"/>
                <a:gd name="T78" fmla="*/ 54 w 656"/>
                <a:gd name="T79" fmla="*/ 1348 h 1442"/>
                <a:gd name="T80" fmla="*/ 74 w 656"/>
                <a:gd name="T81" fmla="*/ 1424 h 1442"/>
                <a:gd name="T82" fmla="*/ 84 w 656"/>
                <a:gd name="T83" fmla="*/ 1400 h 1442"/>
                <a:gd name="T84" fmla="*/ 106 w 656"/>
                <a:gd name="T85" fmla="*/ 1382 h 1442"/>
                <a:gd name="T86" fmla="*/ 142 w 656"/>
                <a:gd name="T87" fmla="*/ 1440 h 1442"/>
                <a:gd name="T88" fmla="*/ 224 w 656"/>
                <a:gd name="T89" fmla="*/ 1418 h 1442"/>
                <a:gd name="T90" fmla="*/ 162 w 656"/>
                <a:gd name="T91" fmla="*/ 1384 h 1442"/>
                <a:gd name="T92" fmla="*/ 152 w 656"/>
                <a:gd name="T93" fmla="*/ 1268 h 1442"/>
                <a:gd name="T94" fmla="*/ 262 w 656"/>
                <a:gd name="T95" fmla="*/ 1164 h 1442"/>
                <a:gd name="T96" fmla="*/ 366 w 656"/>
                <a:gd name="T97" fmla="*/ 1100 h 1442"/>
                <a:gd name="T98" fmla="*/ 416 w 656"/>
                <a:gd name="T99" fmla="*/ 1162 h 1442"/>
                <a:gd name="T100" fmla="*/ 484 w 656"/>
                <a:gd name="T101" fmla="*/ 1302 h 1442"/>
                <a:gd name="T102" fmla="*/ 484 w 656"/>
                <a:gd name="T103" fmla="*/ 1370 h 1442"/>
                <a:gd name="T104" fmla="*/ 522 w 656"/>
                <a:gd name="T105" fmla="*/ 1440 h 1442"/>
                <a:gd name="T106" fmla="*/ 514 w 656"/>
                <a:gd name="T107" fmla="*/ 1378 h 1442"/>
                <a:gd name="T108" fmla="*/ 558 w 656"/>
                <a:gd name="T109" fmla="*/ 1406 h 1442"/>
                <a:gd name="T110" fmla="*/ 622 w 656"/>
                <a:gd name="T111" fmla="*/ 1416 h 1442"/>
                <a:gd name="T112" fmla="*/ 650 w 656"/>
                <a:gd name="T113" fmla="*/ 1368 h 1442"/>
                <a:gd name="T114" fmla="*/ 410 w 656"/>
                <a:gd name="T115" fmla="*/ 81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" h="1442">
                  <a:moveTo>
                    <a:pt x="404" y="28"/>
                  </a:moveTo>
                  <a:lnTo>
                    <a:pt x="404" y="28"/>
                  </a:lnTo>
                  <a:lnTo>
                    <a:pt x="404" y="28"/>
                  </a:lnTo>
                  <a:close/>
                  <a:moveTo>
                    <a:pt x="650" y="1368"/>
                  </a:moveTo>
                  <a:lnTo>
                    <a:pt x="650" y="1368"/>
                  </a:lnTo>
                  <a:lnTo>
                    <a:pt x="638" y="1370"/>
                  </a:lnTo>
                  <a:lnTo>
                    <a:pt x="626" y="1372"/>
                  </a:lnTo>
                  <a:lnTo>
                    <a:pt x="604" y="1378"/>
                  </a:lnTo>
                  <a:lnTo>
                    <a:pt x="604" y="1378"/>
                  </a:lnTo>
                  <a:lnTo>
                    <a:pt x="568" y="1320"/>
                  </a:lnTo>
                  <a:lnTo>
                    <a:pt x="550" y="1284"/>
                  </a:lnTo>
                  <a:lnTo>
                    <a:pt x="534" y="1252"/>
                  </a:lnTo>
                  <a:lnTo>
                    <a:pt x="534" y="1252"/>
                  </a:lnTo>
                  <a:lnTo>
                    <a:pt x="510" y="1188"/>
                  </a:lnTo>
                  <a:lnTo>
                    <a:pt x="490" y="1124"/>
                  </a:lnTo>
                  <a:lnTo>
                    <a:pt x="476" y="1072"/>
                  </a:lnTo>
                  <a:lnTo>
                    <a:pt x="470" y="1050"/>
                  </a:lnTo>
                  <a:lnTo>
                    <a:pt x="470" y="1050"/>
                  </a:lnTo>
                  <a:lnTo>
                    <a:pt x="472" y="1042"/>
                  </a:lnTo>
                  <a:lnTo>
                    <a:pt x="472" y="1030"/>
                  </a:lnTo>
                  <a:lnTo>
                    <a:pt x="468" y="1004"/>
                  </a:lnTo>
                  <a:lnTo>
                    <a:pt x="466" y="982"/>
                  </a:lnTo>
                  <a:lnTo>
                    <a:pt x="466" y="974"/>
                  </a:lnTo>
                  <a:lnTo>
                    <a:pt x="466" y="970"/>
                  </a:lnTo>
                  <a:lnTo>
                    <a:pt x="466" y="970"/>
                  </a:lnTo>
                  <a:lnTo>
                    <a:pt x="460" y="940"/>
                  </a:lnTo>
                  <a:lnTo>
                    <a:pt x="452" y="912"/>
                  </a:lnTo>
                  <a:lnTo>
                    <a:pt x="444" y="882"/>
                  </a:lnTo>
                  <a:lnTo>
                    <a:pt x="436" y="852"/>
                  </a:lnTo>
                  <a:lnTo>
                    <a:pt x="460" y="836"/>
                  </a:lnTo>
                  <a:lnTo>
                    <a:pt x="462" y="802"/>
                  </a:lnTo>
                  <a:lnTo>
                    <a:pt x="452" y="786"/>
                  </a:lnTo>
                  <a:lnTo>
                    <a:pt x="452" y="786"/>
                  </a:lnTo>
                  <a:lnTo>
                    <a:pt x="448" y="778"/>
                  </a:lnTo>
                  <a:lnTo>
                    <a:pt x="444" y="768"/>
                  </a:lnTo>
                  <a:lnTo>
                    <a:pt x="430" y="730"/>
                  </a:lnTo>
                  <a:lnTo>
                    <a:pt x="430" y="730"/>
                  </a:lnTo>
                  <a:lnTo>
                    <a:pt x="426" y="718"/>
                  </a:lnTo>
                  <a:lnTo>
                    <a:pt x="424" y="708"/>
                  </a:lnTo>
                  <a:lnTo>
                    <a:pt x="420" y="698"/>
                  </a:lnTo>
                  <a:lnTo>
                    <a:pt x="414" y="686"/>
                  </a:lnTo>
                  <a:lnTo>
                    <a:pt x="414" y="686"/>
                  </a:lnTo>
                  <a:lnTo>
                    <a:pt x="418" y="676"/>
                  </a:lnTo>
                  <a:lnTo>
                    <a:pt x="422" y="662"/>
                  </a:lnTo>
                  <a:lnTo>
                    <a:pt x="424" y="636"/>
                  </a:lnTo>
                  <a:lnTo>
                    <a:pt x="424" y="608"/>
                  </a:lnTo>
                  <a:lnTo>
                    <a:pt x="422" y="578"/>
                  </a:lnTo>
                  <a:lnTo>
                    <a:pt x="418" y="550"/>
                  </a:lnTo>
                  <a:lnTo>
                    <a:pt x="418" y="522"/>
                  </a:lnTo>
                  <a:lnTo>
                    <a:pt x="418" y="494"/>
                  </a:lnTo>
                  <a:lnTo>
                    <a:pt x="420" y="482"/>
                  </a:lnTo>
                  <a:lnTo>
                    <a:pt x="424" y="472"/>
                  </a:lnTo>
                  <a:lnTo>
                    <a:pt x="424" y="472"/>
                  </a:lnTo>
                  <a:lnTo>
                    <a:pt x="428" y="470"/>
                  </a:lnTo>
                  <a:lnTo>
                    <a:pt x="432" y="468"/>
                  </a:lnTo>
                  <a:lnTo>
                    <a:pt x="434" y="462"/>
                  </a:lnTo>
                  <a:lnTo>
                    <a:pt x="436" y="452"/>
                  </a:lnTo>
                  <a:lnTo>
                    <a:pt x="434" y="440"/>
                  </a:lnTo>
                  <a:lnTo>
                    <a:pt x="426" y="416"/>
                  </a:lnTo>
                  <a:lnTo>
                    <a:pt x="418" y="394"/>
                  </a:lnTo>
                  <a:lnTo>
                    <a:pt x="418" y="394"/>
                  </a:lnTo>
                  <a:lnTo>
                    <a:pt x="402" y="340"/>
                  </a:lnTo>
                  <a:lnTo>
                    <a:pt x="396" y="320"/>
                  </a:lnTo>
                  <a:lnTo>
                    <a:pt x="396" y="312"/>
                  </a:lnTo>
                  <a:lnTo>
                    <a:pt x="396" y="308"/>
                  </a:lnTo>
                  <a:lnTo>
                    <a:pt x="396" y="308"/>
                  </a:lnTo>
                  <a:lnTo>
                    <a:pt x="396" y="300"/>
                  </a:lnTo>
                  <a:lnTo>
                    <a:pt x="392" y="294"/>
                  </a:lnTo>
                  <a:lnTo>
                    <a:pt x="386" y="286"/>
                  </a:lnTo>
                  <a:lnTo>
                    <a:pt x="378" y="280"/>
                  </a:lnTo>
                  <a:lnTo>
                    <a:pt x="364" y="268"/>
                  </a:lnTo>
                  <a:lnTo>
                    <a:pt x="360" y="260"/>
                  </a:lnTo>
                  <a:lnTo>
                    <a:pt x="358" y="254"/>
                  </a:lnTo>
                  <a:lnTo>
                    <a:pt x="358" y="254"/>
                  </a:lnTo>
                  <a:lnTo>
                    <a:pt x="362" y="238"/>
                  </a:lnTo>
                  <a:lnTo>
                    <a:pt x="362" y="232"/>
                  </a:lnTo>
                  <a:lnTo>
                    <a:pt x="362" y="226"/>
                  </a:lnTo>
                  <a:lnTo>
                    <a:pt x="362" y="226"/>
                  </a:lnTo>
                  <a:lnTo>
                    <a:pt x="364" y="212"/>
                  </a:lnTo>
                  <a:lnTo>
                    <a:pt x="366" y="20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2" y="188"/>
                  </a:lnTo>
                  <a:lnTo>
                    <a:pt x="398" y="182"/>
                  </a:lnTo>
                  <a:lnTo>
                    <a:pt x="400" y="178"/>
                  </a:lnTo>
                  <a:lnTo>
                    <a:pt x="400" y="176"/>
                  </a:lnTo>
                  <a:lnTo>
                    <a:pt x="400" y="176"/>
                  </a:lnTo>
                  <a:lnTo>
                    <a:pt x="402" y="170"/>
                  </a:lnTo>
                  <a:lnTo>
                    <a:pt x="406" y="154"/>
                  </a:lnTo>
                  <a:lnTo>
                    <a:pt x="412" y="118"/>
                  </a:lnTo>
                  <a:lnTo>
                    <a:pt x="412" y="118"/>
                  </a:lnTo>
                  <a:lnTo>
                    <a:pt x="412" y="112"/>
                  </a:lnTo>
                  <a:lnTo>
                    <a:pt x="408" y="104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404" y="84"/>
                  </a:lnTo>
                  <a:lnTo>
                    <a:pt x="404" y="84"/>
                  </a:lnTo>
                  <a:lnTo>
                    <a:pt x="402" y="72"/>
                  </a:lnTo>
                  <a:lnTo>
                    <a:pt x="400" y="6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2" y="46"/>
                  </a:lnTo>
                  <a:lnTo>
                    <a:pt x="392" y="46"/>
                  </a:lnTo>
                  <a:lnTo>
                    <a:pt x="390" y="46"/>
                  </a:lnTo>
                  <a:lnTo>
                    <a:pt x="390" y="46"/>
                  </a:lnTo>
                  <a:lnTo>
                    <a:pt x="398" y="40"/>
                  </a:lnTo>
                  <a:lnTo>
                    <a:pt x="404" y="36"/>
                  </a:lnTo>
                  <a:lnTo>
                    <a:pt x="404" y="32"/>
                  </a:lnTo>
                  <a:lnTo>
                    <a:pt x="404" y="28"/>
                  </a:lnTo>
                  <a:lnTo>
                    <a:pt x="404" y="28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4" y="18"/>
                  </a:lnTo>
                  <a:lnTo>
                    <a:pt x="370" y="8"/>
                  </a:lnTo>
                  <a:lnTo>
                    <a:pt x="360" y="4"/>
                  </a:lnTo>
                  <a:lnTo>
                    <a:pt x="352" y="2"/>
                  </a:lnTo>
                  <a:lnTo>
                    <a:pt x="344" y="0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30" y="2"/>
                  </a:lnTo>
                  <a:lnTo>
                    <a:pt x="324" y="4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6" y="6"/>
                  </a:lnTo>
                  <a:lnTo>
                    <a:pt x="316" y="6"/>
                  </a:lnTo>
                  <a:lnTo>
                    <a:pt x="304" y="6"/>
                  </a:lnTo>
                  <a:lnTo>
                    <a:pt x="292" y="6"/>
                  </a:lnTo>
                  <a:lnTo>
                    <a:pt x="282" y="8"/>
                  </a:lnTo>
                  <a:lnTo>
                    <a:pt x="270" y="10"/>
                  </a:lnTo>
                  <a:lnTo>
                    <a:pt x="260" y="16"/>
                  </a:lnTo>
                  <a:lnTo>
                    <a:pt x="252" y="22"/>
                  </a:lnTo>
                  <a:lnTo>
                    <a:pt x="244" y="30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24" y="58"/>
                  </a:lnTo>
                  <a:lnTo>
                    <a:pt x="214" y="76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2" y="120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38"/>
                  </a:lnTo>
                  <a:lnTo>
                    <a:pt x="170" y="136"/>
                  </a:lnTo>
                  <a:lnTo>
                    <a:pt x="168" y="132"/>
                  </a:lnTo>
                  <a:lnTo>
                    <a:pt x="168" y="130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66" y="128"/>
                  </a:lnTo>
                  <a:lnTo>
                    <a:pt x="164" y="134"/>
                  </a:lnTo>
                  <a:lnTo>
                    <a:pt x="166" y="138"/>
                  </a:lnTo>
                  <a:lnTo>
                    <a:pt x="170" y="144"/>
                  </a:lnTo>
                  <a:lnTo>
                    <a:pt x="178" y="150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72" y="160"/>
                  </a:lnTo>
                  <a:lnTo>
                    <a:pt x="168" y="168"/>
                  </a:lnTo>
                  <a:lnTo>
                    <a:pt x="166" y="176"/>
                  </a:lnTo>
                  <a:lnTo>
                    <a:pt x="168" y="184"/>
                  </a:lnTo>
                  <a:lnTo>
                    <a:pt x="170" y="190"/>
                  </a:lnTo>
                  <a:lnTo>
                    <a:pt x="174" y="196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68" y="202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72" y="204"/>
                  </a:lnTo>
                  <a:lnTo>
                    <a:pt x="182" y="206"/>
                  </a:lnTo>
                  <a:lnTo>
                    <a:pt x="190" y="204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6" y="220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82" y="222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204" y="224"/>
                  </a:lnTo>
                  <a:lnTo>
                    <a:pt x="204" y="224"/>
                  </a:lnTo>
                  <a:lnTo>
                    <a:pt x="210" y="222"/>
                  </a:lnTo>
                  <a:lnTo>
                    <a:pt x="214" y="220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44" y="228"/>
                  </a:lnTo>
                  <a:lnTo>
                    <a:pt x="244" y="228"/>
                  </a:lnTo>
                  <a:lnTo>
                    <a:pt x="250" y="230"/>
                  </a:lnTo>
                  <a:lnTo>
                    <a:pt x="252" y="234"/>
                  </a:lnTo>
                  <a:lnTo>
                    <a:pt x="252" y="240"/>
                  </a:lnTo>
                  <a:lnTo>
                    <a:pt x="254" y="248"/>
                  </a:lnTo>
                  <a:lnTo>
                    <a:pt x="256" y="248"/>
                  </a:lnTo>
                  <a:lnTo>
                    <a:pt x="256" y="248"/>
                  </a:lnTo>
                  <a:lnTo>
                    <a:pt x="254" y="252"/>
                  </a:lnTo>
                  <a:lnTo>
                    <a:pt x="254" y="252"/>
                  </a:lnTo>
                  <a:lnTo>
                    <a:pt x="242" y="266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22" y="292"/>
                  </a:lnTo>
                  <a:lnTo>
                    <a:pt x="216" y="304"/>
                  </a:lnTo>
                  <a:lnTo>
                    <a:pt x="210" y="318"/>
                  </a:lnTo>
                  <a:lnTo>
                    <a:pt x="206" y="334"/>
                  </a:lnTo>
                  <a:lnTo>
                    <a:pt x="206" y="334"/>
                  </a:lnTo>
                  <a:lnTo>
                    <a:pt x="200" y="384"/>
                  </a:lnTo>
                  <a:lnTo>
                    <a:pt x="198" y="406"/>
                  </a:lnTo>
                  <a:lnTo>
                    <a:pt x="200" y="418"/>
                  </a:lnTo>
                  <a:lnTo>
                    <a:pt x="200" y="418"/>
                  </a:lnTo>
                  <a:lnTo>
                    <a:pt x="200" y="442"/>
                  </a:lnTo>
                  <a:lnTo>
                    <a:pt x="204" y="464"/>
                  </a:lnTo>
                  <a:lnTo>
                    <a:pt x="204" y="464"/>
                  </a:lnTo>
                  <a:lnTo>
                    <a:pt x="204" y="488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202" y="510"/>
                  </a:lnTo>
                  <a:lnTo>
                    <a:pt x="202" y="510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198" y="514"/>
                  </a:lnTo>
                  <a:lnTo>
                    <a:pt x="194" y="522"/>
                  </a:lnTo>
                  <a:lnTo>
                    <a:pt x="194" y="522"/>
                  </a:lnTo>
                  <a:lnTo>
                    <a:pt x="188" y="552"/>
                  </a:lnTo>
                  <a:lnTo>
                    <a:pt x="184" y="580"/>
                  </a:lnTo>
                  <a:lnTo>
                    <a:pt x="184" y="580"/>
                  </a:lnTo>
                  <a:lnTo>
                    <a:pt x="182" y="612"/>
                  </a:lnTo>
                  <a:lnTo>
                    <a:pt x="176" y="646"/>
                  </a:lnTo>
                  <a:lnTo>
                    <a:pt x="164" y="710"/>
                  </a:lnTo>
                  <a:lnTo>
                    <a:pt x="164" y="710"/>
                  </a:lnTo>
                  <a:lnTo>
                    <a:pt x="162" y="718"/>
                  </a:lnTo>
                  <a:lnTo>
                    <a:pt x="162" y="724"/>
                  </a:lnTo>
                  <a:lnTo>
                    <a:pt x="166" y="728"/>
                  </a:lnTo>
                  <a:lnTo>
                    <a:pt x="164" y="760"/>
                  </a:lnTo>
                  <a:lnTo>
                    <a:pt x="164" y="760"/>
                  </a:lnTo>
                  <a:lnTo>
                    <a:pt x="168" y="776"/>
                  </a:lnTo>
                  <a:lnTo>
                    <a:pt x="172" y="790"/>
                  </a:lnTo>
                  <a:lnTo>
                    <a:pt x="174" y="790"/>
                  </a:lnTo>
                  <a:lnTo>
                    <a:pt x="174" y="790"/>
                  </a:lnTo>
                  <a:lnTo>
                    <a:pt x="170" y="802"/>
                  </a:lnTo>
                  <a:lnTo>
                    <a:pt x="166" y="812"/>
                  </a:lnTo>
                  <a:lnTo>
                    <a:pt x="166" y="812"/>
                  </a:lnTo>
                  <a:lnTo>
                    <a:pt x="132" y="812"/>
                  </a:lnTo>
                  <a:lnTo>
                    <a:pt x="116" y="814"/>
                  </a:lnTo>
                  <a:lnTo>
                    <a:pt x="102" y="818"/>
                  </a:lnTo>
                  <a:lnTo>
                    <a:pt x="92" y="822"/>
                  </a:lnTo>
                  <a:lnTo>
                    <a:pt x="80" y="826"/>
                  </a:lnTo>
                  <a:lnTo>
                    <a:pt x="72" y="832"/>
                  </a:lnTo>
                  <a:lnTo>
                    <a:pt x="64" y="840"/>
                  </a:lnTo>
                  <a:lnTo>
                    <a:pt x="56" y="848"/>
                  </a:lnTo>
                  <a:lnTo>
                    <a:pt x="50" y="858"/>
                  </a:lnTo>
                  <a:lnTo>
                    <a:pt x="42" y="880"/>
                  </a:lnTo>
                  <a:lnTo>
                    <a:pt x="34" y="906"/>
                  </a:lnTo>
                  <a:lnTo>
                    <a:pt x="30" y="936"/>
                  </a:lnTo>
                  <a:lnTo>
                    <a:pt x="30" y="936"/>
                  </a:lnTo>
                  <a:lnTo>
                    <a:pt x="26" y="960"/>
                  </a:lnTo>
                  <a:lnTo>
                    <a:pt x="20" y="980"/>
                  </a:lnTo>
                  <a:lnTo>
                    <a:pt x="6" y="1020"/>
                  </a:lnTo>
                  <a:lnTo>
                    <a:pt x="2" y="1040"/>
                  </a:lnTo>
                  <a:lnTo>
                    <a:pt x="0" y="1058"/>
                  </a:lnTo>
                  <a:lnTo>
                    <a:pt x="0" y="1078"/>
                  </a:lnTo>
                  <a:lnTo>
                    <a:pt x="4" y="1096"/>
                  </a:lnTo>
                  <a:lnTo>
                    <a:pt x="4" y="1096"/>
                  </a:lnTo>
                  <a:lnTo>
                    <a:pt x="50" y="1116"/>
                  </a:lnTo>
                  <a:lnTo>
                    <a:pt x="98" y="1132"/>
                  </a:lnTo>
                  <a:lnTo>
                    <a:pt x="98" y="1132"/>
                  </a:lnTo>
                  <a:lnTo>
                    <a:pt x="98" y="1164"/>
                  </a:lnTo>
                  <a:lnTo>
                    <a:pt x="96" y="1208"/>
                  </a:lnTo>
                  <a:lnTo>
                    <a:pt x="96" y="1232"/>
                  </a:lnTo>
                  <a:lnTo>
                    <a:pt x="92" y="1256"/>
                  </a:lnTo>
                  <a:lnTo>
                    <a:pt x="88" y="1280"/>
                  </a:lnTo>
                  <a:lnTo>
                    <a:pt x="82" y="1300"/>
                  </a:lnTo>
                  <a:lnTo>
                    <a:pt x="82" y="1300"/>
                  </a:lnTo>
                  <a:lnTo>
                    <a:pt x="78" y="1296"/>
                  </a:lnTo>
                  <a:lnTo>
                    <a:pt x="74" y="1296"/>
                  </a:lnTo>
                  <a:lnTo>
                    <a:pt x="74" y="1296"/>
                  </a:lnTo>
                  <a:lnTo>
                    <a:pt x="70" y="1296"/>
                  </a:lnTo>
                  <a:lnTo>
                    <a:pt x="66" y="1300"/>
                  </a:lnTo>
                  <a:lnTo>
                    <a:pt x="58" y="1312"/>
                  </a:lnTo>
                  <a:lnTo>
                    <a:pt x="54" y="1326"/>
                  </a:lnTo>
                  <a:lnTo>
                    <a:pt x="52" y="1338"/>
                  </a:lnTo>
                  <a:lnTo>
                    <a:pt x="52" y="1338"/>
                  </a:lnTo>
                  <a:lnTo>
                    <a:pt x="54" y="1348"/>
                  </a:lnTo>
                  <a:lnTo>
                    <a:pt x="60" y="1358"/>
                  </a:lnTo>
                  <a:lnTo>
                    <a:pt x="64" y="1370"/>
                  </a:lnTo>
                  <a:lnTo>
                    <a:pt x="68" y="1384"/>
                  </a:lnTo>
                  <a:lnTo>
                    <a:pt x="68" y="1384"/>
                  </a:lnTo>
                  <a:lnTo>
                    <a:pt x="74" y="1410"/>
                  </a:lnTo>
                  <a:lnTo>
                    <a:pt x="74" y="1410"/>
                  </a:lnTo>
                  <a:lnTo>
                    <a:pt x="74" y="1424"/>
                  </a:lnTo>
                  <a:lnTo>
                    <a:pt x="76" y="1430"/>
                  </a:lnTo>
                  <a:lnTo>
                    <a:pt x="78" y="1432"/>
                  </a:lnTo>
                  <a:lnTo>
                    <a:pt x="82" y="1434"/>
                  </a:lnTo>
                  <a:lnTo>
                    <a:pt x="82" y="1434"/>
                  </a:lnTo>
                  <a:lnTo>
                    <a:pt x="84" y="1426"/>
                  </a:lnTo>
                  <a:lnTo>
                    <a:pt x="84" y="1418"/>
                  </a:lnTo>
                  <a:lnTo>
                    <a:pt x="84" y="1400"/>
                  </a:lnTo>
                  <a:lnTo>
                    <a:pt x="84" y="1384"/>
                  </a:lnTo>
                  <a:lnTo>
                    <a:pt x="86" y="1376"/>
                  </a:lnTo>
                  <a:lnTo>
                    <a:pt x="90" y="1372"/>
                  </a:lnTo>
                  <a:lnTo>
                    <a:pt x="90" y="1372"/>
                  </a:lnTo>
                  <a:lnTo>
                    <a:pt x="94" y="1372"/>
                  </a:lnTo>
                  <a:lnTo>
                    <a:pt x="98" y="1374"/>
                  </a:lnTo>
                  <a:lnTo>
                    <a:pt x="106" y="1382"/>
                  </a:lnTo>
                  <a:lnTo>
                    <a:pt x="110" y="1390"/>
                  </a:lnTo>
                  <a:lnTo>
                    <a:pt x="114" y="1402"/>
                  </a:lnTo>
                  <a:lnTo>
                    <a:pt x="122" y="1422"/>
                  </a:lnTo>
                  <a:lnTo>
                    <a:pt x="126" y="1432"/>
                  </a:lnTo>
                  <a:lnTo>
                    <a:pt x="132" y="1438"/>
                  </a:lnTo>
                  <a:lnTo>
                    <a:pt x="132" y="1438"/>
                  </a:lnTo>
                  <a:lnTo>
                    <a:pt x="142" y="1440"/>
                  </a:lnTo>
                  <a:lnTo>
                    <a:pt x="156" y="1442"/>
                  </a:lnTo>
                  <a:lnTo>
                    <a:pt x="174" y="1442"/>
                  </a:lnTo>
                  <a:lnTo>
                    <a:pt x="190" y="1438"/>
                  </a:lnTo>
                  <a:lnTo>
                    <a:pt x="204" y="1434"/>
                  </a:lnTo>
                  <a:lnTo>
                    <a:pt x="216" y="1428"/>
                  </a:lnTo>
                  <a:lnTo>
                    <a:pt x="220" y="1422"/>
                  </a:lnTo>
                  <a:lnTo>
                    <a:pt x="224" y="1418"/>
                  </a:lnTo>
                  <a:lnTo>
                    <a:pt x="224" y="1414"/>
                  </a:lnTo>
                  <a:lnTo>
                    <a:pt x="224" y="1408"/>
                  </a:lnTo>
                  <a:lnTo>
                    <a:pt x="224" y="1408"/>
                  </a:lnTo>
                  <a:lnTo>
                    <a:pt x="176" y="1402"/>
                  </a:lnTo>
                  <a:lnTo>
                    <a:pt x="176" y="1402"/>
                  </a:lnTo>
                  <a:lnTo>
                    <a:pt x="168" y="1394"/>
                  </a:lnTo>
                  <a:lnTo>
                    <a:pt x="162" y="1384"/>
                  </a:lnTo>
                  <a:lnTo>
                    <a:pt x="158" y="1374"/>
                  </a:lnTo>
                  <a:lnTo>
                    <a:pt x="154" y="1364"/>
                  </a:lnTo>
                  <a:lnTo>
                    <a:pt x="148" y="1342"/>
                  </a:lnTo>
                  <a:lnTo>
                    <a:pt x="148" y="1320"/>
                  </a:lnTo>
                  <a:lnTo>
                    <a:pt x="148" y="1300"/>
                  </a:lnTo>
                  <a:lnTo>
                    <a:pt x="150" y="1284"/>
                  </a:lnTo>
                  <a:lnTo>
                    <a:pt x="152" y="1268"/>
                  </a:lnTo>
                  <a:lnTo>
                    <a:pt x="152" y="1268"/>
                  </a:lnTo>
                  <a:lnTo>
                    <a:pt x="160" y="1248"/>
                  </a:lnTo>
                  <a:lnTo>
                    <a:pt x="168" y="1220"/>
                  </a:lnTo>
                  <a:lnTo>
                    <a:pt x="186" y="1156"/>
                  </a:lnTo>
                  <a:lnTo>
                    <a:pt x="186" y="1156"/>
                  </a:lnTo>
                  <a:lnTo>
                    <a:pt x="224" y="1160"/>
                  </a:lnTo>
                  <a:lnTo>
                    <a:pt x="262" y="1164"/>
                  </a:lnTo>
                  <a:lnTo>
                    <a:pt x="300" y="1168"/>
                  </a:lnTo>
                  <a:lnTo>
                    <a:pt x="338" y="1168"/>
                  </a:lnTo>
                  <a:lnTo>
                    <a:pt x="338" y="1168"/>
                  </a:lnTo>
                  <a:lnTo>
                    <a:pt x="350" y="1154"/>
                  </a:lnTo>
                  <a:lnTo>
                    <a:pt x="358" y="1136"/>
                  </a:lnTo>
                  <a:lnTo>
                    <a:pt x="362" y="1118"/>
                  </a:lnTo>
                  <a:lnTo>
                    <a:pt x="366" y="1100"/>
                  </a:lnTo>
                  <a:lnTo>
                    <a:pt x="370" y="1058"/>
                  </a:lnTo>
                  <a:lnTo>
                    <a:pt x="374" y="1038"/>
                  </a:lnTo>
                  <a:lnTo>
                    <a:pt x="380" y="1016"/>
                  </a:lnTo>
                  <a:lnTo>
                    <a:pt x="380" y="1016"/>
                  </a:lnTo>
                  <a:lnTo>
                    <a:pt x="400" y="1104"/>
                  </a:lnTo>
                  <a:lnTo>
                    <a:pt x="410" y="1146"/>
                  </a:lnTo>
                  <a:lnTo>
                    <a:pt x="416" y="1162"/>
                  </a:lnTo>
                  <a:lnTo>
                    <a:pt x="422" y="1172"/>
                  </a:lnTo>
                  <a:lnTo>
                    <a:pt x="422" y="1172"/>
                  </a:lnTo>
                  <a:lnTo>
                    <a:pt x="444" y="1210"/>
                  </a:lnTo>
                  <a:lnTo>
                    <a:pt x="460" y="1246"/>
                  </a:lnTo>
                  <a:lnTo>
                    <a:pt x="474" y="1276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72" y="1316"/>
                  </a:lnTo>
                  <a:lnTo>
                    <a:pt x="468" y="1328"/>
                  </a:lnTo>
                  <a:lnTo>
                    <a:pt x="468" y="1338"/>
                  </a:lnTo>
                  <a:lnTo>
                    <a:pt x="470" y="1350"/>
                  </a:lnTo>
                  <a:lnTo>
                    <a:pt x="476" y="1360"/>
                  </a:lnTo>
                  <a:lnTo>
                    <a:pt x="484" y="1370"/>
                  </a:lnTo>
                  <a:lnTo>
                    <a:pt x="498" y="1392"/>
                  </a:lnTo>
                  <a:lnTo>
                    <a:pt x="498" y="1392"/>
                  </a:lnTo>
                  <a:lnTo>
                    <a:pt x="504" y="1406"/>
                  </a:lnTo>
                  <a:lnTo>
                    <a:pt x="510" y="1420"/>
                  </a:lnTo>
                  <a:lnTo>
                    <a:pt x="514" y="1430"/>
                  </a:lnTo>
                  <a:lnTo>
                    <a:pt x="518" y="1436"/>
                  </a:lnTo>
                  <a:lnTo>
                    <a:pt x="522" y="1440"/>
                  </a:lnTo>
                  <a:lnTo>
                    <a:pt x="522" y="1440"/>
                  </a:lnTo>
                  <a:lnTo>
                    <a:pt x="524" y="1432"/>
                  </a:lnTo>
                  <a:lnTo>
                    <a:pt x="522" y="1422"/>
                  </a:lnTo>
                  <a:lnTo>
                    <a:pt x="516" y="1404"/>
                  </a:lnTo>
                  <a:lnTo>
                    <a:pt x="514" y="1394"/>
                  </a:lnTo>
                  <a:lnTo>
                    <a:pt x="512" y="1386"/>
                  </a:lnTo>
                  <a:lnTo>
                    <a:pt x="514" y="1378"/>
                  </a:lnTo>
                  <a:lnTo>
                    <a:pt x="520" y="1372"/>
                  </a:lnTo>
                  <a:lnTo>
                    <a:pt x="520" y="1372"/>
                  </a:lnTo>
                  <a:lnTo>
                    <a:pt x="528" y="1374"/>
                  </a:lnTo>
                  <a:lnTo>
                    <a:pt x="538" y="1380"/>
                  </a:lnTo>
                  <a:lnTo>
                    <a:pt x="544" y="1388"/>
                  </a:lnTo>
                  <a:lnTo>
                    <a:pt x="552" y="1398"/>
                  </a:lnTo>
                  <a:lnTo>
                    <a:pt x="558" y="1406"/>
                  </a:lnTo>
                  <a:lnTo>
                    <a:pt x="564" y="1416"/>
                  </a:lnTo>
                  <a:lnTo>
                    <a:pt x="574" y="1422"/>
                  </a:lnTo>
                  <a:lnTo>
                    <a:pt x="582" y="1426"/>
                  </a:lnTo>
                  <a:lnTo>
                    <a:pt x="582" y="1426"/>
                  </a:lnTo>
                  <a:lnTo>
                    <a:pt x="594" y="1426"/>
                  </a:lnTo>
                  <a:lnTo>
                    <a:pt x="608" y="1422"/>
                  </a:lnTo>
                  <a:lnTo>
                    <a:pt x="622" y="1416"/>
                  </a:lnTo>
                  <a:lnTo>
                    <a:pt x="636" y="1408"/>
                  </a:lnTo>
                  <a:lnTo>
                    <a:pt x="648" y="1398"/>
                  </a:lnTo>
                  <a:lnTo>
                    <a:pt x="654" y="1388"/>
                  </a:lnTo>
                  <a:lnTo>
                    <a:pt x="656" y="1384"/>
                  </a:lnTo>
                  <a:lnTo>
                    <a:pt x="656" y="1378"/>
                  </a:lnTo>
                  <a:lnTo>
                    <a:pt x="654" y="1374"/>
                  </a:lnTo>
                  <a:lnTo>
                    <a:pt x="650" y="1368"/>
                  </a:lnTo>
                  <a:lnTo>
                    <a:pt x="650" y="1368"/>
                  </a:lnTo>
                  <a:close/>
                  <a:moveTo>
                    <a:pt x="406" y="824"/>
                  </a:moveTo>
                  <a:lnTo>
                    <a:pt x="406" y="824"/>
                  </a:lnTo>
                  <a:lnTo>
                    <a:pt x="406" y="82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2" y="826"/>
                  </a:lnTo>
                  <a:lnTo>
                    <a:pt x="412" y="826"/>
                  </a:lnTo>
                  <a:lnTo>
                    <a:pt x="406" y="824"/>
                  </a:lnTo>
                  <a:lnTo>
                    <a:pt x="406" y="824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3" name="Freeform 151"/>
            <p:cNvSpPr>
              <a:spLocks/>
            </p:cNvSpPr>
            <p:nvPr/>
          </p:nvSpPr>
          <p:spPr bwMode="auto">
            <a:xfrm>
              <a:off x="4700588" y="4273550"/>
              <a:ext cx="304800" cy="317500"/>
            </a:xfrm>
            <a:custGeom>
              <a:avLst/>
              <a:gdLst>
                <a:gd name="T0" fmla="*/ 102 w 192"/>
                <a:gd name="T1" fmla="*/ 58 h 200"/>
                <a:gd name="T2" fmla="*/ 78 w 192"/>
                <a:gd name="T3" fmla="*/ 34 h 200"/>
                <a:gd name="T4" fmla="*/ 74 w 192"/>
                <a:gd name="T5" fmla="*/ 32 h 200"/>
                <a:gd name="T6" fmla="*/ 58 w 192"/>
                <a:gd name="T7" fmla="*/ 28 h 200"/>
                <a:gd name="T8" fmla="*/ 22 w 192"/>
                <a:gd name="T9" fmla="*/ 2 h 200"/>
                <a:gd name="T10" fmla="*/ 12 w 192"/>
                <a:gd name="T11" fmla="*/ 0 h 200"/>
                <a:gd name="T12" fmla="*/ 8 w 192"/>
                <a:gd name="T13" fmla="*/ 0 h 200"/>
                <a:gd name="T14" fmla="*/ 0 w 192"/>
                <a:gd name="T15" fmla="*/ 16 h 200"/>
                <a:gd name="T16" fmla="*/ 6 w 192"/>
                <a:gd name="T17" fmla="*/ 28 h 200"/>
                <a:gd name="T18" fmla="*/ 40 w 192"/>
                <a:gd name="T19" fmla="*/ 56 h 200"/>
                <a:gd name="T20" fmla="*/ 44 w 192"/>
                <a:gd name="T21" fmla="*/ 64 h 200"/>
                <a:gd name="T22" fmla="*/ 52 w 192"/>
                <a:gd name="T23" fmla="*/ 76 h 200"/>
                <a:gd name="T24" fmla="*/ 56 w 192"/>
                <a:gd name="T25" fmla="*/ 76 h 200"/>
                <a:gd name="T26" fmla="*/ 74 w 192"/>
                <a:gd name="T27" fmla="*/ 68 h 200"/>
                <a:gd name="T28" fmla="*/ 86 w 192"/>
                <a:gd name="T29" fmla="*/ 64 h 200"/>
                <a:gd name="T30" fmla="*/ 94 w 192"/>
                <a:gd name="T31" fmla="*/ 68 h 200"/>
                <a:gd name="T32" fmla="*/ 102 w 192"/>
                <a:gd name="T33" fmla="*/ 76 h 200"/>
                <a:gd name="T34" fmla="*/ 132 w 192"/>
                <a:gd name="T35" fmla="*/ 108 h 200"/>
                <a:gd name="T36" fmla="*/ 158 w 192"/>
                <a:gd name="T37" fmla="*/ 138 h 200"/>
                <a:gd name="T38" fmla="*/ 164 w 192"/>
                <a:gd name="T39" fmla="*/ 152 h 200"/>
                <a:gd name="T40" fmla="*/ 174 w 192"/>
                <a:gd name="T41" fmla="*/ 186 h 200"/>
                <a:gd name="T42" fmla="*/ 178 w 192"/>
                <a:gd name="T43" fmla="*/ 198 h 200"/>
                <a:gd name="T44" fmla="*/ 180 w 192"/>
                <a:gd name="T45" fmla="*/ 198 h 200"/>
                <a:gd name="T46" fmla="*/ 168 w 192"/>
                <a:gd name="T47" fmla="*/ 160 h 200"/>
                <a:gd name="T48" fmla="*/ 150 w 192"/>
                <a:gd name="T49" fmla="*/ 106 h 200"/>
                <a:gd name="T50" fmla="*/ 150 w 192"/>
                <a:gd name="T51" fmla="*/ 98 h 200"/>
                <a:gd name="T52" fmla="*/ 156 w 192"/>
                <a:gd name="T53" fmla="*/ 84 h 200"/>
                <a:gd name="T54" fmla="*/ 166 w 192"/>
                <a:gd name="T55" fmla="*/ 76 h 200"/>
                <a:gd name="T56" fmla="*/ 190 w 192"/>
                <a:gd name="T57" fmla="*/ 70 h 200"/>
                <a:gd name="T58" fmla="*/ 192 w 192"/>
                <a:gd name="T59" fmla="*/ 70 h 200"/>
                <a:gd name="T60" fmla="*/ 182 w 192"/>
                <a:gd name="T61" fmla="*/ 64 h 200"/>
                <a:gd name="T62" fmla="*/ 156 w 192"/>
                <a:gd name="T63" fmla="*/ 52 h 200"/>
                <a:gd name="T64" fmla="*/ 120 w 192"/>
                <a:gd name="T65" fmla="*/ 36 h 200"/>
                <a:gd name="T66" fmla="*/ 112 w 192"/>
                <a:gd name="T67" fmla="*/ 32 h 200"/>
                <a:gd name="T68" fmla="*/ 112 w 192"/>
                <a:gd name="T69" fmla="*/ 36 h 200"/>
                <a:gd name="T70" fmla="*/ 118 w 192"/>
                <a:gd name="T71" fmla="*/ 56 h 200"/>
                <a:gd name="T72" fmla="*/ 130 w 192"/>
                <a:gd name="T73" fmla="*/ 76 h 200"/>
                <a:gd name="T74" fmla="*/ 136 w 192"/>
                <a:gd name="T75" fmla="*/ 90 h 200"/>
                <a:gd name="T76" fmla="*/ 132 w 192"/>
                <a:gd name="T77" fmla="*/ 98 h 200"/>
                <a:gd name="T78" fmla="*/ 128 w 192"/>
                <a:gd name="T79" fmla="*/ 94 h 200"/>
                <a:gd name="T80" fmla="*/ 102 w 192"/>
                <a:gd name="T81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00">
                  <a:moveTo>
                    <a:pt x="102" y="58"/>
                  </a:moveTo>
                  <a:lnTo>
                    <a:pt x="102" y="58"/>
                  </a:lnTo>
                  <a:lnTo>
                    <a:pt x="84" y="38"/>
                  </a:lnTo>
                  <a:lnTo>
                    <a:pt x="78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6" y="32"/>
                  </a:lnTo>
                  <a:lnTo>
                    <a:pt x="58" y="28"/>
                  </a:lnTo>
                  <a:lnTo>
                    <a:pt x="40" y="14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6" y="28"/>
                  </a:lnTo>
                  <a:lnTo>
                    <a:pt x="20" y="4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4" y="64"/>
                  </a:lnTo>
                  <a:lnTo>
                    <a:pt x="48" y="70"/>
                  </a:lnTo>
                  <a:lnTo>
                    <a:pt x="52" y="76"/>
                  </a:lnTo>
                  <a:lnTo>
                    <a:pt x="5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4" y="68"/>
                  </a:lnTo>
                  <a:lnTo>
                    <a:pt x="80" y="66"/>
                  </a:lnTo>
                  <a:lnTo>
                    <a:pt x="86" y="64"/>
                  </a:lnTo>
                  <a:lnTo>
                    <a:pt x="90" y="66"/>
                  </a:lnTo>
                  <a:lnTo>
                    <a:pt x="94" y="68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16" y="92"/>
                  </a:lnTo>
                  <a:lnTo>
                    <a:pt x="132" y="108"/>
                  </a:lnTo>
                  <a:lnTo>
                    <a:pt x="146" y="122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52"/>
                  </a:lnTo>
                  <a:lnTo>
                    <a:pt x="170" y="170"/>
                  </a:lnTo>
                  <a:lnTo>
                    <a:pt x="174" y="186"/>
                  </a:lnTo>
                  <a:lnTo>
                    <a:pt x="178" y="198"/>
                  </a:lnTo>
                  <a:lnTo>
                    <a:pt x="178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78" y="192"/>
                  </a:lnTo>
                  <a:lnTo>
                    <a:pt x="168" y="160"/>
                  </a:lnTo>
                  <a:lnTo>
                    <a:pt x="154" y="122"/>
                  </a:lnTo>
                  <a:lnTo>
                    <a:pt x="150" y="10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2" y="90"/>
                  </a:lnTo>
                  <a:lnTo>
                    <a:pt x="156" y="84"/>
                  </a:lnTo>
                  <a:lnTo>
                    <a:pt x="160" y="80"/>
                  </a:lnTo>
                  <a:lnTo>
                    <a:pt x="166" y="76"/>
                  </a:lnTo>
                  <a:lnTo>
                    <a:pt x="180" y="72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2" y="68"/>
                  </a:lnTo>
                  <a:lnTo>
                    <a:pt x="182" y="6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34" y="44"/>
                  </a:lnTo>
                  <a:lnTo>
                    <a:pt x="120" y="36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4" y="46"/>
                  </a:lnTo>
                  <a:lnTo>
                    <a:pt x="118" y="56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4" y="84"/>
                  </a:lnTo>
                  <a:lnTo>
                    <a:pt x="136" y="90"/>
                  </a:lnTo>
                  <a:lnTo>
                    <a:pt x="136" y="96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8" y="94"/>
                  </a:lnTo>
                  <a:lnTo>
                    <a:pt x="122" y="84"/>
                  </a:lnTo>
                  <a:lnTo>
                    <a:pt x="102" y="58"/>
                  </a:lnTo>
                  <a:lnTo>
                    <a:pt x="10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3" name="Line Callout 2 (Accent Bar) 2"/>
          <p:cNvSpPr/>
          <p:nvPr/>
        </p:nvSpPr>
        <p:spPr bwMode="ltGray">
          <a:xfrm flipH="1">
            <a:off x="998975" y="2304711"/>
            <a:ext cx="3488409" cy="936104"/>
          </a:xfrm>
          <a:prstGeom prst="accentCallout2">
            <a:avLst>
              <a:gd name="adj1" fmla="val 22820"/>
              <a:gd name="adj2" fmla="val -113"/>
              <a:gd name="adj3" fmla="val 22820"/>
              <a:gd name="adj4" fmla="val -7387"/>
              <a:gd name="adj5" fmla="val 133868"/>
              <a:gd name="adj6" fmla="val -1306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Qual a </a:t>
            </a:r>
            <a:r>
              <a:rPr lang="pt-PT" b="1" dirty="0" err="1" smtClean="0">
                <a:solidFill>
                  <a:schemeClr val="tx1"/>
                </a:solidFill>
                <a:latin typeface="Georgia" pitchFamily="18" charset="0"/>
              </a:rPr>
              <a:t>percepção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 dos nossos clientes na utilização da </a:t>
            </a:r>
            <a:r>
              <a:rPr lang="pt-PT" i="1" dirty="0" err="1" smtClean="0">
                <a:solidFill>
                  <a:schemeClr val="tx1"/>
                </a:solidFill>
                <a:latin typeface="Georgia" pitchFamily="18" charset="0"/>
              </a:rPr>
              <a:t>cloud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  <a:endParaRPr lang="pt-PT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ltGray">
          <a:xfrm>
            <a:off x="4388651" y="5600706"/>
            <a:ext cx="1008112" cy="5053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1"/>
                </a:solidFill>
                <a:latin typeface="Georgia" pitchFamily="18" charset="0"/>
              </a:rPr>
              <a:t>CMO</a:t>
            </a:r>
            <a:endParaRPr lang="pt-PT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7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Computing</a:t>
            </a:r>
            <a:br>
              <a:rPr lang="en-GB" dirty="0"/>
            </a:br>
            <a:r>
              <a:rPr lang="en-GB" b="0" i="0" dirty="0" err="1"/>
              <a:t>Principais</a:t>
            </a:r>
            <a:r>
              <a:rPr lang="en-GB" b="0" i="0" dirty="0"/>
              <a:t> </a:t>
            </a:r>
            <a:r>
              <a:rPr lang="en-GB" b="0" i="0" dirty="0" err="1"/>
              <a:t>desafios</a:t>
            </a:r>
            <a:endParaRPr lang="en-GB" b="0" i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222" name="Group 221"/>
          <p:cNvGrpSpPr/>
          <p:nvPr/>
        </p:nvGrpSpPr>
        <p:grpSpPr>
          <a:xfrm>
            <a:off x="998975" y="3766546"/>
            <a:ext cx="679022" cy="2236919"/>
            <a:chOff x="6259513" y="1922463"/>
            <a:chExt cx="447675" cy="1474787"/>
          </a:xfrm>
        </p:grpSpPr>
        <p:sp>
          <p:nvSpPr>
            <p:cNvPr id="288" name="Freeform 49"/>
            <p:cNvSpPr>
              <a:spLocks noEditPoints="1"/>
            </p:cNvSpPr>
            <p:nvPr/>
          </p:nvSpPr>
          <p:spPr bwMode="auto">
            <a:xfrm>
              <a:off x="6259513" y="1922463"/>
              <a:ext cx="447675" cy="1474787"/>
            </a:xfrm>
            <a:custGeom>
              <a:avLst/>
              <a:gdLst>
                <a:gd name="T0" fmla="*/ 251 w 282"/>
                <a:gd name="T1" fmla="*/ 841 h 929"/>
                <a:gd name="T2" fmla="*/ 234 w 282"/>
                <a:gd name="T3" fmla="*/ 744 h 929"/>
                <a:gd name="T4" fmla="*/ 222 w 282"/>
                <a:gd name="T5" fmla="*/ 658 h 929"/>
                <a:gd name="T6" fmla="*/ 219 w 282"/>
                <a:gd name="T7" fmla="*/ 505 h 929"/>
                <a:gd name="T8" fmla="*/ 211 w 282"/>
                <a:gd name="T9" fmla="*/ 387 h 929"/>
                <a:gd name="T10" fmla="*/ 205 w 282"/>
                <a:gd name="T11" fmla="*/ 334 h 929"/>
                <a:gd name="T12" fmla="*/ 207 w 282"/>
                <a:gd name="T13" fmla="*/ 322 h 929"/>
                <a:gd name="T14" fmla="*/ 222 w 282"/>
                <a:gd name="T15" fmla="*/ 310 h 929"/>
                <a:gd name="T16" fmla="*/ 254 w 282"/>
                <a:gd name="T17" fmla="*/ 297 h 929"/>
                <a:gd name="T18" fmla="*/ 245 w 282"/>
                <a:gd name="T19" fmla="*/ 239 h 929"/>
                <a:gd name="T20" fmla="*/ 214 w 282"/>
                <a:gd name="T21" fmla="*/ 169 h 929"/>
                <a:gd name="T22" fmla="*/ 151 w 282"/>
                <a:gd name="T23" fmla="*/ 140 h 929"/>
                <a:gd name="T24" fmla="*/ 140 w 282"/>
                <a:gd name="T25" fmla="*/ 125 h 929"/>
                <a:gd name="T26" fmla="*/ 154 w 282"/>
                <a:gd name="T27" fmla="*/ 92 h 929"/>
                <a:gd name="T28" fmla="*/ 153 w 282"/>
                <a:gd name="T29" fmla="*/ 34 h 929"/>
                <a:gd name="T30" fmla="*/ 106 w 282"/>
                <a:gd name="T31" fmla="*/ 0 h 929"/>
                <a:gd name="T32" fmla="*/ 69 w 282"/>
                <a:gd name="T33" fmla="*/ 44 h 929"/>
                <a:gd name="T34" fmla="*/ 66 w 282"/>
                <a:gd name="T35" fmla="*/ 77 h 929"/>
                <a:gd name="T36" fmla="*/ 83 w 282"/>
                <a:gd name="T37" fmla="*/ 123 h 929"/>
                <a:gd name="T38" fmla="*/ 15 w 282"/>
                <a:gd name="T39" fmla="*/ 158 h 929"/>
                <a:gd name="T40" fmla="*/ 0 w 282"/>
                <a:gd name="T41" fmla="*/ 223 h 929"/>
                <a:gd name="T42" fmla="*/ 12 w 282"/>
                <a:gd name="T43" fmla="*/ 326 h 929"/>
                <a:gd name="T44" fmla="*/ 9 w 282"/>
                <a:gd name="T45" fmla="*/ 447 h 929"/>
                <a:gd name="T46" fmla="*/ 35 w 282"/>
                <a:gd name="T47" fmla="*/ 667 h 929"/>
                <a:gd name="T48" fmla="*/ 31 w 282"/>
                <a:gd name="T49" fmla="*/ 815 h 929"/>
                <a:gd name="T50" fmla="*/ 20 w 282"/>
                <a:gd name="T51" fmla="*/ 900 h 929"/>
                <a:gd name="T52" fmla="*/ 38 w 282"/>
                <a:gd name="T53" fmla="*/ 929 h 929"/>
                <a:gd name="T54" fmla="*/ 79 w 282"/>
                <a:gd name="T55" fmla="*/ 905 h 929"/>
                <a:gd name="T56" fmla="*/ 97 w 282"/>
                <a:gd name="T57" fmla="*/ 851 h 929"/>
                <a:gd name="T58" fmla="*/ 106 w 282"/>
                <a:gd name="T59" fmla="*/ 720 h 929"/>
                <a:gd name="T60" fmla="*/ 123 w 282"/>
                <a:gd name="T61" fmla="*/ 607 h 929"/>
                <a:gd name="T62" fmla="*/ 137 w 282"/>
                <a:gd name="T63" fmla="*/ 581 h 929"/>
                <a:gd name="T64" fmla="*/ 151 w 282"/>
                <a:gd name="T65" fmla="*/ 642 h 929"/>
                <a:gd name="T66" fmla="*/ 160 w 282"/>
                <a:gd name="T67" fmla="*/ 703 h 929"/>
                <a:gd name="T68" fmla="*/ 185 w 282"/>
                <a:gd name="T69" fmla="*/ 857 h 929"/>
                <a:gd name="T70" fmla="*/ 217 w 282"/>
                <a:gd name="T71" fmla="*/ 891 h 929"/>
                <a:gd name="T72" fmla="*/ 270 w 282"/>
                <a:gd name="T73" fmla="*/ 911 h 929"/>
                <a:gd name="T74" fmla="*/ 274 w 282"/>
                <a:gd name="T75" fmla="*/ 875 h 929"/>
                <a:gd name="T76" fmla="*/ 71 w 282"/>
                <a:gd name="T77" fmla="*/ 368 h 929"/>
                <a:gd name="T78" fmla="*/ 123 w 282"/>
                <a:gd name="T79" fmla="*/ 333 h 929"/>
                <a:gd name="T80" fmla="*/ 129 w 282"/>
                <a:gd name="T81" fmla="*/ 303 h 929"/>
                <a:gd name="T82" fmla="*/ 122 w 282"/>
                <a:gd name="T83" fmla="*/ 293 h 929"/>
                <a:gd name="T84" fmla="*/ 92 w 282"/>
                <a:gd name="T85" fmla="*/ 288 h 929"/>
                <a:gd name="T86" fmla="*/ 111 w 282"/>
                <a:gd name="T87" fmla="*/ 280 h 929"/>
                <a:gd name="T88" fmla="*/ 125 w 282"/>
                <a:gd name="T89" fmla="*/ 256 h 929"/>
                <a:gd name="T90" fmla="*/ 105 w 282"/>
                <a:gd name="T91" fmla="*/ 249 h 929"/>
                <a:gd name="T92" fmla="*/ 79 w 282"/>
                <a:gd name="T93" fmla="*/ 231 h 929"/>
                <a:gd name="T94" fmla="*/ 65 w 282"/>
                <a:gd name="T95" fmla="*/ 191 h 929"/>
                <a:gd name="T96" fmla="*/ 199 w 282"/>
                <a:gd name="T97" fmla="*/ 199 h 929"/>
                <a:gd name="T98" fmla="*/ 151 w 282"/>
                <a:gd name="T99" fmla="*/ 252 h 929"/>
                <a:gd name="T100" fmla="*/ 143 w 282"/>
                <a:gd name="T101" fmla="*/ 293 h 929"/>
                <a:gd name="T102" fmla="*/ 140 w 282"/>
                <a:gd name="T103" fmla="*/ 297 h 929"/>
                <a:gd name="T104" fmla="*/ 146 w 282"/>
                <a:gd name="T105" fmla="*/ 313 h 929"/>
                <a:gd name="T106" fmla="*/ 146 w 282"/>
                <a:gd name="T107" fmla="*/ 322 h 929"/>
                <a:gd name="T108" fmla="*/ 170 w 282"/>
                <a:gd name="T109" fmla="*/ 331 h 929"/>
                <a:gd name="T110" fmla="*/ 75 w 282"/>
                <a:gd name="T111" fmla="*/ 28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929">
                  <a:moveTo>
                    <a:pt x="274" y="875"/>
                  </a:moveTo>
                  <a:lnTo>
                    <a:pt x="274" y="875"/>
                  </a:lnTo>
                  <a:lnTo>
                    <a:pt x="264" y="866"/>
                  </a:lnTo>
                  <a:lnTo>
                    <a:pt x="253" y="858"/>
                  </a:lnTo>
                  <a:lnTo>
                    <a:pt x="242" y="852"/>
                  </a:lnTo>
                  <a:lnTo>
                    <a:pt x="242" y="848"/>
                  </a:lnTo>
                  <a:lnTo>
                    <a:pt x="251" y="841"/>
                  </a:lnTo>
                  <a:lnTo>
                    <a:pt x="251" y="841"/>
                  </a:lnTo>
                  <a:lnTo>
                    <a:pt x="253" y="829"/>
                  </a:lnTo>
                  <a:lnTo>
                    <a:pt x="251" y="818"/>
                  </a:lnTo>
                  <a:lnTo>
                    <a:pt x="250" y="807"/>
                  </a:lnTo>
                  <a:lnTo>
                    <a:pt x="250" y="807"/>
                  </a:lnTo>
                  <a:lnTo>
                    <a:pt x="240" y="780"/>
                  </a:lnTo>
                  <a:lnTo>
                    <a:pt x="236" y="761"/>
                  </a:lnTo>
                  <a:lnTo>
                    <a:pt x="234" y="744"/>
                  </a:lnTo>
                  <a:lnTo>
                    <a:pt x="234" y="744"/>
                  </a:lnTo>
                  <a:lnTo>
                    <a:pt x="236" y="715"/>
                  </a:lnTo>
                  <a:lnTo>
                    <a:pt x="234" y="703"/>
                  </a:lnTo>
                  <a:lnTo>
                    <a:pt x="231" y="698"/>
                  </a:lnTo>
                  <a:lnTo>
                    <a:pt x="228" y="693"/>
                  </a:lnTo>
                  <a:lnTo>
                    <a:pt x="228" y="693"/>
                  </a:lnTo>
                  <a:lnTo>
                    <a:pt x="225" y="687"/>
                  </a:lnTo>
                  <a:lnTo>
                    <a:pt x="223" y="679"/>
                  </a:lnTo>
                  <a:lnTo>
                    <a:pt x="222" y="658"/>
                  </a:lnTo>
                  <a:lnTo>
                    <a:pt x="220" y="627"/>
                  </a:lnTo>
                  <a:lnTo>
                    <a:pt x="220" y="627"/>
                  </a:lnTo>
                  <a:lnTo>
                    <a:pt x="222" y="615"/>
                  </a:lnTo>
                  <a:lnTo>
                    <a:pt x="222" y="595"/>
                  </a:lnTo>
                  <a:lnTo>
                    <a:pt x="223" y="570"/>
                  </a:lnTo>
                  <a:lnTo>
                    <a:pt x="223" y="548"/>
                  </a:lnTo>
                  <a:lnTo>
                    <a:pt x="223" y="548"/>
                  </a:lnTo>
                  <a:lnTo>
                    <a:pt x="219" y="505"/>
                  </a:lnTo>
                  <a:lnTo>
                    <a:pt x="216" y="481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28" y="448"/>
                  </a:lnTo>
                  <a:lnTo>
                    <a:pt x="222" y="424"/>
                  </a:lnTo>
                  <a:lnTo>
                    <a:pt x="217" y="404"/>
                  </a:lnTo>
                  <a:lnTo>
                    <a:pt x="217" y="404"/>
                  </a:lnTo>
                  <a:lnTo>
                    <a:pt x="211" y="387"/>
                  </a:lnTo>
                  <a:lnTo>
                    <a:pt x="207" y="365"/>
                  </a:lnTo>
                  <a:lnTo>
                    <a:pt x="202" y="347"/>
                  </a:lnTo>
                  <a:lnTo>
                    <a:pt x="202" y="336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202" y="334"/>
                  </a:lnTo>
                  <a:lnTo>
                    <a:pt x="205" y="334"/>
                  </a:lnTo>
                  <a:lnTo>
                    <a:pt x="205" y="334"/>
                  </a:lnTo>
                  <a:lnTo>
                    <a:pt x="207" y="334"/>
                  </a:lnTo>
                  <a:lnTo>
                    <a:pt x="208" y="333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8" y="326"/>
                  </a:lnTo>
                  <a:lnTo>
                    <a:pt x="208" y="323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8" y="320"/>
                  </a:lnTo>
                  <a:lnTo>
                    <a:pt x="210" y="319"/>
                  </a:lnTo>
                  <a:lnTo>
                    <a:pt x="210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22" y="310"/>
                  </a:lnTo>
                  <a:lnTo>
                    <a:pt x="231" y="308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44" y="308"/>
                  </a:lnTo>
                  <a:lnTo>
                    <a:pt x="248" y="305"/>
                  </a:lnTo>
                  <a:lnTo>
                    <a:pt x="253" y="302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6" y="289"/>
                  </a:lnTo>
                  <a:lnTo>
                    <a:pt x="256" y="280"/>
                  </a:lnTo>
                  <a:lnTo>
                    <a:pt x="256" y="269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1" y="249"/>
                  </a:lnTo>
                  <a:lnTo>
                    <a:pt x="248" y="243"/>
                  </a:lnTo>
                  <a:lnTo>
                    <a:pt x="245" y="239"/>
                  </a:lnTo>
                  <a:lnTo>
                    <a:pt x="245" y="239"/>
                  </a:lnTo>
                  <a:lnTo>
                    <a:pt x="237" y="229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4" y="165"/>
                  </a:lnTo>
                  <a:lnTo>
                    <a:pt x="213" y="160"/>
                  </a:lnTo>
                  <a:lnTo>
                    <a:pt x="208" y="155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1" y="146"/>
                  </a:lnTo>
                  <a:lnTo>
                    <a:pt x="159" y="143"/>
                  </a:lnTo>
                  <a:lnTo>
                    <a:pt x="151" y="140"/>
                  </a:lnTo>
                  <a:lnTo>
                    <a:pt x="151" y="140"/>
                  </a:lnTo>
                  <a:lnTo>
                    <a:pt x="151" y="138"/>
                  </a:lnTo>
                  <a:lnTo>
                    <a:pt x="149" y="135"/>
                  </a:lnTo>
                  <a:lnTo>
                    <a:pt x="148" y="131"/>
                  </a:lnTo>
                  <a:lnTo>
                    <a:pt x="145" y="129"/>
                  </a:lnTo>
                  <a:lnTo>
                    <a:pt x="140" y="128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2" y="115"/>
                  </a:lnTo>
                  <a:lnTo>
                    <a:pt x="145" y="106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9" y="98"/>
                  </a:lnTo>
                  <a:lnTo>
                    <a:pt x="153" y="97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3" y="34"/>
                  </a:lnTo>
                  <a:lnTo>
                    <a:pt x="151" y="27"/>
                  </a:lnTo>
                  <a:lnTo>
                    <a:pt x="148" y="21"/>
                  </a:lnTo>
                  <a:lnTo>
                    <a:pt x="143" y="15"/>
                  </a:lnTo>
                  <a:lnTo>
                    <a:pt x="137" y="9"/>
                  </a:lnTo>
                  <a:lnTo>
                    <a:pt x="129" y="4"/>
                  </a:lnTo>
                  <a:lnTo>
                    <a:pt x="119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4" y="20"/>
                  </a:lnTo>
                  <a:lnTo>
                    <a:pt x="71" y="27"/>
                  </a:lnTo>
                  <a:lnTo>
                    <a:pt x="69" y="3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68" y="69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8" y="86"/>
                  </a:lnTo>
                  <a:lnTo>
                    <a:pt x="71" y="92"/>
                  </a:lnTo>
                  <a:lnTo>
                    <a:pt x="74" y="97"/>
                  </a:lnTo>
                  <a:lnTo>
                    <a:pt x="75" y="98"/>
                  </a:lnTo>
                  <a:lnTo>
                    <a:pt x="79" y="98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79" y="128"/>
                  </a:lnTo>
                  <a:lnTo>
                    <a:pt x="75" y="132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6" y="146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15" y="158"/>
                  </a:lnTo>
                  <a:lnTo>
                    <a:pt x="9" y="163"/>
                  </a:lnTo>
                  <a:lnTo>
                    <a:pt x="6" y="171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2" y="206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99"/>
                  </a:lnTo>
                  <a:lnTo>
                    <a:pt x="2" y="306"/>
                  </a:lnTo>
                  <a:lnTo>
                    <a:pt x="3" y="314"/>
                  </a:lnTo>
                  <a:lnTo>
                    <a:pt x="8" y="320"/>
                  </a:lnTo>
                  <a:lnTo>
                    <a:pt x="12" y="326"/>
                  </a:lnTo>
                  <a:lnTo>
                    <a:pt x="18" y="333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2" y="359"/>
                  </a:lnTo>
                  <a:lnTo>
                    <a:pt x="17" y="384"/>
                  </a:lnTo>
                  <a:lnTo>
                    <a:pt x="12" y="416"/>
                  </a:lnTo>
                  <a:lnTo>
                    <a:pt x="12" y="416"/>
                  </a:lnTo>
                  <a:lnTo>
                    <a:pt x="9" y="447"/>
                  </a:lnTo>
                  <a:lnTo>
                    <a:pt x="9" y="470"/>
                  </a:lnTo>
                  <a:lnTo>
                    <a:pt x="9" y="490"/>
                  </a:lnTo>
                  <a:lnTo>
                    <a:pt x="28" y="493"/>
                  </a:lnTo>
                  <a:lnTo>
                    <a:pt x="28" y="493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35" y="632"/>
                  </a:lnTo>
                  <a:lnTo>
                    <a:pt x="35" y="667"/>
                  </a:lnTo>
                  <a:lnTo>
                    <a:pt x="34" y="704"/>
                  </a:lnTo>
                  <a:lnTo>
                    <a:pt x="34" y="704"/>
                  </a:lnTo>
                  <a:lnTo>
                    <a:pt x="34" y="740"/>
                  </a:lnTo>
                  <a:lnTo>
                    <a:pt x="34" y="767"/>
                  </a:lnTo>
                  <a:lnTo>
                    <a:pt x="34" y="792"/>
                  </a:lnTo>
                  <a:lnTo>
                    <a:pt x="34" y="803"/>
                  </a:lnTo>
                  <a:lnTo>
                    <a:pt x="31" y="815"/>
                  </a:lnTo>
                  <a:lnTo>
                    <a:pt x="31" y="815"/>
                  </a:lnTo>
                  <a:lnTo>
                    <a:pt x="29" y="827"/>
                  </a:lnTo>
                  <a:lnTo>
                    <a:pt x="28" y="840"/>
                  </a:lnTo>
                  <a:lnTo>
                    <a:pt x="29" y="863"/>
                  </a:lnTo>
                  <a:lnTo>
                    <a:pt x="31" y="880"/>
                  </a:lnTo>
                  <a:lnTo>
                    <a:pt x="32" y="889"/>
                  </a:lnTo>
                  <a:lnTo>
                    <a:pt x="32" y="889"/>
                  </a:lnTo>
                  <a:lnTo>
                    <a:pt x="28" y="892"/>
                  </a:lnTo>
                  <a:lnTo>
                    <a:pt x="20" y="900"/>
                  </a:lnTo>
                  <a:lnTo>
                    <a:pt x="17" y="905"/>
                  </a:lnTo>
                  <a:lnTo>
                    <a:pt x="15" y="911"/>
                  </a:lnTo>
                  <a:lnTo>
                    <a:pt x="15" y="917"/>
                  </a:lnTo>
                  <a:lnTo>
                    <a:pt x="18" y="921"/>
                  </a:lnTo>
                  <a:lnTo>
                    <a:pt x="18" y="921"/>
                  </a:lnTo>
                  <a:lnTo>
                    <a:pt x="25" y="928"/>
                  </a:lnTo>
                  <a:lnTo>
                    <a:pt x="31" y="929"/>
                  </a:lnTo>
                  <a:lnTo>
                    <a:pt x="38" y="929"/>
                  </a:lnTo>
                  <a:lnTo>
                    <a:pt x="46" y="928"/>
                  </a:lnTo>
                  <a:lnTo>
                    <a:pt x="52" y="925"/>
                  </a:lnTo>
                  <a:lnTo>
                    <a:pt x="60" y="921"/>
                  </a:lnTo>
                  <a:lnTo>
                    <a:pt x="65" y="917"/>
                  </a:lnTo>
                  <a:lnTo>
                    <a:pt x="69" y="911"/>
                  </a:lnTo>
                  <a:lnTo>
                    <a:pt x="69" y="911"/>
                  </a:lnTo>
                  <a:lnTo>
                    <a:pt x="74" y="908"/>
                  </a:lnTo>
                  <a:lnTo>
                    <a:pt x="79" y="905"/>
                  </a:lnTo>
                  <a:lnTo>
                    <a:pt x="89" y="900"/>
                  </a:lnTo>
                  <a:lnTo>
                    <a:pt x="94" y="897"/>
                  </a:lnTo>
                  <a:lnTo>
                    <a:pt x="97" y="892"/>
                  </a:lnTo>
                  <a:lnTo>
                    <a:pt x="97" y="886"/>
                  </a:lnTo>
                  <a:lnTo>
                    <a:pt x="96" y="877"/>
                  </a:lnTo>
                  <a:lnTo>
                    <a:pt x="102" y="874"/>
                  </a:lnTo>
                  <a:lnTo>
                    <a:pt x="102" y="874"/>
                  </a:lnTo>
                  <a:lnTo>
                    <a:pt x="97" y="851"/>
                  </a:lnTo>
                  <a:lnTo>
                    <a:pt x="94" y="831"/>
                  </a:lnTo>
                  <a:lnTo>
                    <a:pt x="92" y="812"/>
                  </a:lnTo>
                  <a:lnTo>
                    <a:pt x="92" y="812"/>
                  </a:lnTo>
                  <a:lnTo>
                    <a:pt x="96" y="797"/>
                  </a:lnTo>
                  <a:lnTo>
                    <a:pt x="100" y="774"/>
                  </a:lnTo>
                  <a:lnTo>
                    <a:pt x="105" y="749"/>
                  </a:lnTo>
                  <a:lnTo>
                    <a:pt x="106" y="735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07"/>
                  </a:lnTo>
                  <a:lnTo>
                    <a:pt x="106" y="696"/>
                  </a:lnTo>
                  <a:lnTo>
                    <a:pt x="109" y="679"/>
                  </a:lnTo>
                  <a:lnTo>
                    <a:pt x="112" y="669"/>
                  </a:lnTo>
                  <a:lnTo>
                    <a:pt x="116" y="656"/>
                  </a:lnTo>
                  <a:lnTo>
                    <a:pt x="116" y="656"/>
                  </a:lnTo>
                  <a:lnTo>
                    <a:pt x="123" y="607"/>
                  </a:lnTo>
                  <a:lnTo>
                    <a:pt x="126" y="579"/>
                  </a:lnTo>
                  <a:lnTo>
                    <a:pt x="126" y="567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9" y="565"/>
                  </a:lnTo>
                  <a:lnTo>
                    <a:pt x="134" y="573"/>
                  </a:lnTo>
                  <a:lnTo>
                    <a:pt x="137" y="581"/>
                  </a:lnTo>
                  <a:lnTo>
                    <a:pt x="137" y="581"/>
                  </a:lnTo>
                  <a:lnTo>
                    <a:pt x="139" y="589"/>
                  </a:lnTo>
                  <a:lnTo>
                    <a:pt x="139" y="595"/>
                  </a:lnTo>
                  <a:lnTo>
                    <a:pt x="139" y="602"/>
                  </a:lnTo>
                  <a:lnTo>
                    <a:pt x="142" y="613"/>
                  </a:lnTo>
                  <a:lnTo>
                    <a:pt x="142" y="613"/>
                  </a:lnTo>
                  <a:lnTo>
                    <a:pt x="149" y="630"/>
                  </a:lnTo>
                  <a:lnTo>
                    <a:pt x="151" y="636"/>
                  </a:lnTo>
                  <a:lnTo>
                    <a:pt x="151" y="642"/>
                  </a:lnTo>
                  <a:lnTo>
                    <a:pt x="151" y="642"/>
                  </a:lnTo>
                  <a:lnTo>
                    <a:pt x="153" y="661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9" y="683"/>
                  </a:lnTo>
                  <a:lnTo>
                    <a:pt x="159" y="689"/>
                  </a:lnTo>
                  <a:lnTo>
                    <a:pt x="160" y="703"/>
                  </a:lnTo>
                  <a:lnTo>
                    <a:pt x="160" y="703"/>
                  </a:lnTo>
                  <a:lnTo>
                    <a:pt x="176" y="801"/>
                  </a:lnTo>
                  <a:lnTo>
                    <a:pt x="176" y="801"/>
                  </a:lnTo>
                  <a:lnTo>
                    <a:pt x="177" y="814"/>
                  </a:lnTo>
                  <a:lnTo>
                    <a:pt x="182" y="829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52"/>
                  </a:lnTo>
                  <a:lnTo>
                    <a:pt x="185" y="857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8"/>
                  </a:lnTo>
                  <a:lnTo>
                    <a:pt x="186" y="872"/>
                  </a:lnTo>
                  <a:lnTo>
                    <a:pt x="193" y="877"/>
                  </a:lnTo>
                  <a:lnTo>
                    <a:pt x="200" y="881"/>
                  </a:lnTo>
                  <a:lnTo>
                    <a:pt x="200" y="881"/>
                  </a:lnTo>
                  <a:lnTo>
                    <a:pt x="217" y="891"/>
                  </a:lnTo>
                  <a:lnTo>
                    <a:pt x="227" y="895"/>
                  </a:lnTo>
                  <a:lnTo>
                    <a:pt x="236" y="901"/>
                  </a:lnTo>
                  <a:lnTo>
                    <a:pt x="236" y="901"/>
                  </a:lnTo>
                  <a:lnTo>
                    <a:pt x="244" y="908"/>
                  </a:lnTo>
                  <a:lnTo>
                    <a:pt x="253" y="912"/>
                  </a:lnTo>
                  <a:lnTo>
                    <a:pt x="262" y="914"/>
                  </a:lnTo>
                  <a:lnTo>
                    <a:pt x="270" y="911"/>
                  </a:lnTo>
                  <a:lnTo>
                    <a:pt x="270" y="911"/>
                  </a:lnTo>
                  <a:lnTo>
                    <a:pt x="274" y="909"/>
                  </a:lnTo>
                  <a:lnTo>
                    <a:pt x="277" y="906"/>
                  </a:lnTo>
                  <a:lnTo>
                    <a:pt x="281" y="901"/>
                  </a:lnTo>
                  <a:lnTo>
                    <a:pt x="282" y="897"/>
                  </a:lnTo>
                  <a:lnTo>
                    <a:pt x="282" y="892"/>
                  </a:lnTo>
                  <a:lnTo>
                    <a:pt x="281" y="886"/>
                  </a:lnTo>
                  <a:lnTo>
                    <a:pt x="279" y="881"/>
                  </a:lnTo>
                  <a:lnTo>
                    <a:pt x="274" y="875"/>
                  </a:lnTo>
                  <a:lnTo>
                    <a:pt x="274" y="875"/>
                  </a:lnTo>
                  <a:close/>
                  <a:moveTo>
                    <a:pt x="197" y="359"/>
                  </a:moveTo>
                  <a:lnTo>
                    <a:pt x="197" y="359"/>
                  </a:lnTo>
                  <a:lnTo>
                    <a:pt x="197" y="363"/>
                  </a:lnTo>
                  <a:lnTo>
                    <a:pt x="194" y="367"/>
                  </a:lnTo>
                  <a:lnTo>
                    <a:pt x="191" y="368"/>
                  </a:lnTo>
                  <a:lnTo>
                    <a:pt x="186" y="370"/>
                  </a:lnTo>
                  <a:lnTo>
                    <a:pt x="71" y="368"/>
                  </a:lnTo>
                  <a:lnTo>
                    <a:pt x="71" y="368"/>
                  </a:lnTo>
                  <a:lnTo>
                    <a:pt x="66" y="368"/>
                  </a:lnTo>
                  <a:lnTo>
                    <a:pt x="63" y="365"/>
                  </a:lnTo>
                  <a:lnTo>
                    <a:pt x="62" y="362"/>
                  </a:lnTo>
                  <a:lnTo>
                    <a:pt x="60" y="359"/>
                  </a:lnTo>
                  <a:lnTo>
                    <a:pt x="60" y="331"/>
                  </a:lnTo>
                  <a:lnTo>
                    <a:pt x="120" y="34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6" y="320"/>
                  </a:lnTo>
                  <a:lnTo>
                    <a:pt x="129" y="303"/>
                  </a:lnTo>
                  <a:lnTo>
                    <a:pt x="129" y="303"/>
                  </a:lnTo>
                  <a:lnTo>
                    <a:pt x="131" y="297"/>
                  </a:lnTo>
                  <a:lnTo>
                    <a:pt x="131" y="297"/>
                  </a:lnTo>
                  <a:lnTo>
                    <a:pt x="131" y="294"/>
                  </a:lnTo>
                  <a:lnTo>
                    <a:pt x="131" y="294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09" y="291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89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100" y="282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17" y="282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68"/>
                  </a:lnTo>
                  <a:lnTo>
                    <a:pt x="125" y="256"/>
                  </a:lnTo>
                  <a:lnTo>
                    <a:pt x="125" y="256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2" y="251"/>
                  </a:lnTo>
                  <a:lnTo>
                    <a:pt x="116" y="251"/>
                  </a:lnTo>
                  <a:lnTo>
                    <a:pt x="116" y="251"/>
                  </a:lnTo>
                  <a:lnTo>
                    <a:pt x="108" y="249"/>
                  </a:lnTo>
                  <a:lnTo>
                    <a:pt x="105" y="249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94" y="242"/>
                  </a:lnTo>
                  <a:lnTo>
                    <a:pt x="86" y="236"/>
                  </a:lnTo>
                  <a:lnTo>
                    <a:pt x="86" y="236"/>
                  </a:lnTo>
                  <a:lnTo>
                    <a:pt x="85" y="232"/>
                  </a:lnTo>
                  <a:lnTo>
                    <a:pt x="79" y="231"/>
                  </a:lnTo>
                  <a:lnTo>
                    <a:pt x="79" y="231"/>
                  </a:lnTo>
                  <a:lnTo>
                    <a:pt x="68" y="228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2" y="226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3" y="194"/>
                  </a:lnTo>
                  <a:lnTo>
                    <a:pt x="65" y="191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93" y="189"/>
                  </a:lnTo>
                  <a:lnTo>
                    <a:pt x="196" y="191"/>
                  </a:lnTo>
                  <a:lnTo>
                    <a:pt x="199" y="194"/>
                  </a:lnTo>
                  <a:lnTo>
                    <a:pt x="199" y="199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77" y="254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51" y="252"/>
                  </a:lnTo>
                  <a:lnTo>
                    <a:pt x="134" y="251"/>
                  </a:lnTo>
                  <a:lnTo>
                    <a:pt x="134" y="251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3" y="308"/>
                  </a:lnTo>
                  <a:lnTo>
                    <a:pt x="145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7"/>
                  </a:lnTo>
                  <a:lnTo>
                    <a:pt x="146" y="317"/>
                  </a:lnTo>
                  <a:lnTo>
                    <a:pt x="146" y="320"/>
                  </a:lnTo>
                  <a:lnTo>
                    <a:pt x="146" y="322"/>
                  </a:lnTo>
                  <a:lnTo>
                    <a:pt x="146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53" y="326"/>
                  </a:lnTo>
                  <a:lnTo>
                    <a:pt x="153" y="326"/>
                  </a:lnTo>
                  <a:lnTo>
                    <a:pt x="160" y="326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70" y="331"/>
                  </a:lnTo>
                  <a:lnTo>
                    <a:pt x="173" y="333"/>
                  </a:lnTo>
                  <a:lnTo>
                    <a:pt x="183" y="333"/>
                  </a:lnTo>
                  <a:lnTo>
                    <a:pt x="183" y="333"/>
                  </a:lnTo>
                  <a:lnTo>
                    <a:pt x="197" y="334"/>
                  </a:lnTo>
                  <a:lnTo>
                    <a:pt x="197" y="359"/>
                  </a:lnTo>
                  <a:close/>
                  <a:moveTo>
                    <a:pt x="63" y="280"/>
                  </a:moveTo>
                  <a:lnTo>
                    <a:pt x="63" y="280"/>
                  </a:lnTo>
                  <a:lnTo>
                    <a:pt x="75" y="283"/>
                  </a:lnTo>
                  <a:lnTo>
                    <a:pt x="85" y="286"/>
                  </a:lnTo>
                  <a:lnTo>
                    <a:pt x="85" y="286"/>
                  </a:lnTo>
                  <a:lnTo>
                    <a:pt x="75" y="283"/>
                  </a:lnTo>
                  <a:lnTo>
                    <a:pt x="63" y="280"/>
                  </a:lnTo>
                  <a:lnTo>
                    <a:pt x="63" y="28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89" name="Freeform 50"/>
            <p:cNvSpPr>
              <a:spLocks/>
            </p:cNvSpPr>
            <p:nvPr/>
          </p:nvSpPr>
          <p:spPr bwMode="auto">
            <a:xfrm>
              <a:off x="6389688" y="2125663"/>
              <a:ext cx="100013" cy="131762"/>
            </a:xfrm>
            <a:custGeom>
              <a:avLst/>
              <a:gdLst>
                <a:gd name="T0" fmla="*/ 61 w 63"/>
                <a:gd name="T1" fmla="*/ 7 h 83"/>
                <a:gd name="T2" fmla="*/ 61 w 63"/>
                <a:gd name="T3" fmla="*/ 7 h 83"/>
                <a:gd name="T4" fmla="*/ 60 w 63"/>
                <a:gd name="T5" fmla="*/ 10 h 83"/>
                <a:gd name="T6" fmla="*/ 57 w 63"/>
                <a:gd name="T7" fmla="*/ 17 h 83"/>
                <a:gd name="T8" fmla="*/ 51 w 63"/>
                <a:gd name="T9" fmla="*/ 21 h 83"/>
                <a:gd name="T10" fmla="*/ 46 w 63"/>
                <a:gd name="T11" fmla="*/ 23 h 83"/>
                <a:gd name="T12" fmla="*/ 41 w 63"/>
                <a:gd name="T13" fmla="*/ 24 h 83"/>
                <a:gd name="T14" fmla="*/ 41 w 63"/>
                <a:gd name="T15" fmla="*/ 24 h 83"/>
                <a:gd name="T16" fmla="*/ 35 w 63"/>
                <a:gd name="T17" fmla="*/ 23 h 83"/>
                <a:gd name="T18" fmla="*/ 29 w 63"/>
                <a:gd name="T19" fmla="*/ 21 h 83"/>
                <a:gd name="T20" fmla="*/ 17 w 63"/>
                <a:gd name="T21" fmla="*/ 15 h 83"/>
                <a:gd name="T22" fmla="*/ 6 w 63"/>
                <a:gd name="T23" fmla="*/ 7 h 83"/>
                <a:gd name="T24" fmla="*/ 4 w 63"/>
                <a:gd name="T25" fmla="*/ 3 h 83"/>
                <a:gd name="T26" fmla="*/ 3 w 63"/>
                <a:gd name="T27" fmla="*/ 0 h 83"/>
                <a:gd name="T28" fmla="*/ 3 w 63"/>
                <a:gd name="T29" fmla="*/ 0 h 83"/>
                <a:gd name="T30" fmla="*/ 0 w 63"/>
                <a:gd name="T31" fmla="*/ 1 h 83"/>
                <a:gd name="T32" fmla="*/ 0 w 63"/>
                <a:gd name="T33" fmla="*/ 4 h 83"/>
                <a:gd name="T34" fmla="*/ 1 w 63"/>
                <a:gd name="T35" fmla="*/ 10 h 83"/>
                <a:gd name="T36" fmla="*/ 1 w 63"/>
                <a:gd name="T37" fmla="*/ 10 h 83"/>
                <a:gd name="T38" fmla="*/ 4 w 63"/>
                <a:gd name="T39" fmla="*/ 15 h 83"/>
                <a:gd name="T40" fmla="*/ 7 w 63"/>
                <a:gd name="T41" fmla="*/ 20 h 83"/>
                <a:gd name="T42" fmla="*/ 10 w 63"/>
                <a:gd name="T43" fmla="*/ 24 h 83"/>
                <a:gd name="T44" fmla="*/ 14 w 63"/>
                <a:gd name="T45" fmla="*/ 32 h 83"/>
                <a:gd name="T46" fmla="*/ 14 w 63"/>
                <a:gd name="T47" fmla="*/ 32 h 83"/>
                <a:gd name="T48" fmla="*/ 27 w 63"/>
                <a:gd name="T49" fmla="*/ 83 h 83"/>
                <a:gd name="T50" fmla="*/ 27 w 63"/>
                <a:gd name="T51" fmla="*/ 83 h 83"/>
                <a:gd name="T52" fmla="*/ 37 w 63"/>
                <a:gd name="T53" fmla="*/ 64 h 83"/>
                <a:gd name="T54" fmla="*/ 49 w 63"/>
                <a:gd name="T55" fmla="*/ 41 h 83"/>
                <a:gd name="T56" fmla="*/ 49 w 63"/>
                <a:gd name="T57" fmla="*/ 41 h 83"/>
                <a:gd name="T58" fmla="*/ 58 w 63"/>
                <a:gd name="T59" fmla="*/ 23 h 83"/>
                <a:gd name="T60" fmla="*/ 61 w 63"/>
                <a:gd name="T61" fmla="*/ 13 h 83"/>
                <a:gd name="T62" fmla="*/ 63 w 63"/>
                <a:gd name="T63" fmla="*/ 10 h 83"/>
                <a:gd name="T64" fmla="*/ 61 w 63"/>
                <a:gd name="T65" fmla="*/ 7 h 83"/>
                <a:gd name="T66" fmla="*/ 61 w 63"/>
                <a:gd name="T6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3">
                  <a:moveTo>
                    <a:pt x="61" y="7"/>
                  </a:moveTo>
                  <a:lnTo>
                    <a:pt x="61" y="7"/>
                  </a:lnTo>
                  <a:lnTo>
                    <a:pt x="60" y="10"/>
                  </a:lnTo>
                  <a:lnTo>
                    <a:pt x="57" y="17"/>
                  </a:lnTo>
                  <a:lnTo>
                    <a:pt x="51" y="21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5" y="23"/>
                  </a:lnTo>
                  <a:lnTo>
                    <a:pt x="29" y="21"/>
                  </a:lnTo>
                  <a:lnTo>
                    <a:pt x="17" y="15"/>
                  </a:lnTo>
                  <a:lnTo>
                    <a:pt x="6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37" y="64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8" y="23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6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0" name="Freeform 51"/>
            <p:cNvSpPr>
              <a:spLocks/>
            </p:cNvSpPr>
            <p:nvPr/>
          </p:nvSpPr>
          <p:spPr bwMode="auto">
            <a:xfrm>
              <a:off x="6432551" y="2166938"/>
              <a:ext cx="25400" cy="60325"/>
            </a:xfrm>
            <a:custGeom>
              <a:avLst/>
              <a:gdLst>
                <a:gd name="T0" fmla="*/ 10 w 16"/>
                <a:gd name="T1" fmla="*/ 1 h 38"/>
                <a:gd name="T2" fmla="*/ 10 w 16"/>
                <a:gd name="T3" fmla="*/ 1 h 38"/>
                <a:gd name="T4" fmla="*/ 7 w 16"/>
                <a:gd name="T5" fmla="*/ 0 h 38"/>
                <a:gd name="T6" fmla="*/ 5 w 16"/>
                <a:gd name="T7" fmla="*/ 0 h 38"/>
                <a:gd name="T8" fmla="*/ 2 w 16"/>
                <a:gd name="T9" fmla="*/ 3 h 38"/>
                <a:gd name="T10" fmla="*/ 0 w 16"/>
                <a:gd name="T11" fmla="*/ 8 h 38"/>
                <a:gd name="T12" fmla="*/ 2 w 16"/>
                <a:gd name="T13" fmla="*/ 11 h 38"/>
                <a:gd name="T14" fmla="*/ 2 w 16"/>
                <a:gd name="T15" fmla="*/ 11 h 38"/>
                <a:gd name="T16" fmla="*/ 5 w 16"/>
                <a:gd name="T17" fmla="*/ 14 h 38"/>
                <a:gd name="T18" fmla="*/ 5 w 16"/>
                <a:gd name="T19" fmla="*/ 14 h 38"/>
                <a:gd name="T20" fmla="*/ 3 w 16"/>
                <a:gd name="T21" fmla="*/ 21 h 38"/>
                <a:gd name="T22" fmla="*/ 3 w 16"/>
                <a:gd name="T23" fmla="*/ 29 h 38"/>
                <a:gd name="T24" fmla="*/ 3 w 16"/>
                <a:gd name="T25" fmla="*/ 38 h 38"/>
                <a:gd name="T26" fmla="*/ 13 w 16"/>
                <a:gd name="T27" fmla="*/ 38 h 38"/>
                <a:gd name="T28" fmla="*/ 13 w 16"/>
                <a:gd name="T29" fmla="*/ 38 h 38"/>
                <a:gd name="T30" fmla="*/ 14 w 16"/>
                <a:gd name="T31" fmla="*/ 21 h 38"/>
                <a:gd name="T32" fmla="*/ 13 w 16"/>
                <a:gd name="T33" fmla="*/ 12 h 38"/>
                <a:gd name="T34" fmla="*/ 13 w 16"/>
                <a:gd name="T35" fmla="*/ 12 h 38"/>
                <a:gd name="T36" fmla="*/ 14 w 16"/>
                <a:gd name="T37" fmla="*/ 11 h 38"/>
                <a:gd name="T38" fmla="*/ 14 w 16"/>
                <a:gd name="T39" fmla="*/ 11 h 38"/>
                <a:gd name="T40" fmla="*/ 16 w 16"/>
                <a:gd name="T41" fmla="*/ 6 h 38"/>
                <a:gd name="T42" fmla="*/ 14 w 16"/>
                <a:gd name="T43" fmla="*/ 4 h 38"/>
                <a:gd name="T44" fmla="*/ 10 w 16"/>
                <a:gd name="T45" fmla="*/ 1 h 38"/>
                <a:gd name="T46" fmla="*/ 10 w 16"/>
                <a:gd name="T4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38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1" name="Freeform 52"/>
            <p:cNvSpPr>
              <a:spLocks/>
            </p:cNvSpPr>
            <p:nvPr/>
          </p:nvSpPr>
          <p:spPr bwMode="auto">
            <a:xfrm>
              <a:off x="6454776" y="2451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2" name="Freeform 53"/>
            <p:cNvSpPr>
              <a:spLocks noEditPoints="1"/>
            </p:cNvSpPr>
            <p:nvPr/>
          </p:nvSpPr>
          <p:spPr bwMode="auto">
            <a:xfrm>
              <a:off x="6354763" y="2220913"/>
              <a:ext cx="220663" cy="288925"/>
            </a:xfrm>
            <a:custGeom>
              <a:avLst/>
              <a:gdLst>
                <a:gd name="T0" fmla="*/ 43 w 139"/>
                <a:gd name="T1" fmla="*/ 101 h 182"/>
                <a:gd name="T2" fmla="*/ 60 w 139"/>
                <a:gd name="T3" fmla="*/ 105 h 182"/>
                <a:gd name="T4" fmla="*/ 62 w 139"/>
                <a:gd name="T5" fmla="*/ 105 h 182"/>
                <a:gd name="T6" fmla="*/ 65 w 139"/>
                <a:gd name="T7" fmla="*/ 105 h 182"/>
                <a:gd name="T8" fmla="*/ 71 w 139"/>
                <a:gd name="T9" fmla="*/ 106 h 182"/>
                <a:gd name="T10" fmla="*/ 71 w 139"/>
                <a:gd name="T11" fmla="*/ 106 h 182"/>
                <a:gd name="T12" fmla="*/ 77 w 139"/>
                <a:gd name="T13" fmla="*/ 106 h 182"/>
                <a:gd name="T14" fmla="*/ 80 w 139"/>
                <a:gd name="T15" fmla="*/ 106 h 182"/>
                <a:gd name="T16" fmla="*/ 83 w 139"/>
                <a:gd name="T17" fmla="*/ 105 h 182"/>
                <a:gd name="T18" fmla="*/ 83 w 139"/>
                <a:gd name="T19" fmla="*/ 105 h 182"/>
                <a:gd name="T20" fmla="*/ 65 w 139"/>
                <a:gd name="T21" fmla="*/ 98 h 182"/>
                <a:gd name="T22" fmla="*/ 65 w 139"/>
                <a:gd name="T23" fmla="*/ 95 h 182"/>
                <a:gd name="T24" fmla="*/ 63 w 139"/>
                <a:gd name="T25" fmla="*/ 95 h 182"/>
                <a:gd name="T26" fmla="*/ 51 w 139"/>
                <a:gd name="T27" fmla="*/ 92 h 182"/>
                <a:gd name="T28" fmla="*/ 40 w 139"/>
                <a:gd name="T29" fmla="*/ 94 h 182"/>
                <a:gd name="T30" fmla="*/ 26 w 139"/>
                <a:gd name="T31" fmla="*/ 98 h 182"/>
                <a:gd name="T32" fmla="*/ 32 w 139"/>
                <a:gd name="T33" fmla="*/ 100 h 182"/>
                <a:gd name="T34" fmla="*/ 37 w 139"/>
                <a:gd name="T35" fmla="*/ 100 h 182"/>
                <a:gd name="T36" fmla="*/ 43 w 139"/>
                <a:gd name="T37" fmla="*/ 101 h 182"/>
                <a:gd name="T38" fmla="*/ 106 w 139"/>
                <a:gd name="T39" fmla="*/ 142 h 182"/>
                <a:gd name="T40" fmla="*/ 93 w 139"/>
                <a:gd name="T41" fmla="*/ 138 h 182"/>
                <a:gd name="T42" fmla="*/ 85 w 139"/>
                <a:gd name="T43" fmla="*/ 138 h 182"/>
                <a:gd name="T44" fmla="*/ 85 w 139"/>
                <a:gd name="T45" fmla="*/ 138 h 182"/>
                <a:gd name="T46" fmla="*/ 83 w 139"/>
                <a:gd name="T47" fmla="*/ 138 h 182"/>
                <a:gd name="T48" fmla="*/ 76 w 139"/>
                <a:gd name="T49" fmla="*/ 143 h 182"/>
                <a:gd name="T50" fmla="*/ 63 w 139"/>
                <a:gd name="T51" fmla="*/ 145 h 182"/>
                <a:gd name="T52" fmla="*/ 63 w 139"/>
                <a:gd name="T53" fmla="*/ 145 h 182"/>
                <a:gd name="T54" fmla="*/ 60 w 139"/>
                <a:gd name="T55" fmla="*/ 155 h 182"/>
                <a:gd name="T56" fmla="*/ 0 w 139"/>
                <a:gd name="T57" fmla="*/ 171 h 182"/>
                <a:gd name="T58" fmla="*/ 2 w 139"/>
                <a:gd name="T59" fmla="*/ 174 h 182"/>
                <a:gd name="T60" fmla="*/ 6 w 139"/>
                <a:gd name="T61" fmla="*/ 180 h 182"/>
                <a:gd name="T62" fmla="*/ 126 w 139"/>
                <a:gd name="T63" fmla="*/ 182 h 182"/>
                <a:gd name="T64" fmla="*/ 131 w 139"/>
                <a:gd name="T65" fmla="*/ 180 h 182"/>
                <a:gd name="T66" fmla="*/ 137 w 139"/>
                <a:gd name="T67" fmla="*/ 175 h 182"/>
                <a:gd name="T68" fmla="*/ 137 w 139"/>
                <a:gd name="T69" fmla="*/ 146 h 182"/>
                <a:gd name="T70" fmla="*/ 123 w 139"/>
                <a:gd name="T71" fmla="*/ 145 h 182"/>
                <a:gd name="T72" fmla="*/ 113 w 139"/>
                <a:gd name="T73" fmla="*/ 145 h 182"/>
                <a:gd name="T74" fmla="*/ 106 w 139"/>
                <a:gd name="T75" fmla="*/ 142 h 182"/>
                <a:gd name="T76" fmla="*/ 128 w 139"/>
                <a:gd name="T77" fmla="*/ 0 h 182"/>
                <a:gd name="T78" fmla="*/ 12 w 139"/>
                <a:gd name="T79" fmla="*/ 0 h 182"/>
                <a:gd name="T80" fmla="*/ 5 w 139"/>
                <a:gd name="T81" fmla="*/ 3 h 182"/>
                <a:gd name="T82" fmla="*/ 2 w 139"/>
                <a:gd name="T83" fmla="*/ 9 h 182"/>
                <a:gd name="T84" fmla="*/ 2 w 139"/>
                <a:gd name="T85" fmla="*/ 38 h 182"/>
                <a:gd name="T86" fmla="*/ 3 w 139"/>
                <a:gd name="T87" fmla="*/ 38 h 182"/>
                <a:gd name="T88" fmla="*/ 19 w 139"/>
                <a:gd name="T89" fmla="*/ 43 h 182"/>
                <a:gd name="T90" fmla="*/ 25 w 139"/>
                <a:gd name="T91" fmla="*/ 44 h 182"/>
                <a:gd name="T92" fmla="*/ 26 w 139"/>
                <a:gd name="T93" fmla="*/ 48 h 182"/>
                <a:gd name="T94" fmla="*/ 42 w 139"/>
                <a:gd name="T95" fmla="*/ 60 h 182"/>
                <a:gd name="T96" fmla="*/ 45 w 139"/>
                <a:gd name="T97" fmla="*/ 61 h 182"/>
                <a:gd name="T98" fmla="*/ 56 w 139"/>
                <a:gd name="T99" fmla="*/ 63 h 182"/>
                <a:gd name="T100" fmla="*/ 62 w 139"/>
                <a:gd name="T101" fmla="*/ 63 h 182"/>
                <a:gd name="T102" fmla="*/ 65 w 139"/>
                <a:gd name="T103" fmla="*/ 64 h 182"/>
                <a:gd name="T104" fmla="*/ 69 w 139"/>
                <a:gd name="T105" fmla="*/ 63 h 182"/>
                <a:gd name="T106" fmla="*/ 74 w 139"/>
                <a:gd name="T107" fmla="*/ 63 h 182"/>
                <a:gd name="T108" fmla="*/ 91 w 139"/>
                <a:gd name="T109" fmla="*/ 64 h 182"/>
                <a:gd name="T110" fmla="*/ 108 w 139"/>
                <a:gd name="T111" fmla="*/ 64 h 182"/>
                <a:gd name="T112" fmla="*/ 128 w 139"/>
                <a:gd name="T113" fmla="*/ 66 h 182"/>
                <a:gd name="T114" fmla="*/ 139 w 139"/>
                <a:gd name="T115" fmla="*/ 64 h 182"/>
                <a:gd name="T116" fmla="*/ 139 w 139"/>
                <a:gd name="T117" fmla="*/ 11 h 182"/>
                <a:gd name="T118" fmla="*/ 136 w 139"/>
                <a:gd name="T119" fmla="*/ 3 h 182"/>
                <a:gd name="T120" fmla="*/ 128 w 139"/>
                <a:gd name="T1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82">
                  <a:moveTo>
                    <a:pt x="43" y="101"/>
                  </a:moveTo>
                  <a:lnTo>
                    <a:pt x="43" y="101"/>
                  </a:lnTo>
                  <a:lnTo>
                    <a:pt x="49" y="103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3"/>
                  </a:lnTo>
                  <a:lnTo>
                    <a:pt x="65" y="9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57" y="94"/>
                  </a:lnTo>
                  <a:lnTo>
                    <a:pt x="51" y="92"/>
                  </a:lnTo>
                  <a:lnTo>
                    <a:pt x="45" y="92"/>
                  </a:lnTo>
                  <a:lnTo>
                    <a:pt x="40" y="94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7" y="100"/>
                  </a:lnTo>
                  <a:lnTo>
                    <a:pt x="43" y="101"/>
                  </a:lnTo>
                  <a:lnTo>
                    <a:pt x="43" y="101"/>
                  </a:lnTo>
                  <a:close/>
                  <a:moveTo>
                    <a:pt x="106" y="142"/>
                  </a:moveTo>
                  <a:lnTo>
                    <a:pt x="106" y="142"/>
                  </a:lnTo>
                  <a:lnTo>
                    <a:pt x="100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3" y="138"/>
                  </a:lnTo>
                  <a:lnTo>
                    <a:pt x="82" y="142"/>
                  </a:lnTo>
                  <a:lnTo>
                    <a:pt x="76" y="143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0" y="155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6" y="180"/>
                  </a:lnTo>
                  <a:lnTo>
                    <a:pt x="11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1" y="180"/>
                  </a:lnTo>
                  <a:lnTo>
                    <a:pt x="134" y="179"/>
                  </a:lnTo>
                  <a:lnTo>
                    <a:pt x="137" y="175"/>
                  </a:lnTo>
                  <a:lnTo>
                    <a:pt x="137" y="17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13" y="145"/>
                  </a:lnTo>
                  <a:lnTo>
                    <a:pt x="110" y="143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1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8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5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91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7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9" y="64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6"/>
                  </a:lnTo>
                  <a:lnTo>
                    <a:pt x="136" y="3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3" name="Freeform 54"/>
            <p:cNvSpPr>
              <a:spLocks/>
            </p:cNvSpPr>
            <p:nvPr/>
          </p:nvSpPr>
          <p:spPr bwMode="auto">
            <a:xfrm>
              <a:off x="6454776" y="2389188"/>
              <a:ext cx="36513" cy="61912"/>
            </a:xfrm>
            <a:custGeom>
              <a:avLst/>
              <a:gdLst>
                <a:gd name="T0" fmla="*/ 23 w 23"/>
                <a:gd name="T1" fmla="*/ 23 h 39"/>
                <a:gd name="T2" fmla="*/ 23 w 23"/>
                <a:gd name="T3" fmla="*/ 23 h 39"/>
                <a:gd name="T4" fmla="*/ 23 w 23"/>
                <a:gd name="T5" fmla="*/ 19 h 39"/>
                <a:gd name="T6" fmla="*/ 23 w 23"/>
                <a:gd name="T7" fmla="*/ 19 h 39"/>
                <a:gd name="T8" fmla="*/ 23 w 23"/>
                <a:gd name="T9" fmla="*/ 19 h 39"/>
                <a:gd name="T10" fmla="*/ 23 w 23"/>
                <a:gd name="T11" fmla="*/ 12 h 39"/>
                <a:gd name="T12" fmla="*/ 23 w 23"/>
                <a:gd name="T13" fmla="*/ 12 h 39"/>
                <a:gd name="T14" fmla="*/ 20 w 23"/>
                <a:gd name="T15" fmla="*/ 12 h 39"/>
                <a:gd name="T16" fmla="*/ 19 w 23"/>
                <a:gd name="T17" fmla="*/ 8 h 39"/>
                <a:gd name="T18" fmla="*/ 19 w 23"/>
                <a:gd name="T19" fmla="*/ 8 h 39"/>
                <a:gd name="T20" fmla="*/ 17 w 23"/>
                <a:gd name="T21" fmla="*/ 3 h 39"/>
                <a:gd name="T22" fmla="*/ 17 w 23"/>
                <a:gd name="T23" fmla="*/ 3 h 39"/>
                <a:gd name="T24" fmla="*/ 17 w 23"/>
                <a:gd name="T25" fmla="*/ 0 h 39"/>
                <a:gd name="T26" fmla="*/ 17 w 23"/>
                <a:gd name="T27" fmla="*/ 0 h 39"/>
                <a:gd name="T28" fmla="*/ 17 w 23"/>
                <a:gd name="T29" fmla="*/ 0 h 39"/>
                <a:gd name="T30" fmla="*/ 17 w 23"/>
                <a:gd name="T31" fmla="*/ 0 h 39"/>
                <a:gd name="T32" fmla="*/ 16 w 23"/>
                <a:gd name="T33" fmla="*/ 0 h 39"/>
                <a:gd name="T34" fmla="*/ 16 w 23"/>
                <a:gd name="T35" fmla="*/ 0 h 39"/>
                <a:gd name="T36" fmla="*/ 14 w 23"/>
                <a:gd name="T37" fmla="*/ 0 h 39"/>
                <a:gd name="T38" fmla="*/ 14 w 23"/>
                <a:gd name="T39" fmla="*/ 0 h 39"/>
                <a:gd name="T40" fmla="*/ 8 w 23"/>
                <a:gd name="T41" fmla="*/ 0 h 39"/>
                <a:gd name="T42" fmla="*/ 8 w 23"/>
                <a:gd name="T43" fmla="*/ 0 h 39"/>
                <a:gd name="T44" fmla="*/ 8 w 23"/>
                <a:gd name="T45" fmla="*/ 0 h 39"/>
                <a:gd name="T46" fmla="*/ 8 w 23"/>
                <a:gd name="T47" fmla="*/ 0 h 39"/>
                <a:gd name="T48" fmla="*/ 8 w 23"/>
                <a:gd name="T49" fmla="*/ 3 h 39"/>
                <a:gd name="T50" fmla="*/ 8 w 23"/>
                <a:gd name="T51" fmla="*/ 3 h 39"/>
                <a:gd name="T52" fmla="*/ 6 w 23"/>
                <a:gd name="T53" fmla="*/ 9 h 39"/>
                <a:gd name="T54" fmla="*/ 6 w 23"/>
                <a:gd name="T55" fmla="*/ 9 h 39"/>
                <a:gd name="T56" fmla="*/ 3 w 23"/>
                <a:gd name="T57" fmla="*/ 26 h 39"/>
                <a:gd name="T58" fmla="*/ 0 w 23"/>
                <a:gd name="T59" fmla="*/ 37 h 39"/>
                <a:gd name="T60" fmla="*/ 0 w 23"/>
                <a:gd name="T61" fmla="*/ 37 h 39"/>
                <a:gd name="T62" fmla="*/ 0 w 23"/>
                <a:gd name="T63" fmla="*/ 39 h 39"/>
                <a:gd name="T64" fmla="*/ 0 w 23"/>
                <a:gd name="T65" fmla="*/ 39 h 39"/>
                <a:gd name="T66" fmla="*/ 13 w 23"/>
                <a:gd name="T67" fmla="*/ 37 h 39"/>
                <a:gd name="T68" fmla="*/ 19 w 23"/>
                <a:gd name="T69" fmla="*/ 36 h 39"/>
                <a:gd name="T70" fmla="*/ 20 w 23"/>
                <a:gd name="T71" fmla="*/ 32 h 39"/>
                <a:gd name="T72" fmla="*/ 22 w 23"/>
                <a:gd name="T73" fmla="*/ 32 h 39"/>
                <a:gd name="T74" fmla="*/ 22 w 23"/>
                <a:gd name="T75" fmla="*/ 32 h 39"/>
                <a:gd name="T76" fmla="*/ 22 w 23"/>
                <a:gd name="T77" fmla="*/ 32 h 39"/>
                <a:gd name="T78" fmla="*/ 22 w 23"/>
                <a:gd name="T79" fmla="*/ 32 h 39"/>
                <a:gd name="T80" fmla="*/ 23 w 23"/>
                <a:gd name="T81" fmla="*/ 28 h 39"/>
                <a:gd name="T82" fmla="*/ 23 w 23"/>
                <a:gd name="T83" fmla="*/ 28 h 39"/>
                <a:gd name="T84" fmla="*/ 23 w 23"/>
                <a:gd name="T85" fmla="*/ 26 h 39"/>
                <a:gd name="T86" fmla="*/ 23 w 23"/>
                <a:gd name="T87" fmla="*/ 23 h 39"/>
                <a:gd name="T88" fmla="*/ 23 w 23"/>
                <a:gd name="T8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39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37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4" name="Freeform 55"/>
            <p:cNvSpPr>
              <a:spLocks/>
            </p:cNvSpPr>
            <p:nvPr/>
          </p:nvSpPr>
          <p:spPr bwMode="auto">
            <a:xfrm>
              <a:off x="6454776" y="2320925"/>
              <a:ext cx="31750" cy="66675"/>
            </a:xfrm>
            <a:custGeom>
              <a:avLst/>
              <a:gdLst>
                <a:gd name="T0" fmla="*/ 20 w 20"/>
                <a:gd name="T1" fmla="*/ 35 h 42"/>
                <a:gd name="T2" fmla="*/ 20 w 20"/>
                <a:gd name="T3" fmla="*/ 35 h 42"/>
                <a:gd name="T4" fmla="*/ 16 w 20"/>
                <a:gd name="T5" fmla="*/ 14 h 42"/>
                <a:gd name="T6" fmla="*/ 16 w 20"/>
                <a:gd name="T7" fmla="*/ 14 h 42"/>
                <a:gd name="T8" fmla="*/ 11 w 20"/>
                <a:gd name="T9" fmla="*/ 0 h 42"/>
                <a:gd name="T10" fmla="*/ 11 w 20"/>
                <a:gd name="T11" fmla="*/ 0 h 42"/>
                <a:gd name="T12" fmla="*/ 6 w 20"/>
                <a:gd name="T13" fmla="*/ 0 h 42"/>
                <a:gd name="T14" fmla="*/ 3 w 20"/>
                <a:gd name="T15" fmla="*/ 0 h 42"/>
                <a:gd name="T16" fmla="*/ 2 w 20"/>
                <a:gd name="T17" fmla="*/ 1 h 42"/>
                <a:gd name="T18" fmla="*/ 2 w 20"/>
                <a:gd name="T19" fmla="*/ 1 h 42"/>
                <a:gd name="T20" fmla="*/ 2 w 20"/>
                <a:gd name="T21" fmla="*/ 5 h 42"/>
                <a:gd name="T22" fmla="*/ 2 w 20"/>
                <a:gd name="T23" fmla="*/ 5 h 42"/>
                <a:gd name="T24" fmla="*/ 2 w 20"/>
                <a:gd name="T25" fmla="*/ 17 h 42"/>
                <a:gd name="T26" fmla="*/ 2 w 20"/>
                <a:gd name="T27" fmla="*/ 31 h 42"/>
                <a:gd name="T28" fmla="*/ 2 w 20"/>
                <a:gd name="T29" fmla="*/ 31 h 42"/>
                <a:gd name="T30" fmla="*/ 0 w 20"/>
                <a:gd name="T31" fmla="*/ 32 h 42"/>
                <a:gd name="T32" fmla="*/ 0 w 20"/>
                <a:gd name="T33" fmla="*/ 32 h 42"/>
                <a:gd name="T34" fmla="*/ 2 w 20"/>
                <a:gd name="T35" fmla="*/ 32 h 42"/>
                <a:gd name="T36" fmla="*/ 2 w 20"/>
                <a:gd name="T37" fmla="*/ 35 h 42"/>
                <a:gd name="T38" fmla="*/ 14 w 20"/>
                <a:gd name="T39" fmla="*/ 40 h 42"/>
                <a:gd name="T40" fmla="*/ 20 w 20"/>
                <a:gd name="T41" fmla="*/ 42 h 42"/>
                <a:gd name="T42" fmla="*/ 20 w 20"/>
                <a:gd name="T43" fmla="*/ 42 h 42"/>
                <a:gd name="T44" fmla="*/ 20 w 20"/>
                <a:gd name="T45" fmla="*/ 35 h 42"/>
                <a:gd name="T46" fmla="*/ 20 w 20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42">
                  <a:moveTo>
                    <a:pt x="20" y="35"/>
                  </a:moveTo>
                  <a:lnTo>
                    <a:pt x="20" y="3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4506829" y="3783799"/>
            <a:ext cx="771757" cy="2231332"/>
            <a:chOff x="4708526" y="6419850"/>
            <a:chExt cx="525463" cy="1519238"/>
          </a:xfrm>
        </p:grpSpPr>
        <p:sp>
          <p:nvSpPr>
            <p:cNvPr id="420" name="Freeform 70"/>
            <p:cNvSpPr>
              <a:spLocks noEditPoints="1"/>
            </p:cNvSpPr>
            <p:nvPr/>
          </p:nvSpPr>
          <p:spPr bwMode="auto">
            <a:xfrm>
              <a:off x="4708526" y="6456363"/>
              <a:ext cx="525463" cy="1482725"/>
            </a:xfrm>
            <a:custGeom>
              <a:avLst/>
              <a:gdLst>
                <a:gd name="T0" fmla="*/ 272 w 331"/>
                <a:gd name="T1" fmla="*/ 207 h 934"/>
                <a:gd name="T2" fmla="*/ 249 w 331"/>
                <a:gd name="T3" fmla="*/ 179 h 934"/>
                <a:gd name="T4" fmla="*/ 229 w 331"/>
                <a:gd name="T5" fmla="*/ 142 h 934"/>
                <a:gd name="T6" fmla="*/ 203 w 331"/>
                <a:gd name="T7" fmla="*/ 134 h 934"/>
                <a:gd name="T8" fmla="*/ 174 w 331"/>
                <a:gd name="T9" fmla="*/ 133 h 934"/>
                <a:gd name="T10" fmla="*/ 146 w 331"/>
                <a:gd name="T11" fmla="*/ 125 h 934"/>
                <a:gd name="T12" fmla="*/ 148 w 331"/>
                <a:gd name="T13" fmla="*/ 105 h 934"/>
                <a:gd name="T14" fmla="*/ 171 w 331"/>
                <a:gd name="T15" fmla="*/ 63 h 934"/>
                <a:gd name="T16" fmla="*/ 157 w 331"/>
                <a:gd name="T17" fmla="*/ 11 h 934"/>
                <a:gd name="T18" fmla="*/ 106 w 331"/>
                <a:gd name="T19" fmla="*/ 0 h 934"/>
                <a:gd name="T20" fmla="*/ 84 w 331"/>
                <a:gd name="T21" fmla="*/ 19 h 934"/>
                <a:gd name="T22" fmla="*/ 72 w 331"/>
                <a:gd name="T23" fmla="*/ 43 h 934"/>
                <a:gd name="T24" fmla="*/ 72 w 331"/>
                <a:gd name="T25" fmla="*/ 54 h 934"/>
                <a:gd name="T26" fmla="*/ 67 w 331"/>
                <a:gd name="T27" fmla="*/ 66 h 934"/>
                <a:gd name="T28" fmla="*/ 66 w 331"/>
                <a:gd name="T29" fmla="*/ 80 h 934"/>
                <a:gd name="T30" fmla="*/ 63 w 331"/>
                <a:gd name="T31" fmla="*/ 91 h 934"/>
                <a:gd name="T32" fmla="*/ 61 w 331"/>
                <a:gd name="T33" fmla="*/ 110 h 934"/>
                <a:gd name="T34" fmla="*/ 80 w 331"/>
                <a:gd name="T35" fmla="*/ 125 h 934"/>
                <a:gd name="T36" fmla="*/ 44 w 331"/>
                <a:gd name="T37" fmla="*/ 156 h 934"/>
                <a:gd name="T38" fmla="*/ 17 w 331"/>
                <a:gd name="T39" fmla="*/ 208 h 934"/>
                <a:gd name="T40" fmla="*/ 9 w 331"/>
                <a:gd name="T41" fmla="*/ 276 h 934"/>
                <a:gd name="T42" fmla="*/ 3 w 331"/>
                <a:gd name="T43" fmla="*/ 293 h 934"/>
                <a:gd name="T44" fmla="*/ 9 w 331"/>
                <a:gd name="T45" fmla="*/ 342 h 934"/>
                <a:gd name="T46" fmla="*/ 26 w 331"/>
                <a:gd name="T47" fmla="*/ 402 h 934"/>
                <a:gd name="T48" fmla="*/ 38 w 331"/>
                <a:gd name="T49" fmla="*/ 430 h 934"/>
                <a:gd name="T50" fmla="*/ 40 w 331"/>
                <a:gd name="T51" fmla="*/ 537 h 934"/>
                <a:gd name="T52" fmla="*/ 72 w 331"/>
                <a:gd name="T53" fmla="*/ 686 h 934"/>
                <a:gd name="T54" fmla="*/ 104 w 331"/>
                <a:gd name="T55" fmla="*/ 828 h 934"/>
                <a:gd name="T56" fmla="*/ 101 w 331"/>
                <a:gd name="T57" fmla="*/ 877 h 934"/>
                <a:gd name="T58" fmla="*/ 64 w 331"/>
                <a:gd name="T59" fmla="*/ 891 h 934"/>
                <a:gd name="T60" fmla="*/ 50 w 331"/>
                <a:gd name="T61" fmla="*/ 914 h 934"/>
                <a:gd name="T62" fmla="*/ 87 w 331"/>
                <a:gd name="T63" fmla="*/ 919 h 934"/>
                <a:gd name="T64" fmla="*/ 151 w 331"/>
                <a:gd name="T65" fmla="*/ 906 h 934"/>
                <a:gd name="T66" fmla="*/ 154 w 331"/>
                <a:gd name="T67" fmla="*/ 888 h 934"/>
                <a:gd name="T68" fmla="*/ 161 w 331"/>
                <a:gd name="T69" fmla="*/ 837 h 934"/>
                <a:gd name="T70" fmla="*/ 149 w 331"/>
                <a:gd name="T71" fmla="*/ 675 h 934"/>
                <a:gd name="T72" fmla="*/ 135 w 331"/>
                <a:gd name="T73" fmla="*/ 590 h 934"/>
                <a:gd name="T74" fmla="*/ 155 w 331"/>
                <a:gd name="T75" fmla="*/ 668 h 934"/>
                <a:gd name="T76" fmla="*/ 183 w 331"/>
                <a:gd name="T77" fmla="*/ 743 h 934"/>
                <a:gd name="T78" fmla="*/ 191 w 331"/>
                <a:gd name="T79" fmla="*/ 840 h 934"/>
                <a:gd name="T80" fmla="*/ 191 w 331"/>
                <a:gd name="T81" fmla="*/ 879 h 934"/>
                <a:gd name="T82" fmla="*/ 194 w 331"/>
                <a:gd name="T83" fmla="*/ 896 h 934"/>
                <a:gd name="T84" fmla="*/ 169 w 331"/>
                <a:gd name="T85" fmla="*/ 923 h 934"/>
                <a:gd name="T86" fmla="*/ 211 w 331"/>
                <a:gd name="T87" fmla="*/ 934 h 934"/>
                <a:gd name="T88" fmla="*/ 243 w 331"/>
                <a:gd name="T89" fmla="*/ 908 h 934"/>
                <a:gd name="T90" fmla="*/ 248 w 331"/>
                <a:gd name="T91" fmla="*/ 888 h 934"/>
                <a:gd name="T92" fmla="*/ 254 w 331"/>
                <a:gd name="T93" fmla="*/ 873 h 934"/>
                <a:gd name="T94" fmla="*/ 251 w 331"/>
                <a:gd name="T95" fmla="*/ 803 h 934"/>
                <a:gd name="T96" fmla="*/ 226 w 331"/>
                <a:gd name="T97" fmla="*/ 617 h 934"/>
                <a:gd name="T98" fmla="*/ 223 w 331"/>
                <a:gd name="T99" fmla="*/ 509 h 934"/>
                <a:gd name="T100" fmla="*/ 289 w 331"/>
                <a:gd name="T101" fmla="*/ 495 h 934"/>
                <a:gd name="T102" fmla="*/ 274 w 331"/>
                <a:gd name="T103" fmla="*/ 413 h 934"/>
                <a:gd name="T104" fmla="*/ 322 w 331"/>
                <a:gd name="T105" fmla="*/ 267 h 934"/>
                <a:gd name="T106" fmla="*/ 248 w 331"/>
                <a:gd name="T107" fmla="*/ 319 h 934"/>
                <a:gd name="T108" fmla="*/ 257 w 331"/>
                <a:gd name="T109" fmla="*/ 291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" h="934">
                  <a:moveTo>
                    <a:pt x="322" y="267"/>
                  </a:moveTo>
                  <a:lnTo>
                    <a:pt x="322" y="267"/>
                  </a:lnTo>
                  <a:lnTo>
                    <a:pt x="311" y="251"/>
                  </a:lnTo>
                  <a:lnTo>
                    <a:pt x="297" y="234"/>
                  </a:lnTo>
                  <a:lnTo>
                    <a:pt x="272" y="207"/>
                  </a:lnTo>
                  <a:lnTo>
                    <a:pt x="272" y="207"/>
                  </a:lnTo>
                  <a:lnTo>
                    <a:pt x="265" y="200"/>
                  </a:lnTo>
                  <a:lnTo>
                    <a:pt x="259" y="196"/>
                  </a:lnTo>
                  <a:lnTo>
                    <a:pt x="254" y="193"/>
                  </a:lnTo>
                  <a:lnTo>
                    <a:pt x="251" y="185"/>
                  </a:lnTo>
                  <a:lnTo>
                    <a:pt x="251" y="185"/>
                  </a:lnTo>
                  <a:lnTo>
                    <a:pt x="249" y="179"/>
                  </a:lnTo>
                  <a:lnTo>
                    <a:pt x="246" y="173"/>
                  </a:lnTo>
                  <a:lnTo>
                    <a:pt x="242" y="167"/>
                  </a:lnTo>
                  <a:lnTo>
                    <a:pt x="237" y="153"/>
                  </a:lnTo>
                  <a:lnTo>
                    <a:pt x="237" y="153"/>
                  </a:lnTo>
                  <a:lnTo>
                    <a:pt x="234" y="147"/>
                  </a:lnTo>
                  <a:lnTo>
                    <a:pt x="229" y="142"/>
                  </a:lnTo>
                  <a:lnTo>
                    <a:pt x="225" y="139"/>
                  </a:lnTo>
                  <a:lnTo>
                    <a:pt x="222" y="137"/>
                  </a:lnTo>
                  <a:lnTo>
                    <a:pt x="212" y="136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3" y="134"/>
                  </a:lnTo>
                  <a:lnTo>
                    <a:pt x="195" y="134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75" y="134"/>
                  </a:lnTo>
                  <a:lnTo>
                    <a:pt x="174" y="133"/>
                  </a:lnTo>
                  <a:lnTo>
                    <a:pt x="174" y="133"/>
                  </a:lnTo>
                  <a:lnTo>
                    <a:pt x="169" y="131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4" y="123"/>
                  </a:lnTo>
                  <a:lnTo>
                    <a:pt x="143" y="120"/>
                  </a:lnTo>
                  <a:lnTo>
                    <a:pt x="144" y="114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52" y="100"/>
                  </a:lnTo>
                  <a:lnTo>
                    <a:pt x="155" y="96"/>
                  </a:lnTo>
                  <a:lnTo>
                    <a:pt x="163" y="86"/>
                  </a:lnTo>
                  <a:lnTo>
                    <a:pt x="168" y="82"/>
                  </a:lnTo>
                  <a:lnTo>
                    <a:pt x="169" y="74"/>
                  </a:lnTo>
                  <a:lnTo>
                    <a:pt x="171" y="63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69" y="37"/>
                  </a:lnTo>
                  <a:lnTo>
                    <a:pt x="166" y="26"/>
                  </a:lnTo>
                  <a:lnTo>
                    <a:pt x="161" y="17"/>
                  </a:lnTo>
                  <a:lnTo>
                    <a:pt x="157" y="11"/>
                  </a:lnTo>
                  <a:lnTo>
                    <a:pt x="149" y="6"/>
                  </a:lnTo>
                  <a:lnTo>
                    <a:pt x="141" y="3"/>
                  </a:lnTo>
                  <a:lnTo>
                    <a:pt x="131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5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3" y="22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77" y="39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4" y="57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69" y="69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69" y="76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3" y="88"/>
                  </a:lnTo>
                  <a:lnTo>
                    <a:pt x="63" y="91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9"/>
                  </a:lnTo>
                  <a:lnTo>
                    <a:pt x="63" y="102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7" y="117"/>
                  </a:lnTo>
                  <a:lnTo>
                    <a:pt x="77" y="122"/>
                  </a:lnTo>
                  <a:lnTo>
                    <a:pt x="77" y="122"/>
                  </a:lnTo>
                  <a:lnTo>
                    <a:pt x="80" y="125"/>
                  </a:lnTo>
                  <a:lnTo>
                    <a:pt x="83" y="131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78" y="142"/>
                  </a:lnTo>
                  <a:lnTo>
                    <a:pt x="61" y="148"/>
                  </a:lnTo>
                  <a:lnTo>
                    <a:pt x="44" y="156"/>
                  </a:lnTo>
                  <a:lnTo>
                    <a:pt x="37" y="160"/>
                  </a:lnTo>
                  <a:lnTo>
                    <a:pt x="30" y="165"/>
                  </a:lnTo>
                  <a:lnTo>
                    <a:pt x="30" y="165"/>
                  </a:lnTo>
                  <a:lnTo>
                    <a:pt x="26" y="173"/>
                  </a:lnTo>
                  <a:lnTo>
                    <a:pt x="23" y="182"/>
                  </a:lnTo>
                  <a:lnTo>
                    <a:pt x="17" y="208"/>
                  </a:lnTo>
                  <a:lnTo>
                    <a:pt x="13" y="234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12" y="265"/>
                  </a:lnTo>
                  <a:lnTo>
                    <a:pt x="10" y="271"/>
                  </a:lnTo>
                  <a:lnTo>
                    <a:pt x="9" y="276"/>
                  </a:lnTo>
                  <a:lnTo>
                    <a:pt x="9" y="281"/>
                  </a:lnTo>
                  <a:lnTo>
                    <a:pt x="9" y="281"/>
                  </a:lnTo>
                  <a:lnTo>
                    <a:pt x="9" y="284"/>
                  </a:lnTo>
                  <a:lnTo>
                    <a:pt x="7" y="287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0" y="298"/>
                  </a:lnTo>
                  <a:lnTo>
                    <a:pt x="1" y="304"/>
                  </a:lnTo>
                  <a:lnTo>
                    <a:pt x="4" y="316"/>
                  </a:lnTo>
                  <a:lnTo>
                    <a:pt x="4" y="316"/>
                  </a:lnTo>
                  <a:lnTo>
                    <a:pt x="6" y="327"/>
                  </a:lnTo>
                  <a:lnTo>
                    <a:pt x="9" y="342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7" y="390"/>
                  </a:lnTo>
                  <a:lnTo>
                    <a:pt x="21" y="398"/>
                  </a:lnTo>
                  <a:lnTo>
                    <a:pt x="24" y="402"/>
                  </a:lnTo>
                  <a:lnTo>
                    <a:pt x="26" y="402"/>
                  </a:lnTo>
                  <a:lnTo>
                    <a:pt x="26" y="402"/>
                  </a:lnTo>
                  <a:lnTo>
                    <a:pt x="24" y="410"/>
                  </a:lnTo>
                  <a:lnTo>
                    <a:pt x="24" y="416"/>
                  </a:lnTo>
                  <a:lnTo>
                    <a:pt x="27" y="421"/>
                  </a:lnTo>
                  <a:lnTo>
                    <a:pt x="30" y="426"/>
                  </a:lnTo>
                  <a:lnTo>
                    <a:pt x="38" y="430"/>
                  </a:lnTo>
                  <a:lnTo>
                    <a:pt x="43" y="432"/>
                  </a:lnTo>
                  <a:lnTo>
                    <a:pt x="43" y="432"/>
                  </a:lnTo>
                  <a:lnTo>
                    <a:pt x="40" y="450"/>
                  </a:lnTo>
                  <a:lnTo>
                    <a:pt x="38" y="470"/>
                  </a:lnTo>
                  <a:lnTo>
                    <a:pt x="37" y="504"/>
                  </a:lnTo>
                  <a:lnTo>
                    <a:pt x="40" y="537"/>
                  </a:lnTo>
                  <a:lnTo>
                    <a:pt x="44" y="566"/>
                  </a:lnTo>
                  <a:lnTo>
                    <a:pt x="49" y="592"/>
                  </a:lnTo>
                  <a:lnTo>
                    <a:pt x="55" y="615"/>
                  </a:lnTo>
                  <a:lnTo>
                    <a:pt x="64" y="654"/>
                  </a:lnTo>
                  <a:lnTo>
                    <a:pt x="64" y="654"/>
                  </a:lnTo>
                  <a:lnTo>
                    <a:pt x="72" y="686"/>
                  </a:lnTo>
                  <a:lnTo>
                    <a:pt x="84" y="728"/>
                  </a:lnTo>
                  <a:lnTo>
                    <a:pt x="95" y="771"/>
                  </a:lnTo>
                  <a:lnTo>
                    <a:pt x="101" y="794"/>
                  </a:lnTo>
                  <a:lnTo>
                    <a:pt x="104" y="816"/>
                  </a:lnTo>
                  <a:lnTo>
                    <a:pt x="104" y="816"/>
                  </a:lnTo>
                  <a:lnTo>
                    <a:pt x="104" y="828"/>
                  </a:lnTo>
                  <a:lnTo>
                    <a:pt x="104" y="840"/>
                  </a:lnTo>
                  <a:lnTo>
                    <a:pt x="100" y="859"/>
                  </a:lnTo>
                  <a:lnTo>
                    <a:pt x="97" y="869"/>
                  </a:lnTo>
                  <a:lnTo>
                    <a:pt x="95" y="874"/>
                  </a:lnTo>
                  <a:lnTo>
                    <a:pt x="101" y="877"/>
                  </a:lnTo>
                  <a:lnTo>
                    <a:pt x="101" y="877"/>
                  </a:lnTo>
                  <a:lnTo>
                    <a:pt x="95" y="880"/>
                  </a:lnTo>
                  <a:lnTo>
                    <a:pt x="89" y="882"/>
                  </a:lnTo>
                  <a:lnTo>
                    <a:pt x="83" y="883"/>
                  </a:lnTo>
                  <a:lnTo>
                    <a:pt x="83" y="883"/>
                  </a:lnTo>
                  <a:lnTo>
                    <a:pt x="75" y="886"/>
                  </a:lnTo>
                  <a:lnTo>
                    <a:pt x="64" y="891"/>
                  </a:lnTo>
                  <a:lnTo>
                    <a:pt x="58" y="896"/>
                  </a:lnTo>
                  <a:lnTo>
                    <a:pt x="54" y="900"/>
                  </a:lnTo>
                  <a:lnTo>
                    <a:pt x="50" y="905"/>
                  </a:lnTo>
                  <a:lnTo>
                    <a:pt x="49" y="910"/>
                  </a:lnTo>
                  <a:lnTo>
                    <a:pt x="49" y="910"/>
                  </a:lnTo>
                  <a:lnTo>
                    <a:pt x="50" y="914"/>
                  </a:lnTo>
                  <a:lnTo>
                    <a:pt x="54" y="919"/>
                  </a:lnTo>
                  <a:lnTo>
                    <a:pt x="58" y="920"/>
                  </a:lnTo>
                  <a:lnTo>
                    <a:pt x="64" y="922"/>
                  </a:lnTo>
                  <a:lnTo>
                    <a:pt x="77" y="922"/>
                  </a:lnTo>
                  <a:lnTo>
                    <a:pt x="81" y="920"/>
                  </a:lnTo>
                  <a:lnTo>
                    <a:pt x="87" y="919"/>
                  </a:lnTo>
                  <a:lnTo>
                    <a:pt x="87" y="919"/>
                  </a:lnTo>
                  <a:lnTo>
                    <a:pt x="97" y="914"/>
                  </a:lnTo>
                  <a:lnTo>
                    <a:pt x="109" y="913"/>
                  </a:lnTo>
                  <a:lnTo>
                    <a:pt x="143" y="908"/>
                  </a:lnTo>
                  <a:lnTo>
                    <a:pt x="143" y="908"/>
                  </a:lnTo>
                  <a:lnTo>
                    <a:pt x="151" y="906"/>
                  </a:lnTo>
                  <a:lnTo>
                    <a:pt x="155" y="903"/>
                  </a:lnTo>
                  <a:lnTo>
                    <a:pt x="158" y="900"/>
                  </a:lnTo>
                  <a:lnTo>
                    <a:pt x="158" y="897"/>
                  </a:lnTo>
                  <a:lnTo>
                    <a:pt x="157" y="891"/>
                  </a:lnTo>
                  <a:lnTo>
                    <a:pt x="154" y="888"/>
                  </a:lnTo>
                  <a:lnTo>
                    <a:pt x="154" y="888"/>
                  </a:lnTo>
                  <a:lnTo>
                    <a:pt x="155" y="880"/>
                  </a:lnTo>
                  <a:lnTo>
                    <a:pt x="158" y="860"/>
                  </a:lnTo>
                  <a:lnTo>
                    <a:pt x="158" y="860"/>
                  </a:lnTo>
                  <a:lnTo>
                    <a:pt x="158" y="856"/>
                  </a:lnTo>
                  <a:lnTo>
                    <a:pt x="158" y="856"/>
                  </a:lnTo>
                  <a:lnTo>
                    <a:pt x="161" y="837"/>
                  </a:lnTo>
                  <a:lnTo>
                    <a:pt x="163" y="817"/>
                  </a:lnTo>
                  <a:lnTo>
                    <a:pt x="161" y="795"/>
                  </a:lnTo>
                  <a:lnTo>
                    <a:pt x="160" y="775"/>
                  </a:lnTo>
                  <a:lnTo>
                    <a:pt x="160" y="775"/>
                  </a:lnTo>
                  <a:lnTo>
                    <a:pt x="155" y="738"/>
                  </a:lnTo>
                  <a:lnTo>
                    <a:pt x="149" y="675"/>
                  </a:lnTo>
                  <a:lnTo>
                    <a:pt x="149" y="675"/>
                  </a:lnTo>
                  <a:lnTo>
                    <a:pt x="146" y="637"/>
                  </a:lnTo>
                  <a:lnTo>
                    <a:pt x="141" y="610"/>
                  </a:lnTo>
                  <a:lnTo>
                    <a:pt x="137" y="595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46" y="617"/>
                  </a:lnTo>
                  <a:lnTo>
                    <a:pt x="152" y="640"/>
                  </a:lnTo>
                  <a:lnTo>
                    <a:pt x="154" y="651"/>
                  </a:lnTo>
                  <a:lnTo>
                    <a:pt x="155" y="660"/>
                  </a:lnTo>
                  <a:lnTo>
                    <a:pt x="155" y="660"/>
                  </a:lnTo>
                  <a:lnTo>
                    <a:pt x="155" y="668"/>
                  </a:lnTo>
                  <a:lnTo>
                    <a:pt x="157" y="677"/>
                  </a:lnTo>
                  <a:lnTo>
                    <a:pt x="161" y="695"/>
                  </a:lnTo>
                  <a:lnTo>
                    <a:pt x="169" y="715"/>
                  </a:lnTo>
                  <a:lnTo>
                    <a:pt x="177" y="734"/>
                  </a:lnTo>
                  <a:lnTo>
                    <a:pt x="177" y="734"/>
                  </a:lnTo>
                  <a:lnTo>
                    <a:pt x="183" y="743"/>
                  </a:lnTo>
                  <a:lnTo>
                    <a:pt x="183" y="746"/>
                  </a:lnTo>
                  <a:lnTo>
                    <a:pt x="185" y="751"/>
                  </a:lnTo>
                  <a:lnTo>
                    <a:pt x="188" y="822"/>
                  </a:lnTo>
                  <a:lnTo>
                    <a:pt x="188" y="822"/>
                  </a:lnTo>
                  <a:lnTo>
                    <a:pt x="191" y="840"/>
                  </a:lnTo>
                  <a:lnTo>
                    <a:pt x="191" y="840"/>
                  </a:lnTo>
                  <a:lnTo>
                    <a:pt x="186" y="859"/>
                  </a:lnTo>
                  <a:lnTo>
                    <a:pt x="186" y="859"/>
                  </a:lnTo>
                  <a:lnTo>
                    <a:pt x="188" y="868"/>
                  </a:lnTo>
                  <a:lnTo>
                    <a:pt x="189" y="873"/>
                  </a:lnTo>
                  <a:lnTo>
                    <a:pt x="191" y="877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191" y="882"/>
                  </a:lnTo>
                  <a:lnTo>
                    <a:pt x="192" y="886"/>
                  </a:lnTo>
                  <a:lnTo>
                    <a:pt x="197" y="891"/>
                  </a:lnTo>
                  <a:lnTo>
                    <a:pt x="197" y="891"/>
                  </a:lnTo>
                  <a:lnTo>
                    <a:pt x="194" y="896"/>
                  </a:lnTo>
                  <a:lnTo>
                    <a:pt x="189" y="900"/>
                  </a:lnTo>
                  <a:lnTo>
                    <a:pt x="178" y="911"/>
                  </a:lnTo>
                  <a:lnTo>
                    <a:pt x="178" y="911"/>
                  </a:lnTo>
                  <a:lnTo>
                    <a:pt x="174" y="917"/>
                  </a:lnTo>
                  <a:lnTo>
                    <a:pt x="171" y="920"/>
                  </a:lnTo>
                  <a:lnTo>
                    <a:pt x="169" y="923"/>
                  </a:lnTo>
                  <a:lnTo>
                    <a:pt x="171" y="928"/>
                  </a:lnTo>
                  <a:lnTo>
                    <a:pt x="175" y="931"/>
                  </a:lnTo>
                  <a:lnTo>
                    <a:pt x="183" y="933"/>
                  </a:lnTo>
                  <a:lnTo>
                    <a:pt x="197" y="934"/>
                  </a:lnTo>
                  <a:lnTo>
                    <a:pt x="197" y="934"/>
                  </a:lnTo>
                  <a:lnTo>
                    <a:pt x="211" y="934"/>
                  </a:lnTo>
                  <a:lnTo>
                    <a:pt x="222" y="931"/>
                  </a:lnTo>
                  <a:lnTo>
                    <a:pt x="229" y="927"/>
                  </a:lnTo>
                  <a:lnTo>
                    <a:pt x="235" y="922"/>
                  </a:lnTo>
                  <a:lnTo>
                    <a:pt x="239" y="917"/>
                  </a:lnTo>
                  <a:lnTo>
                    <a:pt x="240" y="913"/>
                  </a:lnTo>
                  <a:lnTo>
                    <a:pt x="243" y="908"/>
                  </a:lnTo>
                  <a:lnTo>
                    <a:pt x="243" y="908"/>
                  </a:lnTo>
                  <a:lnTo>
                    <a:pt x="245" y="905"/>
                  </a:lnTo>
                  <a:lnTo>
                    <a:pt x="246" y="900"/>
                  </a:lnTo>
                  <a:lnTo>
                    <a:pt x="246" y="900"/>
                  </a:lnTo>
                  <a:lnTo>
                    <a:pt x="248" y="888"/>
                  </a:lnTo>
                  <a:lnTo>
                    <a:pt x="248" y="888"/>
                  </a:lnTo>
                  <a:lnTo>
                    <a:pt x="251" y="886"/>
                  </a:lnTo>
                  <a:lnTo>
                    <a:pt x="252" y="885"/>
                  </a:lnTo>
                  <a:lnTo>
                    <a:pt x="254" y="880"/>
                  </a:lnTo>
                  <a:lnTo>
                    <a:pt x="254" y="880"/>
                  </a:lnTo>
                  <a:lnTo>
                    <a:pt x="254" y="873"/>
                  </a:lnTo>
                  <a:lnTo>
                    <a:pt x="254" y="873"/>
                  </a:lnTo>
                  <a:lnTo>
                    <a:pt x="254" y="869"/>
                  </a:lnTo>
                  <a:lnTo>
                    <a:pt x="254" y="869"/>
                  </a:lnTo>
                  <a:lnTo>
                    <a:pt x="252" y="842"/>
                  </a:lnTo>
                  <a:lnTo>
                    <a:pt x="252" y="842"/>
                  </a:lnTo>
                  <a:lnTo>
                    <a:pt x="251" y="826"/>
                  </a:lnTo>
                  <a:lnTo>
                    <a:pt x="251" y="803"/>
                  </a:lnTo>
                  <a:lnTo>
                    <a:pt x="251" y="745"/>
                  </a:lnTo>
                  <a:lnTo>
                    <a:pt x="251" y="745"/>
                  </a:lnTo>
                  <a:lnTo>
                    <a:pt x="249" y="728"/>
                  </a:lnTo>
                  <a:lnTo>
                    <a:pt x="246" y="706"/>
                  </a:lnTo>
                  <a:lnTo>
                    <a:pt x="237" y="660"/>
                  </a:lnTo>
                  <a:lnTo>
                    <a:pt x="226" y="617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60"/>
                  </a:lnTo>
                  <a:lnTo>
                    <a:pt x="220" y="535"/>
                  </a:lnTo>
                  <a:lnTo>
                    <a:pt x="223" y="509"/>
                  </a:lnTo>
                  <a:lnTo>
                    <a:pt x="223" y="509"/>
                  </a:lnTo>
                  <a:lnTo>
                    <a:pt x="243" y="507"/>
                  </a:lnTo>
                  <a:lnTo>
                    <a:pt x="259" y="506"/>
                  </a:lnTo>
                  <a:lnTo>
                    <a:pt x="271" y="503"/>
                  </a:lnTo>
                  <a:lnTo>
                    <a:pt x="280" y="501"/>
                  </a:lnTo>
                  <a:lnTo>
                    <a:pt x="286" y="498"/>
                  </a:lnTo>
                  <a:lnTo>
                    <a:pt x="289" y="495"/>
                  </a:lnTo>
                  <a:lnTo>
                    <a:pt x="292" y="493"/>
                  </a:lnTo>
                  <a:lnTo>
                    <a:pt x="292" y="493"/>
                  </a:lnTo>
                  <a:lnTo>
                    <a:pt x="288" y="469"/>
                  </a:lnTo>
                  <a:lnTo>
                    <a:pt x="282" y="442"/>
                  </a:lnTo>
                  <a:lnTo>
                    <a:pt x="274" y="413"/>
                  </a:lnTo>
                  <a:lnTo>
                    <a:pt x="274" y="413"/>
                  </a:lnTo>
                  <a:lnTo>
                    <a:pt x="323" y="304"/>
                  </a:lnTo>
                  <a:lnTo>
                    <a:pt x="323" y="304"/>
                  </a:lnTo>
                  <a:lnTo>
                    <a:pt x="329" y="291"/>
                  </a:lnTo>
                  <a:lnTo>
                    <a:pt x="331" y="285"/>
                  </a:lnTo>
                  <a:lnTo>
                    <a:pt x="329" y="279"/>
                  </a:lnTo>
                  <a:lnTo>
                    <a:pt x="322" y="267"/>
                  </a:lnTo>
                  <a:lnTo>
                    <a:pt x="322" y="267"/>
                  </a:lnTo>
                  <a:close/>
                  <a:moveTo>
                    <a:pt x="259" y="310"/>
                  </a:moveTo>
                  <a:lnTo>
                    <a:pt x="259" y="310"/>
                  </a:lnTo>
                  <a:lnTo>
                    <a:pt x="257" y="313"/>
                  </a:lnTo>
                  <a:lnTo>
                    <a:pt x="252" y="315"/>
                  </a:lnTo>
                  <a:lnTo>
                    <a:pt x="248" y="319"/>
                  </a:lnTo>
                  <a:lnTo>
                    <a:pt x="248" y="322"/>
                  </a:lnTo>
                  <a:lnTo>
                    <a:pt x="246" y="327"/>
                  </a:lnTo>
                  <a:lnTo>
                    <a:pt x="232" y="268"/>
                  </a:lnTo>
                  <a:lnTo>
                    <a:pt x="232" y="268"/>
                  </a:lnTo>
                  <a:lnTo>
                    <a:pt x="243" y="279"/>
                  </a:lnTo>
                  <a:lnTo>
                    <a:pt x="257" y="291"/>
                  </a:lnTo>
                  <a:lnTo>
                    <a:pt x="257" y="291"/>
                  </a:lnTo>
                  <a:lnTo>
                    <a:pt x="259" y="296"/>
                  </a:lnTo>
                  <a:lnTo>
                    <a:pt x="259" y="301"/>
                  </a:lnTo>
                  <a:lnTo>
                    <a:pt x="259" y="310"/>
                  </a:lnTo>
                  <a:lnTo>
                    <a:pt x="259" y="31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1" name="Freeform 71"/>
            <p:cNvSpPr>
              <a:spLocks noEditPoints="1"/>
            </p:cNvSpPr>
            <p:nvPr/>
          </p:nvSpPr>
          <p:spPr bwMode="auto">
            <a:xfrm>
              <a:off x="4773613" y="6654800"/>
              <a:ext cx="314325" cy="492125"/>
            </a:xfrm>
            <a:custGeom>
              <a:avLst/>
              <a:gdLst>
                <a:gd name="T0" fmla="*/ 179 w 198"/>
                <a:gd name="T1" fmla="*/ 270 h 310"/>
                <a:gd name="T2" fmla="*/ 190 w 198"/>
                <a:gd name="T3" fmla="*/ 285 h 310"/>
                <a:gd name="T4" fmla="*/ 161 w 198"/>
                <a:gd name="T5" fmla="*/ 294 h 310"/>
                <a:gd name="T6" fmla="*/ 140 w 198"/>
                <a:gd name="T7" fmla="*/ 293 h 310"/>
                <a:gd name="T8" fmla="*/ 125 w 198"/>
                <a:gd name="T9" fmla="*/ 299 h 310"/>
                <a:gd name="T10" fmla="*/ 113 w 198"/>
                <a:gd name="T11" fmla="*/ 299 h 310"/>
                <a:gd name="T12" fmla="*/ 122 w 198"/>
                <a:gd name="T13" fmla="*/ 291 h 310"/>
                <a:gd name="T14" fmla="*/ 127 w 198"/>
                <a:gd name="T15" fmla="*/ 288 h 310"/>
                <a:gd name="T16" fmla="*/ 113 w 198"/>
                <a:gd name="T17" fmla="*/ 293 h 310"/>
                <a:gd name="T18" fmla="*/ 99 w 198"/>
                <a:gd name="T19" fmla="*/ 297 h 310"/>
                <a:gd name="T20" fmla="*/ 100 w 198"/>
                <a:gd name="T21" fmla="*/ 294 h 310"/>
                <a:gd name="T22" fmla="*/ 110 w 198"/>
                <a:gd name="T23" fmla="*/ 287 h 310"/>
                <a:gd name="T24" fmla="*/ 113 w 198"/>
                <a:gd name="T25" fmla="*/ 284 h 310"/>
                <a:gd name="T26" fmla="*/ 96 w 198"/>
                <a:gd name="T27" fmla="*/ 288 h 310"/>
                <a:gd name="T28" fmla="*/ 88 w 198"/>
                <a:gd name="T29" fmla="*/ 288 h 310"/>
                <a:gd name="T30" fmla="*/ 90 w 198"/>
                <a:gd name="T31" fmla="*/ 284 h 310"/>
                <a:gd name="T32" fmla="*/ 91 w 198"/>
                <a:gd name="T33" fmla="*/ 279 h 310"/>
                <a:gd name="T34" fmla="*/ 93 w 198"/>
                <a:gd name="T35" fmla="*/ 274 h 310"/>
                <a:gd name="T36" fmla="*/ 113 w 198"/>
                <a:gd name="T37" fmla="*/ 267 h 310"/>
                <a:gd name="T38" fmla="*/ 122 w 198"/>
                <a:gd name="T39" fmla="*/ 265 h 310"/>
                <a:gd name="T40" fmla="*/ 122 w 198"/>
                <a:gd name="T41" fmla="*/ 262 h 310"/>
                <a:gd name="T42" fmla="*/ 113 w 198"/>
                <a:gd name="T43" fmla="*/ 262 h 310"/>
                <a:gd name="T44" fmla="*/ 97 w 198"/>
                <a:gd name="T45" fmla="*/ 264 h 310"/>
                <a:gd name="T46" fmla="*/ 99 w 198"/>
                <a:gd name="T47" fmla="*/ 257 h 310"/>
                <a:gd name="T48" fmla="*/ 111 w 198"/>
                <a:gd name="T49" fmla="*/ 254 h 310"/>
                <a:gd name="T50" fmla="*/ 130 w 198"/>
                <a:gd name="T51" fmla="*/ 254 h 310"/>
                <a:gd name="T52" fmla="*/ 144 w 198"/>
                <a:gd name="T53" fmla="*/ 259 h 310"/>
                <a:gd name="T54" fmla="*/ 151 w 198"/>
                <a:gd name="T55" fmla="*/ 257 h 310"/>
                <a:gd name="T56" fmla="*/ 145 w 198"/>
                <a:gd name="T57" fmla="*/ 247 h 310"/>
                <a:gd name="T58" fmla="*/ 122 w 198"/>
                <a:gd name="T59" fmla="*/ 222 h 310"/>
                <a:gd name="T60" fmla="*/ 83 w 198"/>
                <a:gd name="T61" fmla="*/ 162 h 310"/>
                <a:gd name="T62" fmla="*/ 76 w 198"/>
                <a:gd name="T63" fmla="*/ 142 h 310"/>
                <a:gd name="T64" fmla="*/ 77 w 198"/>
                <a:gd name="T65" fmla="*/ 95 h 310"/>
                <a:gd name="T66" fmla="*/ 85 w 198"/>
                <a:gd name="T67" fmla="*/ 54 h 310"/>
                <a:gd name="T68" fmla="*/ 100 w 198"/>
                <a:gd name="T69" fmla="*/ 9 h 310"/>
                <a:gd name="T70" fmla="*/ 99 w 198"/>
                <a:gd name="T71" fmla="*/ 0 h 310"/>
                <a:gd name="T72" fmla="*/ 83 w 198"/>
                <a:gd name="T73" fmla="*/ 11 h 310"/>
                <a:gd name="T74" fmla="*/ 59 w 198"/>
                <a:gd name="T75" fmla="*/ 25 h 310"/>
                <a:gd name="T76" fmla="*/ 48 w 198"/>
                <a:gd name="T77" fmla="*/ 23 h 310"/>
                <a:gd name="T78" fmla="*/ 42 w 198"/>
                <a:gd name="T79" fmla="*/ 15 h 310"/>
                <a:gd name="T80" fmla="*/ 36 w 198"/>
                <a:gd name="T81" fmla="*/ 11 h 310"/>
                <a:gd name="T82" fmla="*/ 36 w 198"/>
                <a:gd name="T83" fmla="*/ 12 h 310"/>
                <a:gd name="T84" fmla="*/ 40 w 198"/>
                <a:gd name="T85" fmla="*/ 31 h 310"/>
                <a:gd name="T86" fmla="*/ 29 w 198"/>
                <a:gd name="T87" fmla="*/ 65 h 310"/>
                <a:gd name="T88" fmla="*/ 22 w 198"/>
                <a:gd name="T89" fmla="*/ 92 h 310"/>
                <a:gd name="T90" fmla="*/ 17 w 198"/>
                <a:gd name="T91" fmla="*/ 132 h 310"/>
                <a:gd name="T92" fmla="*/ 11 w 198"/>
                <a:gd name="T93" fmla="*/ 168 h 310"/>
                <a:gd name="T94" fmla="*/ 9 w 198"/>
                <a:gd name="T95" fmla="*/ 200 h 310"/>
                <a:gd name="T96" fmla="*/ 5 w 198"/>
                <a:gd name="T97" fmla="*/ 245 h 310"/>
                <a:gd name="T98" fmla="*/ 5 w 198"/>
                <a:gd name="T99" fmla="*/ 267 h 310"/>
                <a:gd name="T100" fmla="*/ 8 w 198"/>
                <a:gd name="T101" fmla="*/ 279 h 310"/>
                <a:gd name="T102" fmla="*/ 6 w 198"/>
                <a:gd name="T103" fmla="*/ 288 h 310"/>
                <a:gd name="T104" fmla="*/ 2 w 198"/>
                <a:gd name="T105" fmla="*/ 293 h 310"/>
                <a:gd name="T106" fmla="*/ 2 w 198"/>
                <a:gd name="T107" fmla="*/ 296 h 310"/>
                <a:gd name="T108" fmla="*/ 65 w 198"/>
                <a:gd name="T109" fmla="*/ 301 h 310"/>
                <a:gd name="T110" fmla="*/ 107 w 198"/>
                <a:gd name="T111" fmla="*/ 305 h 310"/>
                <a:gd name="T112" fmla="*/ 157 w 198"/>
                <a:gd name="T113" fmla="*/ 310 h 310"/>
                <a:gd name="T114" fmla="*/ 162 w 198"/>
                <a:gd name="T115" fmla="*/ 305 h 310"/>
                <a:gd name="T116" fmla="*/ 161 w 198"/>
                <a:gd name="T117" fmla="*/ 29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" h="310">
                  <a:moveTo>
                    <a:pt x="170" y="262"/>
                  </a:moveTo>
                  <a:lnTo>
                    <a:pt x="170" y="262"/>
                  </a:lnTo>
                  <a:lnTo>
                    <a:pt x="179" y="270"/>
                  </a:lnTo>
                  <a:lnTo>
                    <a:pt x="187" y="277"/>
                  </a:lnTo>
                  <a:lnTo>
                    <a:pt x="188" y="282"/>
                  </a:lnTo>
                  <a:lnTo>
                    <a:pt x="190" y="285"/>
                  </a:lnTo>
                  <a:lnTo>
                    <a:pt x="198" y="276"/>
                  </a:lnTo>
                  <a:lnTo>
                    <a:pt x="170" y="262"/>
                  </a:lnTo>
                  <a:close/>
                  <a:moveTo>
                    <a:pt x="161" y="294"/>
                  </a:moveTo>
                  <a:lnTo>
                    <a:pt x="161" y="294"/>
                  </a:lnTo>
                  <a:lnTo>
                    <a:pt x="150" y="293"/>
                  </a:lnTo>
                  <a:lnTo>
                    <a:pt x="140" y="293"/>
                  </a:lnTo>
                  <a:lnTo>
                    <a:pt x="133" y="296"/>
                  </a:lnTo>
                  <a:lnTo>
                    <a:pt x="125" y="299"/>
                  </a:lnTo>
                  <a:lnTo>
                    <a:pt x="125" y="299"/>
                  </a:lnTo>
                  <a:lnTo>
                    <a:pt x="119" y="302"/>
                  </a:lnTo>
                  <a:lnTo>
                    <a:pt x="114" y="301"/>
                  </a:lnTo>
                  <a:lnTo>
                    <a:pt x="113" y="299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22" y="291"/>
                  </a:lnTo>
                  <a:lnTo>
                    <a:pt x="127" y="290"/>
                  </a:lnTo>
                  <a:lnTo>
                    <a:pt x="127" y="288"/>
                  </a:lnTo>
                  <a:lnTo>
                    <a:pt x="127" y="288"/>
                  </a:lnTo>
                  <a:lnTo>
                    <a:pt x="120" y="290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07" y="297"/>
                  </a:lnTo>
                  <a:lnTo>
                    <a:pt x="102" y="299"/>
                  </a:lnTo>
                  <a:lnTo>
                    <a:pt x="99" y="297"/>
                  </a:lnTo>
                  <a:lnTo>
                    <a:pt x="99" y="297"/>
                  </a:lnTo>
                  <a:lnTo>
                    <a:pt x="99" y="296"/>
                  </a:lnTo>
                  <a:lnTo>
                    <a:pt x="100" y="294"/>
                  </a:lnTo>
                  <a:lnTo>
                    <a:pt x="103" y="290"/>
                  </a:lnTo>
                  <a:lnTo>
                    <a:pt x="103" y="290"/>
                  </a:lnTo>
                  <a:lnTo>
                    <a:pt x="110" y="287"/>
                  </a:lnTo>
                  <a:lnTo>
                    <a:pt x="111" y="285"/>
                  </a:lnTo>
                  <a:lnTo>
                    <a:pt x="113" y="284"/>
                  </a:lnTo>
                  <a:lnTo>
                    <a:pt x="113" y="284"/>
                  </a:lnTo>
                  <a:lnTo>
                    <a:pt x="111" y="282"/>
                  </a:lnTo>
                  <a:lnTo>
                    <a:pt x="108" y="284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91" y="290"/>
                  </a:lnTo>
                  <a:lnTo>
                    <a:pt x="88" y="288"/>
                  </a:lnTo>
                  <a:lnTo>
                    <a:pt x="88" y="287"/>
                  </a:lnTo>
                  <a:lnTo>
                    <a:pt x="90" y="284"/>
                  </a:lnTo>
                  <a:lnTo>
                    <a:pt x="90" y="284"/>
                  </a:lnTo>
                  <a:lnTo>
                    <a:pt x="93" y="282"/>
                  </a:lnTo>
                  <a:lnTo>
                    <a:pt x="93" y="282"/>
                  </a:lnTo>
                  <a:lnTo>
                    <a:pt x="91" y="279"/>
                  </a:lnTo>
                  <a:lnTo>
                    <a:pt x="91" y="277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6" y="273"/>
                  </a:lnTo>
                  <a:lnTo>
                    <a:pt x="100" y="270"/>
                  </a:lnTo>
                  <a:lnTo>
                    <a:pt x="113" y="267"/>
                  </a:lnTo>
                  <a:lnTo>
                    <a:pt x="113" y="267"/>
                  </a:lnTo>
                  <a:lnTo>
                    <a:pt x="122" y="265"/>
                  </a:lnTo>
                  <a:lnTo>
                    <a:pt x="122" y="265"/>
                  </a:lnTo>
                  <a:lnTo>
                    <a:pt x="125" y="264"/>
                  </a:lnTo>
                  <a:lnTo>
                    <a:pt x="125" y="264"/>
                  </a:lnTo>
                  <a:lnTo>
                    <a:pt x="122" y="262"/>
                  </a:lnTo>
                  <a:lnTo>
                    <a:pt x="117" y="262"/>
                  </a:lnTo>
                  <a:lnTo>
                    <a:pt x="117" y="262"/>
                  </a:lnTo>
                  <a:lnTo>
                    <a:pt x="113" y="262"/>
                  </a:lnTo>
                  <a:lnTo>
                    <a:pt x="103" y="264"/>
                  </a:lnTo>
                  <a:lnTo>
                    <a:pt x="103" y="264"/>
                  </a:lnTo>
                  <a:lnTo>
                    <a:pt x="97" y="264"/>
                  </a:lnTo>
                  <a:lnTo>
                    <a:pt x="96" y="262"/>
                  </a:lnTo>
                  <a:lnTo>
                    <a:pt x="96" y="259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6" y="253"/>
                  </a:lnTo>
                  <a:lnTo>
                    <a:pt x="12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7" y="257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8" y="259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0" y="253"/>
                  </a:lnTo>
                  <a:lnTo>
                    <a:pt x="145" y="247"/>
                  </a:lnTo>
                  <a:lnTo>
                    <a:pt x="131" y="233"/>
                  </a:lnTo>
                  <a:lnTo>
                    <a:pt x="131" y="233"/>
                  </a:lnTo>
                  <a:lnTo>
                    <a:pt x="122" y="222"/>
                  </a:lnTo>
                  <a:lnTo>
                    <a:pt x="110" y="203"/>
                  </a:lnTo>
                  <a:lnTo>
                    <a:pt x="96" y="183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79" y="153"/>
                  </a:lnTo>
                  <a:lnTo>
                    <a:pt x="76" y="142"/>
                  </a:lnTo>
                  <a:lnTo>
                    <a:pt x="76" y="131"/>
                  </a:lnTo>
                  <a:lnTo>
                    <a:pt x="76" y="119"/>
                  </a:lnTo>
                  <a:lnTo>
                    <a:pt x="77" y="95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5" y="54"/>
                  </a:lnTo>
                  <a:lnTo>
                    <a:pt x="91" y="3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2" y="3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3" y="11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9" y="25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8"/>
                  </a:lnTo>
                  <a:lnTo>
                    <a:pt x="37" y="46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6" y="75"/>
                  </a:lnTo>
                  <a:lnTo>
                    <a:pt x="22" y="92"/>
                  </a:lnTo>
                  <a:lnTo>
                    <a:pt x="19" y="11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6" y="149"/>
                  </a:lnTo>
                  <a:lnTo>
                    <a:pt x="13" y="159"/>
                  </a:lnTo>
                  <a:lnTo>
                    <a:pt x="11" y="168"/>
                  </a:lnTo>
                  <a:lnTo>
                    <a:pt x="11" y="182"/>
                  </a:lnTo>
                  <a:lnTo>
                    <a:pt x="11" y="182"/>
                  </a:lnTo>
                  <a:lnTo>
                    <a:pt x="9" y="200"/>
                  </a:lnTo>
                  <a:lnTo>
                    <a:pt x="8" y="216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59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3" y="273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9" y="282"/>
                  </a:lnTo>
                  <a:lnTo>
                    <a:pt x="9" y="284"/>
                  </a:lnTo>
                  <a:lnTo>
                    <a:pt x="6" y="288"/>
                  </a:lnTo>
                  <a:lnTo>
                    <a:pt x="6" y="288"/>
                  </a:lnTo>
                  <a:lnTo>
                    <a:pt x="5" y="291"/>
                  </a:lnTo>
                  <a:lnTo>
                    <a:pt x="2" y="293"/>
                  </a:lnTo>
                  <a:lnTo>
                    <a:pt x="0" y="293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53" y="299"/>
                  </a:lnTo>
                  <a:lnTo>
                    <a:pt x="53" y="299"/>
                  </a:lnTo>
                  <a:lnTo>
                    <a:pt x="65" y="301"/>
                  </a:lnTo>
                  <a:lnTo>
                    <a:pt x="80" y="302"/>
                  </a:lnTo>
                  <a:lnTo>
                    <a:pt x="94" y="305"/>
                  </a:lnTo>
                  <a:lnTo>
                    <a:pt x="107" y="305"/>
                  </a:lnTo>
                  <a:lnTo>
                    <a:pt x="107" y="305"/>
                  </a:lnTo>
                  <a:lnTo>
                    <a:pt x="134" y="307"/>
                  </a:lnTo>
                  <a:lnTo>
                    <a:pt x="157" y="310"/>
                  </a:lnTo>
                  <a:lnTo>
                    <a:pt x="157" y="310"/>
                  </a:lnTo>
                  <a:lnTo>
                    <a:pt x="164" y="310"/>
                  </a:lnTo>
                  <a:lnTo>
                    <a:pt x="162" y="305"/>
                  </a:lnTo>
                  <a:lnTo>
                    <a:pt x="162" y="305"/>
                  </a:lnTo>
                  <a:lnTo>
                    <a:pt x="161" y="297"/>
                  </a:lnTo>
                  <a:lnTo>
                    <a:pt x="161" y="294"/>
                  </a:lnTo>
                  <a:lnTo>
                    <a:pt x="161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2" name="Freeform 72"/>
            <p:cNvSpPr>
              <a:spLocks/>
            </p:cNvSpPr>
            <p:nvPr/>
          </p:nvSpPr>
          <p:spPr bwMode="auto">
            <a:xfrm>
              <a:off x="4795838" y="6704013"/>
              <a:ext cx="73025" cy="369887"/>
            </a:xfrm>
            <a:custGeom>
              <a:avLst/>
              <a:gdLst>
                <a:gd name="T0" fmla="*/ 29 w 46"/>
                <a:gd name="T1" fmla="*/ 217 h 233"/>
                <a:gd name="T2" fmla="*/ 8 w 46"/>
                <a:gd name="T3" fmla="*/ 233 h 233"/>
                <a:gd name="T4" fmla="*/ 0 w 46"/>
                <a:gd name="T5" fmla="*/ 216 h 233"/>
                <a:gd name="T6" fmla="*/ 0 w 46"/>
                <a:gd name="T7" fmla="*/ 216 h 233"/>
                <a:gd name="T8" fmla="*/ 3 w 46"/>
                <a:gd name="T9" fmla="*/ 200 h 233"/>
                <a:gd name="T10" fmla="*/ 6 w 46"/>
                <a:gd name="T11" fmla="*/ 188 h 233"/>
                <a:gd name="T12" fmla="*/ 6 w 46"/>
                <a:gd name="T13" fmla="*/ 179 h 233"/>
                <a:gd name="T14" fmla="*/ 6 w 46"/>
                <a:gd name="T15" fmla="*/ 179 h 233"/>
                <a:gd name="T16" fmla="*/ 11 w 46"/>
                <a:gd name="T17" fmla="*/ 149 h 233"/>
                <a:gd name="T18" fmla="*/ 15 w 46"/>
                <a:gd name="T19" fmla="*/ 112 h 233"/>
                <a:gd name="T20" fmla="*/ 15 w 46"/>
                <a:gd name="T21" fmla="*/ 112 h 233"/>
                <a:gd name="T22" fmla="*/ 19 w 46"/>
                <a:gd name="T23" fmla="*/ 78 h 233"/>
                <a:gd name="T24" fmla="*/ 22 w 46"/>
                <a:gd name="T25" fmla="*/ 60 h 233"/>
                <a:gd name="T26" fmla="*/ 25 w 46"/>
                <a:gd name="T27" fmla="*/ 44 h 233"/>
                <a:gd name="T28" fmla="*/ 25 w 46"/>
                <a:gd name="T29" fmla="*/ 44 h 233"/>
                <a:gd name="T30" fmla="*/ 29 w 46"/>
                <a:gd name="T31" fmla="*/ 34 h 233"/>
                <a:gd name="T32" fmla="*/ 32 w 46"/>
                <a:gd name="T33" fmla="*/ 28 h 233"/>
                <a:gd name="T34" fmla="*/ 36 w 46"/>
                <a:gd name="T35" fmla="*/ 23 h 233"/>
                <a:gd name="T36" fmla="*/ 37 w 46"/>
                <a:gd name="T37" fmla="*/ 18 h 233"/>
                <a:gd name="T38" fmla="*/ 37 w 46"/>
                <a:gd name="T39" fmla="*/ 18 h 233"/>
                <a:gd name="T40" fmla="*/ 34 w 46"/>
                <a:gd name="T41" fmla="*/ 7 h 233"/>
                <a:gd name="T42" fmla="*/ 34 w 46"/>
                <a:gd name="T43" fmla="*/ 1 h 233"/>
                <a:gd name="T44" fmla="*/ 36 w 46"/>
                <a:gd name="T45" fmla="*/ 0 h 233"/>
                <a:gd name="T46" fmla="*/ 37 w 46"/>
                <a:gd name="T47" fmla="*/ 0 h 233"/>
                <a:gd name="T48" fmla="*/ 37 w 46"/>
                <a:gd name="T49" fmla="*/ 0 h 233"/>
                <a:gd name="T50" fmla="*/ 40 w 46"/>
                <a:gd name="T51" fmla="*/ 0 h 233"/>
                <a:gd name="T52" fmla="*/ 42 w 46"/>
                <a:gd name="T53" fmla="*/ 1 h 233"/>
                <a:gd name="T54" fmla="*/ 45 w 46"/>
                <a:gd name="T55" fmla="*/ 6 h 233"/>
                <a:gd name="T56" fmla="*/ 46 w 46"/>
                <a:gd name="T57" fmla="*/ 12 h 233"/>
                <a:gd name="T58" fmla="*/ 46 w 46"/>
                <a:gd name="T59" fmla="*/ 17 h 233"/>
                <a:gd name="T60" fmla="*/ 46 w 46"/>
                <a:gd name="T61" fmla="*/ 17 h 233"/>
                <a:gd name="T62" fmla="*/ 43 w 46"/>
                <a:gd name="T63" fmla="*/ 26 h 233"/>
                <a:gd name="T64" fmla="*/ 43 w 46"/>
                <a:gd name="T65" fmla="*/ 34 h 233"/>
                <a:gd name="T66" fmla="*/ 43 w 46"/>
                <a:gd name="T67" fmla="*/ 43 h 233"/>
                <a:gd name="T68" fmla="*/ 43 w 46"/>
                <a:gd name="T69" fmla="*/ 43 h 233"/>
                <a:gd name="T70" fmla="*/ 42 w 46"/>
                <a:gd name="T71" fmla="*/ 57 h 233"/>
                <a:gd name="T72" fmla="*/ 40 w 46"/>
                <a:gd name="T73" fmla="*/ 78 h 233"/>
                <a:gd name="T74" fmla="*/ 37 w 46"/>
                <a:gd name="T75" fmla="*/ 115 h 233"/>
                <a:gd name="T76" fmla="*/ 37 w 46"/>
                <a:gd name="T77" fmla="*/ 115 h 233"/>
                <a:gd name="T78" fmla="*/ 34 w 46"/>
                <a:gd name="T79" fmla="*/ 165 h 233"/>
                <a:gd name="T80" fmla="*/ 32 w 46"/>
                <a:gd name="T81" fmla="*/ 194 h 233"/>
                <a:gd name="T82" fmla="*/ 29 w 46"/>
                <a:gd name="T83" fmla="*/ 217 h 233"/>
                <a:gd name="T84" fmla="*/ 29 w 46"/>
                <a:gd name="T85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233">
                  <a:moveTo>
                    <a:pt x="29" y="217"/>
                  </a:moveTo>
                  <a:lnTo>
                    <a:pt x="8" y="233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3" y="200"/>
                  </a:lnTo>
                  <a:lnTo>
                    <a:pt x="6" y="188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11" y="149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9" y="78"/>
                  </a:lnTo>
                  <a:lnTo>
                    <a:pt x="22" y="60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9" y="34"/>
                  </a:lnTo>
                  <a:lnTo>
                    <a:pt x="32" y="28"/>
                  </a:lnTo>
                  <a:lnTo>
                    <a:pt x="36" y="23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4" y="7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5" y="6"/>
                  </a:lnTo>
                  <a:lnTo>
                    <a:pt x="46" y="12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3" y="26"/>
                  </a:lnTo>
                  <a:lnTo>
                    <a:pt x="43" y="34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2" y="57"/>
                  </a:lnTo>
                  <a:lnTo>
                    <a:pt x="40" y="78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65"/>
                  </a:lnTo>
                  <a:lnTo>
                    <a:pt x="32" y="194"/>
                  </a:lnTo>
                  <a:lnTo>
                    <a:pt x="29" y="217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3" name="Freeform 84"/>
            <p:cNvSpPr>
              <a:spLocks/>
            </p:cNvSpPr>
            <p:nvPr/>
          </p:nvSpPr>
          <p:spPr bwMode="auto">
            <a:xfrm>
              <a:off x="4810126" y="6419850"/>
              <a:ext cx="203200" cy="173037"/>
            </a:xfrm>
            <a:custGeom>
              <a:avLst/>
              <a:gdLst>
                <a:gd name="T0" fmla="*/ 102 w 128"/>
                <a:gd name="T1" fmla="*/ 8 h 109"/>
                <a:gd name="T2" fmla="*/ 102 w 128"/>
                <a:gd name="T3" fmla="*/ 8 h 109"/>
                <a:gd name="T4" fmla="*/ 87 w 128"/>
                <a:gd name="T5" fmla="*/ 1 h 109"/>
                <a:gd name="T6" fmla="*/ 74 w 128"/>
                <a:gd name="T7" fmla="*/ 0 h 109"/>
                <a:gd name="T8" fmla="*/ 62 w 128"/>
                <a:gd name="T9" fmla="*/ 0 h 109"/>
                <a:gd name="T10" fmla="*/ 51 w 128"/>
                <a:gd name="T11" fmla="*/ 3 h 109"/>
                <a:gd name="T12" fmla="*/ 42 w 128"/>
                <a:gd name="T13" fmla="*/ 8 h 109"/>
                <a:gd name="T14" fmla="*/ 34 w 128"/>
                <a:gd name="T15" fmla="*/ 12 h 109"/>
                <a:gd name="T16" fmla="*/ 27 w 128"/>
                <a:gd name="T17" fmla="*/ 18 h 109"/>
                <a:gd name="T18" fmla="*/ 22 w 128"/>
                <a:gd name="T19" fmla="*/ 25 h 109"/>
                <a:gd name="T20" fmla="*/ 22 w 128"/>
                <a:gd name="T21" fmla="*/ 25 h 109"/>
                <a:gd name="T22" fmla="*/ 13 w 128"/>
                <a:gd name="T23" fmla="*/ 26 h 109"/>
                <a:gd name="T24" fmla="*/ 6 w 128"/>
                <a:gd name="T25" fmla="*/ 31 h 109"/>
                <a:gd name="T26" fmla="*/ 2 w 128"/>
                <a:gd name="T27" fmla="*/ 35 h 109"/>
                <a:gd name="T28" fmla="*/ 0 w 128"/>
                <a:gd name="T29" fmla="*/ 38 h 109"/>
                <a:gd name="T30" fmla="*/ 0 w 128"/>
                <a:gd name="T31" fmla="*/ 38 h 109"/>
                <a:gd name="T32" fmla="*/ 3 w 128"/>
                <a:gd name="T33" fmla="*/ 40 h 109"/>
                <a:gd name="T34" fmla="*/ 8 w 128"/>
                <a:gd name="T35" fmla="*/ 40 h 109"/>
                <a:gd name="T36" fmla="*/ 20 w 128"/>
                <a:gd name="T37" fmla="*/ 42 h 109"/>
                <a:gd name="T38" fmla="*/ 20 w 128"/>
                <a:gd name="T39" fmla="*/ 42 h 109"/>
                <a:gd name="T40" fmla="*/ 42 w 128"/>
                <a:gd name="T41" fmla="*/ 48 h 109"/>
                <a:gd name="T42" fmla="*/ 42 w 128"/>
                <a:gd name="T43" fmla="*/ 48 h 109"/>
                <a:gd name="T44" fmla="*/ 51 w 128"/>
                <a:gd name="T45" fmla="*/ 52 h 109"/>
                <a:gd name="T46" fmla="*/ 60 w 128"/>
                <a:gd name="T47" fmla="*/ 59 h 109"/>
                <a:gd name="T48" fmla="*/ 70 w 128"/>
                <a:gd name="T49" fmla="*/ 66 h 109"/>
                <a:gd name="T50" fmla="*/ 79 w 128"/>
                <a:gd name="T51" fmla="*/ 75 h 109"/>
                <a:gd name="T52" fmla="*/ 93 w 128"/>
                <a:gd name="T53" fmla="*/ 91 h 109"/>
                <a:gd name="T54" fmla="*/ 101 w 128"/>
                <a:gd name="T55" fmla="*/ 103 h 109"/>
                <a:gd name="T56" fmla="*/ 101 w 128"/>
                <a:gd name="T57" fmla="*/ 103 h 109"/>
                <a:gd name="T58" fmla="*/ 101 w 128"/>
                <a:gd name="T59" fmla="*/ 103 h 109"/>
                <a:gd name="T60" fmla="*/ 101 w 128"/>
                <a:gd name="T61" fmla="*/ 103 h 109"/>
                <a:gd name="T62" fmla="*/ 104 w 128"/>
                <a:gd name="T63" fmla="*/ 108 h 109"/>
                <a:gd name="T64" fmla="*/ 108 w 128"/>
                <a:gd name="T65" fmla="*/ 109 h 109"/>
                <a:gd name="T66" fmla="*/ 108 w 128"/>
                <a:gd name="T67" fmla="*/ 109 h 109"/>
                <a:gd name="T68" fmla="*/ 111 w 128"/>
                <a:gd name="T69" fmla="*/ 109 h 109"/>
                <a:gd name="T70" fmla="*/ 114 w 128"/>
                <a:gd name="T71" fmla="*/ 106 h 109"/>
                <a:gd name="T72" fmla="*/ 116 w 128"/>
                <a:gd name="T73" fmla="*/ 105 h 109"/>
                <a:gd name="T74" fmla="*/ 116 w 128"/>
                <a:gd name="T75" fmla="*/ 100 h 109"/>
                <a:gd name="T76" fmla="*/ 116 w 128"/>
                <a:gd name="T77" fmla="*/ 100 h 109"/>
                <a:gd name="T78" fmla="*/ 116 w 128"/>
                <a:gd name="T79" fmla="*/ 99 h 109"/>
                <a:gd name="T80" fmla="*/ 114 w 128"/>
                <a:gd name="T81" fmla="*/ 96 h 109"/>
                <a:gd name="T82" fmla="*/ 114 w 128"/>
                <a:gd name="T83" fmla="*/ 96 h 109"/>
                <a:gd name="T84" fmla="*/ 122 w 128"/>
                <a:gd name="T85" fmla="*/ 80 h 109"/>
                <a:gd name="T86" fmla="*/ 127 w 128"/>
                <a:gd name="T87" fmla="*/ 68 h 109"/>
                <a:gd name="T88" fmla="*/ 128 w 128"/>
                <a:gd name="T89" fmla="*/ 55 h 109"/>
                <a:gd name="T90" fmla="*/ 128 w 128"/>
                <a:gd name="T91" fmla="*/ 42 h 109"/>
                <a:gd name="T92" fmla="*/ 127 w 128"/>
                <a:gd name="T93" fmla="*/ 35 h 109"/>
                <a:gd name="T94" fmla="*/ 125 w 128"/>
                <a:gd name="T95" fmla="*/ 29 h 109"/>
                <a:gd name="T96" fmla="*/ 121 w 128"/>
                <a:gd name="T97" fmla="*/ 23 h 109"/>
                <a:gd name="T98" fmla="*/ 116 w 128"/>
                <a:gd name="T99" fmla="*/ 17 h 109"/>
                <a:gd name="T100" fmla="*/ 110 w 128"/>
                <a:gd name="T101" fmla="*/ 12 h 109"/>
                <a:gd name="T102" fmla="*/ 102 w 128"/>
                <a:gd name="T103" fmla="*/ 8 h 109"/>
                <a:gd name="T104" fmla="*/ 102 w 128"/>
                <a:gd name="T105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09">
                  <a:moveTo>
                    <a:pt x="102" y="8"/>
                  </a:moveTo>
                  <a:lnTo>
                    <a:pt x="102" y="8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7" y="1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13" y="26"/>
                  </a:lnTo>
                  <a:lnTo>
                    <a:pt x="6" y="31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1" y="52"/>
                  </a:lnTo>
                  <a:lnTo>
                    <a:pt x="60" y="59"/>
                  </a:lnTo>
                  <a:lnTo>
                    <a:pt x="70" y="66"/>
                  </a:lnTo>
                  <a:lnTo>
                    <a:pt x="79" y="75"/>
                  </a:lnTo>
                  <a:lnTo>
                    <a:pt x="93" y="91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4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11" y="109"/>
                  </a:lnTo>
                  <a:lnTo>
                    <a:pt x="114" y="106"/>
                  </a:lnTo>
                  <a:lnTo>
                    <a:pt x="116" y="105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22" y="80"/>
                  </a:lnTo>
                  <a:lnTo>
                    <a:pt x="127" y="68"/>
                  </a:lnTo>
                  <a:lnTo>
                    <a:pt x="128" y="55"/>
                  </a:lnTo>
                  <a:lnTo>
                    <a:pt x="128" y="42"/>
                  </a:lnTo>
                  <a:lnTo>
                    <a:pt x="127" y="35"/>
                  </a:lnTo>
                  <a:lnTo>
                    <a:pt x="125" y="29"/>
                  </a:lnTo>
                  <a:lnTo>
                    <a:pt x="121" y="23"/>
                  </a:lnTo>
                  <a:lnTo>
                    <a:pt x="116" y="17"/>
                  </a:lnTo>
                  <a:lnTo>
                    <a:pt x="110" y="12"/>
                  </a:lnTo>
                  <a:lnTo>
                    <a:pt x="102" y="8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5" name="Freeform 4"/>
          <p:cNvSpPr/>
          <p:nvPr/>
        </p:nvSpPr>
        <p:spPr bwMode="ltGray">
          <a:xfrm>
            <a:off x="2791235" y="4123958"/>
            <a:ext cx="313506" cy="367020"/>
          </a:xfrm>
          <a:custGeom>
            <a:avLst/>
            <a:gdLst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54"/>
              <a:gd name="connsiteY0" fmla="*/ 121432 h 428320"/>
              <a:gd name="connsiteX1" fmla="*/ 84550 w 360154"/>
              <a:gd name="connsiteY1" fmla="*/ 137089 h 428320"/>
              <a:gd name="connsiteX2" fmla="*/ 184759 w 360154"/>
              <a:gd name="connsiteY2" fmla="*/ 428320 h 428320"/>
              <a:gd name="connsiteX3" fmla="*/ 275572 w 360154"/>
              <a:gd name="connsiteY3" fmla="*/ 143352 h 428320"/>
              <a:gd name="connsiteX4" fmla="*/ 360123 w 360154"/>
              <a:gd name="connsiteY4" fmla="*/ 124563 h 428320"/>
              <a:gd name="connsiteX5" fmla="*/ 266178 w 360154"/>
              <a:gd name="connsiteY5" fmla="*/ 2435 h 428320"/>
              <a:gd name="connsiteX6" fmla="*/ 181627 w 360154"/>
              <a:gd name="connsiteY6" fmla="*/ 249824 h 428320"/>
              <a:gd name="connsiteX7" fmla="*/ 100208 w 360154"/>
              <a:gd name="connsiteY7" fmla="*/ 8698 h 428320"/>
              <a:gd name="connsiteX8" fmla="*/ 0 w 360154"/>
              <a:gd name="connsiteY8" fmla="*/ 121432 h 428320"/>
              <a:gd name="connsiteX0" fmla="*/ 7502 w 367656"/>
              <a:gd name="connsiteY0" fmla="*/ 121432 h 428320"/>
              <a:gd name="connsiteX1" fmla="*/ 92052 w 367656"/>
              <a:gd name="connsiteY1" fmla="*/ 137089 h 428320"/>
              <a:gd name="connsiteX2" fmla="*/ 192261 w 367656"/>
              <a:gd name="connsiteY2" fmla="*/ 428320 h 428320"/>
              <a:gd name="connsiteX3" fmla="*/ 283074 w 367656"/>
              <a:gd name="connsiteY3" fmla="*/ 143352 h 428320"/>
              <a:gd name="connsiteX4" fmla="*/ 367625 w 367656"/>
              <a:gd name="connsiteY4" fmla="*/ 124563 h 428320"/>
              <a:gd name="connsiteX5" fmla="*/ 273680 w 367656"/>
              <a:gd name="connsiteY5" fmla="*/ 2435 h 428320"/>
              <a:gd name="connsiteX6" fmla="*/ 189129 w 367656"/>
              <a:gd name="connsiteY6" fmla="*/ 249824 h 428320"/>
              <a:gd name="connsiteX7" fmla="*/ 107710 w 367656"/>
              <a:gd name="connsiteY7" fmla="*/ 8698 h 428320"/>
              <a:gd name="connsiteX8" fmla="*/ 7502 w 367656"/>
              <a:gd name="connsiteY8" fmla="*/ 121432 h 428320"/>
              <a:gd name="connsiteX0" fmla="*/ 7502 w 380353"/>
              <a:gd name="connsiteY0" fmla="*/ 122319 h 429207"/>
              <a:gd name="connsiteX1" fmla="*/ 92052 w 380353"/>
              <a:gd name="connsiteY1" fmla="*/ 137976 h 429207"/>
              <a:gd name="connsiteX2" fmla="*/ 192261 w 380353"/>
              <a:gd name="connsiteY2" fmla="*/ 429207 h 429207"/>
              <a:gd name="connsiteX3" fmla="*/ 283074 w 380353"/>
              <a:gd name="connsiteY3" fmla="*/ 144239 h 429207"/>
              <a:gd name="connsiteX4" fmla="*/ 367625 w 380353"/>
              <a:gd name="connsiteY4" fmla="*/ 125450 h 429207"/>
              <a:gd name="connsiteX5" fmla="*/ 273680 w 380353"/>
              <a:gd name="connsiteY5" fmla="*/ 3322 h 429207"/>
              <a:gd name="connsiteX6" fmla="*/ 189129 w 380353"/>
              <a:gd name="connsiteY6" fmla="*/ 250711 h 429207"/>
              <a:gd name="connsiteX7" fmla="*/ 107710 w 380353"/>
              <a:gd name="connsiteY7" fmla="*/ 9585 h 429207"/>
              <a:gd name="connsiteX8" fmla="*/ 7502 w 380353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88101 w 379325"/>
              <a:gd name="connsiteY6" fmla="*/ 250711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94364 w 379325"/>
              <a:gd name="connsiteY6" fmla="*/ 206870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66628"/>
              <a:gd name="connsiteY0" fmla="*/ 122319 h 429210"/>
              <a:gd name="connsiteX1" fmla="*/ 91024 w 366628"/>
              <a:gd name="connsiteY1" fmla="*/ 137976 h 429210"/>
              <a:gd name="connsiteX2" fmla="*/ 191233 w 366628"/>
              <a:gd name="connsiteY2" fmla="*/ 429207 h 429210"/>
              <a:gd name="connsiteX3" fmla="*/ 282046 w 366628"/>
              <a:gd name="connsiteY3" fmla="*/ 144239 h 429210"/>
              <a:gd name="connsiteX4" fmla="*/ 366597 w 366628"/>
              <a:gd name="connsiteY4" fmla="*/ 125450 h 429210"/>
              <a:gd name="connsiteX5" fmla="*/ 272652 w 366628"/>
              <a:gd name="connsiteY5" fmla="*/ 3322 h 429210"/>
              <a:gd name="connsiteX6" fmla="*/ 194364 w 366628"/>
              <a:gd name="connsiteY6" fmla="*/ 206870 h 429210"/>
              <a:gd name="connsiteX7" fmla="*/ 106682 w 366628"/>
              <a:gd name="connsiteY7" fmla="*/ 9585 h 429210"/>
              <a:gd name="connsiteX8" fmla="*/ 6474 w 366628"/>
              <a:gd name="connsiteY8" fmla="*/ 122319 h 4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28" h="429210">
                <a:moveTo>
                  <a:pt x="6474" y="122319"/>
                </a:moveTo>
                <a:cubicBezTo>
                  <a:pt x="-23798" y="191212"/>
                  <a:pt x="60231" y="86828"/>
                  <a:pt x="91024" y="137976"/>
                </a:cubicBezTo>
                <a:lnTo>
                  <a:pt x="191233" y="429207"/>
                </a:lnTo>
                <a:cubicBezTo>
                  <a:pt x="223070" y="430251"/>
                  <a:pt x="252819" y="194865"/>
                  <a:pt x="282046" y="144239"/>
                </a:cubicBezTo>
                <a:cubicBezTo>
                  <a:pt x="311273" y="93613"/>
                  <a:pt x="368163" y="148936"/>
                  <a:pt x="366597" y="125450"/>
                </a:cubicBezTo>
                <a:cubicBezTo>
                  <a:pt x="318058" y="64386"/>
                  <a:pt x="302401" y="-17555"/>
                  <a:pt x="272652" y="3322"/>
                </a:cubicBezTo>
                <a:cubicBezTo>
                  <a:pt x="242903" y="24199"/>
                  <a:pt x="222026" y="205826"/>
                  <a:pt x="194364" y="206870"/>
                </a:cubicBezTo>
                <a:cubicBezTo>
                  <a:pt x="166702" y="207914"/>
                  <a:pt x="136953" y="30984"/>
                  <a:pt x="106682" y="9585"/>
                </a:cubicBezTo>
                <a:cubicBezTo>
                  <a:pt x="73279" y="47163"/>
                  <a:pt x="36746" y="53426"/>
                  <a:pt x="6474" y="122319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436" name="Group 435"/>
          <p:cNvGrpSpPr/>
          <p:nvPr/>
        </p:nvGrpSpPr>
        <p:grpSpPr>
          <a:xfrm>
            <a:off x="6172938" y="3803495"/>
            <a:ext cx="646584" cy="2164216"/>
            <a:chOff x="3452813" y="6670699"/>
            <a:chExt cx="612775" cy="2051050"/>
          </a:xfrm>
        </p:grpSpPr>
        <p:sp>
          <p:nvSpPr>
            <p:cNvPr id="437" name="Freeform 181"/>
            <p:cNvSpPr>
              <a:spLocks/>
            </p:cNvSpPr>
            <p:nvPr/>
          </p:nvSpPr>
          <p:spPr bwMode="auto">
            <a:xfrm>
              <a:off x="3452813" y="7172349"/>
              <a:ext cx="568325" cy="1549400"/>
            </a:xfrm>
            <a:custGeom>
              <a:avLst/>
              <a:gdLst>
                <a:gd name="T0" fmla="*/ 318 w 358"/>
                <a:gd name="T1" fmla="*/ 130 h 976"/>
                <a:gd name="T2" fmla="*/ 316 w 358"/>
                <a:gd name="T3" fmla="*/ 116 h 976"/>
                <a:gd name="T4" fmla="*/ 332 w 358"/>
                <a:gd name="T5" fmla="*/ 114 h 976"/>
                <a:gd name="T6" fmla="*/ 326 w 358"/>
                <a:gd name="T7" fmla="*/ 102 h 976"/>
                <a:gd name="T8" fmla="*/ 198 w 358"/>
                <a:gd name="T9" fmla="*/ 50 h 976"/>
                <a:gd name="T10" fmla="*/ 194 w 358"/>
                <a:gd name="T11" fmla="*/ 24 h 976"/>
                <a:gd name="T12" fmla="*/ 198 w 358"/>
                <a:gd name="T13" fmla="*/ 0 h 976"/>
                <a:gd name="T14" fmla="*/ 172 w 358"/>
                <a:gd name="T15" fmla="*/ 62 h 976"/>
                <a:gd name="T16" fmla="*/ 142 w 358"/>
                <a:gd name="T17" fmla="*/ 130 h 976"/>
                <a:gd name="T18" fmla="*/ 144 w 358"/>
                <a:gd name="T19" fmla="*/ 166 h 976"/>
                <a:gd name="T20" fmla="*/ 142 w 358"/>
                <a:gd name="T21" fmla="*/ 220 h 976"/>
                <a:gd name="T22" fmla="*/ 116 w 358"/>
                <a:gd name="T23" fmla="*/ 372 h 976"/>
                <a:gd name="T24" fmla="*/ 108 w 358"/>
                <a:gd name="T25" fmla="*/ 524 h 976"/>
                <a:gd name="T26" fmla="*/ 104 w 358"/>
                <a:gd name="T27" fmla="*/ 586 h 976"/>
                <a:gd name="T28" fmla="*/ 94 w 358"/>
                <a:gd name="T29" fmla="*/ 646 h 976"/>
                <a:gd name="T30" fmla="*/ 76 w 358"/>
                <a:gd name="T31" fmla="*/ 790 h 976"/>
                <a:gd name="T32" fmla="*/ 64 w 358"/>
                <a:gd name="T33" fmla="*/ 866 h 976"/>
                <a:gd name="T34" fmla="*/ 46 w 358"/>
                <a:gd name="T35" fmla="*/ 920 h 976"/>
                <a:gd name="T36" fmla="*/ 24 w 358"/>
                <a:gd name="T37" fmla="*/ 950 h 976"/>
                <a:gd name="T38" fmla="*/ 0 w 358"/>
                <a:gd name="T39" fmla="*/ 960 h 976"/>
                <a:gd name="T40" fmla="*/ 12 w 358"/>
                <a:gd name="T41" fmla="*/ 974 h 976"/>
                <a:gd name="T42" fmla="*/ 36 w 358"/>
                <a:gd name="T43" fmla="*/ 976 h 976"/>
                <a:gd name="T44" fmla="*/ 74 w 358"/>
                <a:gd name="T45" fmla="*/ 964 h 976"/>
                <a:gd name="T46" fmla="*/ 90 w 358"/>
                <a:gd name="T47" fmla="*/ 936 h 976"/>
                <a:gd name="T48" fmla="*/ 104 w 358"/>
                <a:gd name="T49" fmla="*/ 938 h 976"/>
                <a:gd name="T50" fmla="*/ 108 w 358"/>
                <a:gd name="T51" fmla="*/ 976 h 976"/>
                <a:gd name="T52" fmla="*/ 114 w 358"/>
                <a:gd name="T53" fmla="*/ 970 h 976"/>
                <a:gd name="T54" fmla="*/ 118 w 358"/>
                <a:gd name="T55" fmla="*/ 922 h 976"/>
                <a:gd name="T56" fmla="*/ 126 w 358"/>
                <a:gd name="T57" fmla="*/ 892 h 976"/>
                <a:gd name="T58" fmla="*/ 116 w 358"/>
                <a:gd name="T59" fmla="*/ 862 h 976"/>
                <a:gd name="T60" fmla="*/ 120 w 358"/>
                <a:gd name="T61" fmla="*/ 832 h 976"/>
                <a:gd name="T62" fmla="*/ 162 w 358"/>
                <a:gd name="T63" fmla="*/ 710 h 976"/>
                <a:gd name="T64" fmla="*/ 178 w 358"/>
                <a:gd name="T65" fmla="*/ 598 h 976"/>
                <a:gd name="T66" fmla="*/ 192 w 358"/>
                <a:gd name="T67" fmla="*/ 520 h 976"/>
                <a:gd name="T68" fmla="*/ 226 w 358"/>
                <a:gd name="T69" fmla="*/ 508 h 976"/>
                <a:gd name="T70" fmla="*/ 264 w 358"/>
                <a:gd name="T71" fmla="*/ 512 h 976"/>
                <a:gd name="T72" fmla="*/ 270 w 358"/>
                <a:gd name="T73" fmla="*/ 570 h 976"/>
                <a:gd name="T74" fmla="*/ 270 w 358"/>
                <a:gd name="T75" fmla="*/ 636 h 976"/>
                <a:gd name="T76" fmla="*/ 260 w 358"/>
                <a:gd name="T77" fmla="*/ 832 h 976"/>
                <a:gd name="T78" fmla="*/ 252 w 358"/>
                <a:gd name="T79" fmla="*/ 858 h 976"/>
                <a:gd name="T80" fmla="*/ 236 w 358"/>
                <a:gd name="T81" fmla="*/ 934 h 976"/>
                <a:gd name="T82" fmla="*/ 238 w 358"/>
                <a:gd name="T83" fmla="*/ 954 h 976"/>
                <a:gd name="T84" fmla="*/ 266 w 358"/>
                <a:gd name="T85" fmla="*/ 954 h 976"/>
                <a:gd name="T86" fmla="*/ 296 w 358"/>
                <a:gd name="T87" fmla="*/ 928 h 976"/>
                <a:gd name="T88" fmla="*/ 296 w 358"/>
                <a:gd name="T89" fmla="*/ 900 h 976"/>
                <a:gd name="T90" fmla="*/ 298 w 358"/>
                <a:gd name="T91" fmla="*/ 840 h 976"/>
                <a:gd name="T92" fmla="*/ 316 w 358"/>
                <a:gd name="T93" fmla="*/ 778 h 976"/>
                <a:gd name="T94" fmla="*/ 332 w 358"/>
                <a:gd name="T95" fmla="*/ 722 h 976"/>
                <a:gd name="T96" fmla="*/ 338 w 358"/>
                <a:gd name="T97" fmla="*/ 602 h 976"/>
                <a:gd name="T98" fmla="*/ 338 w 358"/>
                <a:gd name="T99" fmla="*/ 504 h 976"/>
                <a:gd name="T100" fmla="*/ 344 w 358"/>
                <a:gd name="T101" fmla="*/ 482 h 976"/>
                <a:gd name="T102" fmla="*/ 358 w 358"/>
                <a:gd name="T103" fmla="*/ 294 h 976"/>
                <a:gd name="T104" fmla="*/ 350 w 358"/>
                <a:gd name="T105" fmla="*/ 246 h 976"/>
                <a:gd name="T106" fmla="*/ 326 w 358"/>
                <a:gd name="T107" fmla="*/ 162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976">
                  <a:moveTo>
                    <a:pt x="326" y="162"/>
                  </a:moveTo>
                  <a:lnTo>
                    <a:pt x="326" y="162"/>
                  </a:lnTo>
                  <a:lnTo>
                    <a:pt x="322" y="142"/>
                  </a:lnTo>
                  <a:lnTo>
                    <a:pt x="318" y="130"/>
                  </a:lnTo>
                  <a:lnTo>
                    <a:pt x="314" y="122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22" y="116"/>
                  </a:lnTo>
                  <a:lnTo>
                    <a:pt x="328" y="116"/>
                  </a:lnTo>
                  <a:lnTo>
                    <a:pt x="332" y="114"/>
                  </a:lnTo>
                  <a:lnTo>
                    <a:pt x="332" y="114"/>
                  </a:lnTo>
                  <a:lnTo>
                    <a:pt x="332" y="108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26" y="102"/>
                  </a:lnTo>
                  <a:lnTo>
                    <a:pt x="310" y="94"/>
                  </a:lnTo>
                  <a:lnTo>
                    <a:pt x="262" y="76"/>
                  </a:lnTo>
                  <a:lnTo>
                    <a:pt x="214" y="58"/>
                  </a:lnTo>
                  <a:lnTo>
                    <a:pt x="198" y="50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2" y="44"/>
                  </a:lnTo>
                  <a:lnTo>
                    <a:pt x="194" y="24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4" y="18"/>
                  </a:lnTo>
                  <a:lnTo>
                    <a:pt x="188" y="34"/>
                  </a:lnTo>
                  <a:lnTo>
                    <a:pt x="182" y="48"/>
                  </a:lnTo>
                  <a:lnTo>
                    <a:pt x="172" y="62"/>
                  </a:lnTo>
                  <a:lnTo>
                    <a:pt x="162" y="76"/>
                  </a:lnTo>
                  <a:lnTo>
                    <a:pt x="154" y="92"/>
                  </a:lnTo>
                  <a:lnTo>
                    <a:pt x="146" y="11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4" y="166"/>
                  </a:lnTo>
                  <a:lnTo>
                    <a:pt x="144" y="190"/>
                  </a:lnTo>
                  <a:lnTo>
                    <a:pt x="144" y="204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0" y="296"/>
                  </a:lnTo>
                  <a:lnTo>
                    <a:pt x="124" y="334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110" y="412"/>
                  </a:lnTo>
                  <a:lnTo>
                    <a:pt x="108" y="450"/>
                  </a:lnTo>
                  <a:lnTo>
                    <a:pt x="108" y="524"/>
                  </a:lnTo>
                  <a:lnTo>
                    <a:pt x="108" y="524"/>
                  </a:lnTo>
                  <a:lnTo>
                    <a:pt x="108" y="538"/>
                  </a:lnTo>
                  <a:lnTo>
                    <a:pt x="106" y="552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608"/>
                  </a:lnTo>
                  <a:lnTo>
                    <a:pt x="102" y="622"/>
                  </a:lnTo>
                  <a:lnTo>
                    <a:pt x="94" y="646"/>
                  </a:lnTo>
                  <a:lnTo>
                    <a:pt x="94" y="646"/>
                  </a:lnTo>
                  <a:lnTo>
                    <a:pt x="88" y="670"/>
                  </a:lnTo>
                  <a:lnTo>
                    <a:pt x="86" y="694"/>
                  </a:lnTo>
                  <a:lnTo>
                    <a:pt x="80" y="742"/>
                  </a:lnTo>
                  <a:lnTo>
                    <a:pt x="76" y="790"/>
                  </a:lnTo>
                  <a:lnTo>
                    <a:pt x="72" y="812"/>
                  </a:lnTo>
                  <a:lnTo>
                    <a:pt x="68" y="834"/>
                  </a:lnTo>
                  <a:lnTo>
                    <a:pt x="68" y="834"/>
                  </a:lnTo>
                  <a:lnTo>
                    <a:pt x="64" y="866"/>
                  </a:lnTo>
                  <a:lnTo>
                    <a:pt x="60" y="888"/>
                  </a:lnTo>
                  <a:lnTo>
                    <a:pt x="54" y="904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40" y="932"/>
                  </a:lnTo>
                  <a:lnTo>
                    <a:pt x="34" y="942"/>
                  </a:lnTo>
                  <a:lnTo>
                    <a:pt x="30" y="946"/>
                  </a:lnTo>
                  <a:lnTo>
                    <a:pt x="24" y="950"/>
                  </a:lnTo>
                  <a:lnTo>
                    <a:pt x="10" y="954"/>
                  </a:lnTo>
                  <a:lnTo>
                    <a:pt x="10" y="954"/>
                  </a:lnTo>
                  <a:lnTo>
                    <a:pt x="4" y="956"/>
                  </a:lnTo>
                  <a:lnTo>
                    <a:pt x="0" y="960"/>
                  </a:lnTo>
                  <a:lnTo>
                    <a:pt x="0" y="964"/>
                  </a:lnTo>
                  <a:lnTo>
                    <a:pt x="2" y="966"/>
                  </a:lnTo>
                  <a:lnTo>
                    <a:pt x="6" y="970"/>
                  </a:lnTo>
                  <a:lnTo>
                    <a:pt x="12" y="974"/>
                  </a:lnTo>
                  <a:lnTo>
                    <a:pt x="18" y="976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36" y="976"/>
                  </a:lnTo>
                  <a:lnTo>
                    <a:pt x="50" y="976"/>
                  </a:lnTo>
                  <a:lnTo>
                    <a:pt x="64" y="972"/>
                  </a:lnTo>
                  <a:lnTo>
                    <a:pt x="70" y="970"/>
                  </a:lnTo>
                  <a:lnTo>
                    <a:pt x="74" y="964"/>
                  </a:lnTo>
                  <a:lnTo>
                    <a:pt x="74" y="964"/>
                  </a:lnTo>
                  <a:lnTo>
                    <a:pt x="84" y="94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4" y="934"/>
                  </a:lnTo>
                  <a:lnTo>
                    <a:pt x="98" y="934"/>
                  </a:lnTo>
                  <a:lnTo>
                    <a:pt x="102" y="934"/>
                  </a:lnTo>
                  <a:lnTo>
                    <a:pt x="104" y="938"/>
                  </a:lnTo>
                  <a:lnTo>
                    <a:pt x="104" y="938"/>
                  </a:lnTo>
                  <a:lnTo>
                    <a:pt x="106" y="958"/>
                  </a:lnTo>
                  <a:lnTo>
                    <a:pt x="106" y="970"/>
                  </a:lnTo>
                  <a:lnTo>
                    <a:pt x="108" y="976"/>
                  </a:lnTo>
                  <a:lnTo>
                    <a:pt x="108" y="976"/>
                  </a:lnTo>
                  <a:lnTo>
                    <a:pt x="112" y="976"/>
                  </a:lnTo>
                  <a:lnTo>
                    <a:pt x="112" y="976"/>
                  </a:lnTo>
                  <a:lnTo>
                    <a:pt x="114" y="970"/>
                  </a:lnTo>
                  <a:lnTo>
                    <a:pt x="114" y="960"/>
                  </a:lnTo>
                  <a:lnTo>
                    <a:pt x="116" y="926"/>
                  </a:lnTo>
                  <a:lnTo>
                    <a:pt x="116" y="926"/>
                  </a:lnTo>
                  <a:lnTo>
                    <a:pt x="118" y="922"/>
                  </a:lnTo>
                  <a:lnTo>
                    <a:pt x="122" y="914"/>
                  </a:lnTo>
                  <a:lnTo>
                    <a:pt x="126" y="904"/>
                  </a:lnTo>
                  <a:lnTo>
                    <a:pt x="126" y="898"/>
                  </a:lnTo>
                  <a:lnTo>
                    <a:pt x="126" y="892"/>
                  </a:lnTo>
                  <a:lnTo>
                    <a:pt x="126" y="892"/>
                  </a:lnTo>
                  <a:lnTo>
                    <a:pt x="126" y="884"/>
                  </a:lnTo>
                  <a:lnTo>
                    <a:pt x="120" y="874"/>
                  </a:lnTo>
                  <a:lnTo>
                    <a:pt x="116" y="862"/>
                  </a:lnTo>
                  <a:lnTo>
                    <a:pt x="114" y="854"/>
                  </a:lnTo>
                  <a:lnTo>
                    <a:pt x="114" y="854"/>
                  </a:lnTo>
                  <a:lnTo>
                    <a:pt x="116" y="842"/>
                  </a:lnTo>
                  <a:lnTo>
                    <a:pt x="120" y="832"/>
                  </a:lnTo>
                  <a:lnTo>
                    <a:pt x="132" y="800"/>
                  </a:lnTo>
                  <a:lnTo>
                    <a:pt x="132" y="800"/>
                  </a:lnTo>
                  <a:lnTo>
                    <a:pt x="152" y="738"/>
                  </a:lnTo>
                  <a:lnTo>
                    <a:pt x="162" y="710"/>
                  </a:lnTo>
                  <a:lnTo>
                    <a:pt x="168" y="680"/>
                  </a:lnTo>
                  <a:lnTo>
                    <a:pt x="168" y="680"/>
                  </a:lnTo>
                  <a:lnTo>
                    <a:pt x="172" y="630"/>
                  </a:lnTo>
                  <a:lnTo>
                    <a:pt x="178" y="598"/>
                  </a:lnTo>
                  <a:lnTo>
                    <a:pt x="184" y="576"/>
                  </a:lnTo>
                  <a:lnTo>
                    <a:pt x="188" y="558"/>
                  </a:lnTo>
                  <a:lnTo>
                    <a:pt x="188" y="558"/>
                  </a:lnTo>
                  <a:lnTo>
                    <a:pt x="192" y="520"/>
                  </a:lnTo>
                  <a:lnTo>
                    <a:pt x="194" y="514"/>
                  </a:lnTo>
                  <a:lnTo>
                    <a:pt x="200" y="512"/>
                  </a:lnTo>
                  <a:lnTo>
                    <a:pt x="200" y="512"/>
                  </a:lnTo>
                  <a:lnTo>
                    <a:pt x="226" y="508"/>
                  </a:lnTo>
                  <a:lnTo>
                    <a:pt x="256" y="508"/>
                  </a:lnTo>
                  <a:lnTo>
                    <a:pt x="256" y="508"/>
                  </a:lnTo>
                  <a:lnTo>
                    <a:pt x="262" y="508"/>
                  </a:lnTo>
                  <a:lnTo>
                    <a:pt x="264" y="512"/>
                  </a:lnTo>
                  <a:lnTo>
                    <a:pt x="264" y="536"/>
                  </a:lnTo>
                  <a:lnTo>
                    <a:pt x="264" y="536"/>
                  </a:lnTo>
                  <a:lnTo>
                    <a:pt x="266" y="550"/>
                  </a:lnTo>
                  <a:lnTo>
                    <a:pt x="270" y="570"/>
                  </a:lnTo>
                  <a:lnTo>
                    <a:pt x="272" y="598"/>
                  </a:lnTo>
                  <a:lnTo>
                    <a:pt x="272" y="616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68" y="756"/>
                  </a:lnTo>
                  <a:lnTo>
                    <a:pt x="266" y="786"/>
                  </a:lnTo>
                  <a:lnTo>
                    <a:pt x="264" y="810"/>
                  </a:lnTo>
                  <a:lnTo>
                    <a:pt x="260" y="832"/>
                  </a:lnTo>
                  <a:lnTo>
                    <a:pt x="254" y="846"/>
                  </a:lnTo>
                  <a:lnTo>
                    <a:pt x="254" y="846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80"/>
                  </a:lnTo>
                  <a:lnTo>
                    <a:pt x="246" y="896"/>
                  </a:lnTo>
                  <a:lnTo>
                    <a:pt x="236" y="934"/>
                  </a:lnTo>
                  <a:lnTo>
                    <a:pt x="236" y="934"/>
                  </a:lnTo>
                  <a:lnTo>
                    <a:pt x="234" y="942"/>
                  </a:lnTo>
                  <a:lnTo>
                    <a:pt x="234" y="948"/>
                  </a:lnTo>
                  <a:lnTo>
                    <a:pt x="236" y="952"/>
                  </a:lnTo>
                  <a:lnTo>
                    <a:pt x="238" y="954"/>
                  </a:lnTo>
                  <a:lnTo>
                    <a:pt x="248" y="956"/>
                  </a:lnTo>
                  <a:lnTo>
                    <a:pt x="260" y="956"/>
                  </a:lnTo>
                  <a:lnTo>
                    <a:pt x="260" y="956"/>
                  </a:lnTo>
                  <a:lnTo>
                    <a:pt x="266" y="954"/>
                  </a:lnTo>
                  <a:lnTo>
                    <a:pt x="274" y="952"/>
                  </a:lnTo>
                  <a:lnTo>
                    <a:pt x="288" y="942"/>
                  </a:lnTo>
                  <a:lnTo>
                    <a:pt x="292" y="936"/>
                  </a:lnTo>
                  <a:lnTo>
                    <a:pt x="296" y="928"/>
                  </a:lnTo>
                  <a:lnTo>
                    <a:pt x="298" y="922"/>
                  </a:lnTo>
                  <a:lnTo>
                    <a:pt x="298" y="916"/>
                  </a:lnTo>
                  <a:lnTo>
                    <a:pt x="298" y="916"/>
                  </a:lnTo>
                  <a:lnTo>
                    <a:pt x="296" y="900"/>
                  </a:lnTo>
                  <a:lnTo>
                    <a:pt x="298" y="878"/>
                  </a:lnTo>
                  <a:lnTo>
                    <a:pt x="298" y="856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2"/>
                  </a:lnTo>
                  <a:lnTo>
                    <a:pt x="300" y="822"/>
                  </a:lnTo>
                  <a:lnTo>
                    <a:pt x="308" y="800"/>
                  </a:lnTo>
                  <a:lnTo>
                    <a:pt x="316" y="778"/>
                  </a:lnTo>
                  <a:lnTo>
                    <a:pt x="322" y="760"/>
                  </a:lnTo>
                  <a:lnTo>
                    <a:pt x="322" y="760"/>
                  </a:lnTo>
                  <a:lnTo>
                    <a:pt x="328" y="742"/>
                  </a:lnTo>
                  <a:lnTo>
                    <a:pt x="332" y="722"/>
                  </a:lnTo>
                  <a:lnTo>
                    <a:pt x="338" y="684"/>
                  </a:lnTo>
                  <a:lnTo>
                    <a:pt x="340" y="644"/>
                  </a:lnTo>
                  <a:lnTo>
                    <a:pt x="338" y="602"/>
                  </a:lnTo>
                  <a:lnTo>
                    <a:pt x="338" y="602"/>
                  </a:lnTo>
                  <a:lnTo>
                    <a:pt x="338" y="556"/>
                  </a:lnTo>
                  <a:lnTo>
                    <a:pt x="336" y="510"/>
                  </a:lnTo>
                  <a:lnTo>
                    <a:pt x="336" y="510"/>
                  </a:lnTo>
                  <a:lnTo>
                    <a:pt x="338" y="504"/>
                  </a:lnTo>
                  <a:lnTo>
                    <a:pt x="340" y="498"/>
                  </a:lnTo>
                  <a:lnTo>
                    <a:pt x="344" y="492"/>
                  </a:lnTo>
                  <a:lnTo>
                    <a:pt x="344" y="482"/>
                  </a:lnTo>
                  <a:lnTo>
                    <a:pt x="344" y="482"/>
                  </a:lnTo>
                  <a:lnTo>
                    <a:pt x="350" y="426"/>
                  </a:lnTo>
                  <a:lnTo>
                    <a:pt x="356" y="370"/>
                  </a:lnTo>
                  <a:lnTo>
                    <a:pt x="358" y="320"/>
                  </a:lnTo>
                  <a:lnTo>
                    <a:pt x="358" y="294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4" y="260"/>
                  </a:lnTo>
                  <a:lnTo>
                    <a:pt x="350" y="246"/>
                  </a:lnTo>
                  <a:lnTo>
                    <a:pt x="340" y="216"/>
                  </a:lnTo>
                  <a:lnTo>
                    <a:pt x="330" y="188"/>
                  </a:lnTo>
                  <a:lnTo>
                    <a:pt x="326" y="174"/>
                  </a:lnTo>
                  <a:lnTo>
                    <a:pt x="326" y="162"/>
                  </a:lnTo>
                  <a:lnTo>
                    <a:pt x="326" y="162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8" name="Freeform 182"/>
            <p:cNvSpPr>
              <a:spLocks/>
            </p:cNvSpPr>
            <p:nvPr/>
          </p:nvSpPr>
          <p:spPr bwMode="auto">
            <a:xfrm>
              <a:off x="3525838" y="6969149"/>
              <a:ext cx="539750" cy="419100"/>
            </a:xfrm>
            <a:custGeom>
              <a:avLst/>
              <a:gdLst>
                <a:gd name="T0" fmla="*/ 256 w 340"/>
                <a:gd name="T1" fmla="*/ 34 h 264"/>
                <a:gd name="T2" fmla="*/ 270 w 340"/>
                <a:gd name="T3" fmla="*/ 36 h 264"/>
                <a:gd name="T4" fmla="*/ 318 w 340"/>
                <a:gd name="T5" fmla="*/ 28 h 264"/>
                <a:gd name="T6" fmla="*/ 324 w 340"/>
                <a:gd name="T7" fmla="*/ 30 h 264"/>
                <a:gd name="T8" fmla="*/ 334 w 340"/>
                <a:gd name="T9" fmla="*/ 36 h 264"/>
                <a:gd name="T10" fmla="*/ 338 w 340"/>
                <a:gd name="T11" fmla="*/ 54 h 264"/>
                <a:gd name="T12" fmla="*/ 340 w 340"/>
                <a:gd name="T13" fmla="*/ 66 h 264"/>
                <a:gd name="T14" fmla="*/ 336 w 340"/>
                <a:gd name="T15" fmla="*/ 98 h 264"/>
                <a:gd name="T16" fmla="*/ 320 w 340"/>
                <a:gd name="T17" fmla="*/ 150 h 264"/>
                <a:gd name="T18" fmla="*/ 312 w 340"/>
                <a:gd name="T19" fmla="*/ 170 h 264"/>
                <a:gd name="T20" fmla="*/ 292 w 340"/>
                <a:gd name="T21" fmla="*/ 212 h 264"/>
                <a:gd name="T22" fmla="*/ 272 w 340"/>
                <a:gd name="T23" fmla="*/ 240 h 264"/>
                <a:gd name="T24" fmla="*/ 252 w 340"/>
                <a:gd name="T25" fmla="*/ 258 h 264"/>
                <a:gd name="T26" fmla="*/ 238 w 340"/>
                <a:gd name="T27" fmla="*/ 264 h 264"/>
                <a:gd name="T28" fmla="*/ 230 w 340"/>
                <a:gd name="T29" fmla="*/ 262 h 264"/>
                <a:gd name="T30" fmla="*/ 218 w 340"/>
                <a:gd name="T31" fmla="*/ 250 h 264"/>
                <a:gd name="T32" fmla="*/ 212 w 340"/>
                <a:gd name="T33" fmla="*/ 236 h 264"/>
                <a:gd name="T34" fmla="*/ 198 w 340"/>
                <a:gd name="T35" fmla="*/ 210 h 264"/>
                <a:gd name="T36" fmla="*/ 184 w 340"/>
                <a:gd name="T37" fmla="*/ 202 h 264"/>
                <a:gd name="T38" fmla="*/ 170 w 340"/>
                <a:gd name="T39" fmla="*/ 206 h 264"/>
                <a:gd name="T40" fmla="*/ 140 w 340"/>
                <a:gd name="T41" fmla="*/ 234 h 264"/>
                <a:gd name="T42" fmla="*/ 118 w 340"/>
                <a:gd name="T43" fmla="*/ 254 h 264"/>
                <a:gd name="T44" fmla="*/ 102 w 340"/>
                <a:gd name="T45" fmla="*/ 256 h 264"/>
                <a:gd name="T46" fmla="*/ 94 w 340"/>
                <a:gd name="T47" fmla="*/ 254 h 264"/>
                <a:gd name="T48" fmla="*/ 80 w 340"/>
                <a:gd name="T49" fmla="*/ 238 h 264"/>
                <a:gd name="T50" fmla="*/ 68 w 340"/>
                <a:gd name="T51" fmla="*/ 230 h 264"/>
                <a:gd name="T52" fmla="*/ 64 w 340"/>
                <a:gd name="T53" fmla="*/ 232 h 264"/>
                <a:gd name="T54" fmla="*/ 54 w 340"/>
                <a:gd name="T55" fmla="*/ 238 h 264"/>
                <a:gd name="T56" fmla="*/ 24 w 340"/>
                <a:gd name="T57" fmla="*/ 240 h 264"/>
                <a:gd name="T58" fmla="*/ 14 w 340"/>
                <a:gd name="T59" fmla="*/ 240 h 264"/>
                <a:gd name="T60" fmla="*/ 4 w 340"/>
                <a:gd name="T61" fmla="*/ 230 h 264"/>
                <a:gd name="T62" fmla="*/ 0 w 340"/>
                <a:gd name="T63" fmla="*/ 212 h 264"/>
                <a:gd name="T64" fmla="*/ 4 w 340"/>
                <a:gd name="T65" fmla="*/ 186 h 264"/>
                <a:gd name="T66" fmla="*/ 18 w 340"/>
                <a:gd name="T67" fmla="*/ 158 h 264"/>
                <a:gd name="T68" fmla="*/ 42 w 340"/>
                <a:gd name="T69" fmla="*/ 124 h 264"/>
                <a:gd name="T70" fmla="*/ 86 w 340"/>
                <a:gd name="T71" fmla="*/ 50 h 264"/>
                <a:gd name="T72" fmla="*/ 92 w 340"/>
                <a:gd name="T73" fmla="*/ 42 h 264"/>
                <a:gd name="T74" fmla="*/ 106 w 340"/>
                <a:gd name="T75" fmla="*/ 32 h 264"/>
                <a:gd name="T76" fmla="*/ 130 w 340"/>
                <a:gd name="T77" fmla="*/ 26 h 264"/>
                <a:gd name="T78" fmla="*/ 144 w 340"/>
                <a:gd name="T79" fmla="*/ 26 h 264"/>
                <a:gd name="T80" fmla="*/ 154 w 340"/>
                <a:gd name="T81" fmla="*/ 24 h 264"/>
                <a:gd name="T82" fmla="*/ 162 w 340"/>
                <a:gd name="T83" fmla="*/ 12 h 264"/>
                <a:gd name="T84" fmla="*/ 170 w 340"/>
                <a:gd name="T85" fmla="*/ 4 h 264"/>
                <a:gd name="T86" fmla="*/ 178 w 340"/>
                <a:gd name="T87" fmla="*/ 0 h 264"/>
                <a:gd name="T88" fmla="*/ 202 w 340"/>
                <a:gd name="T89" fmla="*/ 4 h 264"/>
                <a:gd name="T90" fmla="*/ 220 w 340"/>
                <a:gd name="T91" fmla="*/ 4 h 264"/>
                <a:gd name="T92" fmla="*/ 236 w 340"/>
                <a:gd name="T93" fmla="*/ 6 h 264"/>
                <a:gd name="T94" fmla="*/ 242 w 340"/>
                <a:gd name="T95" fmla="*/ 12 h 264"/>
                <a:gd name="T96" fmla="*/ 250 w 340"/>
                <a:gd name="T97" fmla="*/ 28 h 264"/>
                <a:gd name="T98" fmla="*/ 256 w 340"/>
                <a:gd name="T99" fmla="*/ 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64">
                  <a:moveTo>
                    <a:pt x="256" y="34"/>
                  </a:moveTo>
                  <a:lnTo>
                    <a:pt x="256" y="34"/>
                  </a:lnTo>
                  <a:lnTo>
                    <a:pt x="262" y="36"/>
                  </a:lnTo>
                  <a:lnTo>
                    <a:pt x="270" y="36"/>
                  </a:lnTo>
                  <a:lnTo>
                    <a:pt x="288" y="34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24" y="30"/>
                  </a:lnTo>
                  <a:lnTo>
                    <a:pt x="330" y="32"/>
                  </a:lnTo>
                  <a:lnTo>
                    <a:pt x="334" y="36"/>
                  </a:lnTo>
                  <a:lnTo>
                    <a:pt x="336" y="42"/>
                  </a:lnTo>
                  <a:lnTo>
                    <a:pt x="338" y="54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8" y="84"/>
                  </a:lnTo>
                  <a:lnTo>
                    <a:pt x="336" y="98"/>
                  </a:lnTo>
                  <a:lnTo>
                    <a:pt x="330" y="126"/>
                  </a:lnTo>
                  <a:lnTo>
                    <a:pt x="320" y="150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02" y="192"/>
                  </a:lnTo>
                  <a:lnTo>
                    <a:pt x="292" y="212"/>
                  </a:lnTo>
                  <a:lnTo>
                    <a:pt x="282" y="228"/>
                  </a:lnTo>
                  <a:lnTo>
                    <a:pt x="272" y="240"/>
                  </a:lnTo>
                  <a:lnTo>
                    <a:pt x="262" y="250"/>
                  </a:lnTo>
                  <a:lnTo>
                    <a:pt x="252" y="258"/>
                  </a:lnTo>
                  <a:lnTo>
                    <a:pt x="244" y="262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0" y="262"/>
                  </a:lnTo>
                  <a:lnTo>
                    <a:pt x="224" y="258"/>
                  </a:lnTo>
                  <a:lnTo>
                    <a:pt x="218" y="250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4" y="220"/>
                  </a:lnTo>
                  <a:lnTo>
                    <a:pt x="198" y="210"/>
                  </a:lnTo>
                  <a:lnTo>
                    <a:pt x="192" y="204"/>
                  </a:lnTo>
                  <a:lnTo>
                    <a:pt x="184" y="202"/>
                  </a:lnTo>
                  <a:lnTo>
                    <a:pt x="178" y="204"/>
                  </a:lnTo>
                  <a:lnTo>
                    <a:pt x="170" y="206"/>
                  </a:lnTo>
                  <a:lnTo>
                    <a:pt x="156" y="220"/>
                  </a:lnTo>
                  <a:lnTo>
                    <a:pt x="140" y="234"/>
                  </a:lnTo>
                  <a:lnTo>
                    <a:pt x="126" y="248"/>
                  </a:lnTo>
                  <a:lnTo>
                    <a:pt x="118" y="254"/>
                  </a:lnTo>
                  <a:lnTo>
                    <a:pt x="110" y="256"/>
                  </a:lnTo>
                  <a:lnTo>
                    <a:pt x="102" y="256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88" y="246"/>
                  </a:lnTo>
                  <a:lnTo>
                    <a:pt x="80" y="238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0" y="236"/>
                  </a:lnTo>
                  <a:lnTo>
                    <a:pt x="54" y="238"/>
                  </a:lnTo>
                  <a:lnTo>
                    <a:pt x="38" y="240"/>
                  </a:lnTo>
                  <a:lnTo>
                    <a:pt x="2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8" y="236"/>
                  </a:lnTo>
                  <a:lnTo>
                    <a:pt x="4" y="230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0" y="200"/>
                  </a:lnTo>
                  <a:lnTo>
                    <a:pt x="4" y="186"/>
                  </a:lnTo>
                  <a:lnTo>
                    <a:pt x="10" y="172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42" y="124"/>
                  </a:lnTo>
                  <a:lnTo>
                    <a:pt x="58" y="9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2" y="42"/>
                  </a:lnTo>
                  <a:lnTo>
                    <a:pt x="100" y="36"/>
                  </a:lnTo>
                  <a:lnTo>
                    <a:pt x="106" y="32"/>
                  </a:lnTo>
                  <a:lnTo>
                    <a:pt x="114" y="30"/>
                  </a:lnTo>
                  <a:lnTo>
                    <a:pt x="130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4"/>
                  </a:lnTo>
                  <a:lnTo>
                    <a:pt x="154" y="24"/>
                  </a:lnTo>
                  <a:lnTo>
                    <a:pt x="158" y="18"/>
                  </a:lnTo>
                  <a:lnTo>
                    <a:pt x="162" y="12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88" y="2"/>
                  </a:lnTo>
                  <a:lnTo>
                    <a:pt x="202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30" y="4"/>
                  </a:lnTo>
                  <a:lnTo>
                    <a:pt x="236" y="6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6" y="22"/>
                  </a:lnTo>
                  <a:lnTo>
                    <a:pt x="250" y="28"/>
                  </a:lnTo>
                  <a:lnTo>
                    <a:pt x="256" y="34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9" name="Freeform 183"/>
            <p:cNvSpPr>
              <a:spLocks/>
            </p:cNvSpPr>
            <p:nvPr/>
          </p:nvSpPr>
          <p:spPr bwMode="auto">
            <a:xfrm>
              <a:off x="3729038" y="6670699"/>
              <a:ext cx="298450" cy="501650"/>
            </a:xfrm>
            <a:custGeom>
              <a:avLst/>
              <a:gdLst>
                <a:gd name="T0" fmla="*/ 98 w 188"/>
                <a:gd name="T1" fmla="*/ 198 h 316"/>
                <a:gd name="T2" fmla="*/ 106 w 188"/>
                <a:gd name="T3" fmla="*/ 198 h 316"/>
                <a:gd name="T4" fmla="*/ 118 w 188"/>
                <a:gd name="T5" fmla="*/ 214 h 316"/>
                <a:gd name="T6" fmla="*/ 124 w 188"/>
                <a:gd name="T7" fmla="*/ 220 h 316"/>
                <a:gd name="T8" fmla="*/ 136 w 188"/>
                <a:gd name="T9" fmla="*/ 230 h 316"/>
                <a:gd name="T10" fmla="*/ 144 w 188"/>
                <a:gd name="T11" fmla="*/ 234 h 316"/>
                <a:gd name="T12" fmla="*/ 146 w 188"/>
                <a:gd name="T13" fmla="*/ 240 h 316"/>
                <a:gd name="T14" fmla="*/ 144 w 188"/>
                <a:gd name="T15" fmla="*/ 248 h 316"/>
                <a:gd name="T16" fmla="*/ 144 w 188"/>
                <a:gd name="T17" fmla="*/ 250 h 316"/>
                <a:gd name="T18" fmla="*/ 148 w 188"/>
                <a:gd name="T19" fmla="*/ 254 h 316"/>
                <a:gd name="T20" fmla="*/ 154 w 188"/>
                <a:gd name="T21" fmla="*/ 254 h 316"/>
                <a:gd name="T22" fmla="*/ 156 w 188"/>
                <a:gd name="T23" fmla="*/ 256 h 316"/>
                <a:gd name="T24" fmla="*/ 164 w 188"/>
                <a:gd name="T25" fmla="*/ 268 h 316"/>
                <a:gd name="T26" fmla="*/ 170 w 188"/>
                <a:gd name="T27" fmla="*/ 274 h 316"/>
                <a:gd name="T28" fmla="*/ 176 w 188"/>
                <a:gd name="T29" fmla="*/ 272 h 316"/>
                <a:gd name="T30" fmla="*/ 176 w 188"/>
                <a:gd name="T31" fmla="*/ 266 h 316"/>
                <a:gd name="T32" fmla="*/ 172 w 188"/>
                <a:gd name="T33" fmla="*/ 244 h 316"/>
                <a:gd name="T34" fmla="*/ 172 w 188"/>
                <a:gd name="T35" fmla="*/ 240 h 316"/>
                <a:gd name="T36" fmla="*/ 180 w 188"/>
                <a:gd name="T37" fmla="*/ 236 h 316"/>
                <a:gd name="T38" fmla="*/ 188 w 188"/>
                <a:gd name="T39" fmla="*/ 232 h 316"/>
                <a:gd name="T40" fmla="*/ 188 w 188"/>
                <a:gd name="T41" fmla="*/ 228 h 316"/>
                <a:gd name="T42" fmla="*/ 186 w 188"/>
                <a:gd name="T43" fmla="*/ 212 h 316"/>
                <a:gd name="T44" fmla="*/ 178 w 188"/>
                <a:gd name="T45" fmla="*/ 194 h 316"/>
                <a:gd name="T46" fmla="*/ 174 w 188"/>
                <a:gd name="T47" fmla="*/ 182 h 316"/>
                <a:gd name="T48" fmla="*/ 176 w 188"/>
                <a:gd name="T49" fmla="*/ 168 h 316"/>
                <a:gd name="T50" fmla="*/ 184 w 188"/>
                <a:gd name="T51" fmla="*/ 132 h 316"/>
                <a:gd name="T52" fmla="*/ 182 w 188"/>
                <a:gd name="T53" fmla="*/ 114 h 316"/>
                <a:gd name="T54" fmla="*/ 174 w 188"/>
                <a:gd name="T55" fmla="*/ 96 h 316"/>
                <a:gd name="T56" fmla="*/ 150 w 188"/>
                <a:gd name="T57" fmla="*/ 54 h 316"/>
                <a:gd name="T58" fmla="*/ 144 w 188"/>
                <a:gd name="T59" fmla="*/ 40 h 316"/>
                <a:gd name="T60" fmla="*/ 122 w 188"/>
                <a:gd name="T61" fmla="*/ 20 h 316"/>
                <a:gd name="T62" fmla="*/ 96 w 188"/>
                <a:gd name="T63" fmla="*/ 6 h 316"/>
                <a:gd name="T64" fmla="*/ 72 w 188"/>
                <a:gd name="T65" fmla="*/ 2 h 316"/>
                <a:gd name="T66" fmla="*/ 60 w 188"/>
                <a:gd name="T67" fmla="*/ 0 h 316"/>
                <a:gd name="T68" fmla="*/ 38 w 188"/>
                <a:gd name="T69" fmla="*/ 6 h 316"/>
                <a:gd name="T70" fmla="*/ 20 w 188"/>
                <a:gd name="T71" fmla="*/ 20 h 316"/>
                <a:gd name="T72" fmla="*/ 8 w 188"/>
                <a:gd name="T73" fmla="*/ 42 h 316"/>
                <a:gd name="T74" fmla="*/ 0 w 188"/>
                <a:gd name="T75" fmla="*/ 70 h 316"/>
                <a:gd name="T76" fmla="*/ 0 w 188"/>
                <a:gd name="T77" fmla="*/ 82 h 316"/>
                <a:gd name="T78" fmla="*/ 12 w 188"/>
                <a:gd name="T79" fmla="*/ 106 h 316"/>
                <a:gd name="T80" fmla="*/ 22 w 188"/>
                <a:gd name="T81" fmla="*/ 128 h 316"/>
                <a:gd name="T82" fmla="*/ 36 w 188"/>
                <a:gd name="T83" fmla="*/ 150 h 316"/>
                <a:gd name="T84" fmla="*/ 50 w 188"/>
                <a:gd name="T85" fmla="*/ 162 h 316"/>
                <a:gd name="T86" fmla="*/ 54 w 188"/>
                <a:gd name="T87" fmla="*/ 164 h 316"/>
                <a:gd name="T88" fmla="*/ 60 w 188"/>
                <a:gd name="T89" fmla="*/ 168 h 316"/>
                <a:gd name="T90" fmla="*/ 60 w 188"/>
                <a:gd name="T91" fmla="*/ 194 h 316"/>
                <a:gd name="T92" fmla="*/ 60 w 188"/>
                <a:gd name="T93" fmla="*/ 196 h 316"/>
                <a:gd name="T94" fmla="*/ 54 w 188"/>
                <a:gd name="T95" fmla="*/ 202 h 316"/>
                <a:gd name="T96" fmla="*/ 46 w 188"/>
                <a:gd name="T97" fmla="*/ 214 h 316"/>
                <a:gd name="T98" fmla="*/ 46 w 188"/>
                <a:gd name="T99" fmla="*/ 222 h 316"/>
                <a:gd name="T100" fmla="*/ 36 w 188"/>
                <a:gd name="T101" fmla="*/ 268 h 316"/>
                <a:gd name="T102" fmla="*/ 24 w 188"/>
                <a:gd name="T103" fmla="*/ 316 h 316"/>
                <a:gd name="T104" fmla="*/ 24 w 188"/>
                <a:gd name="T105" fmla="*/ 316 h 316"/>
                <a:gd name="T106" fmla="*/ 28 w 188"/>
                <a:gd name="T107" fmla="*/ 308 h 316"/>
                <a:gd name="T108" fmla="*/ 62 w 188"/>
                <a:gd name="T109" fmla="*/ 254 h 316"/>
                <a:gd name="T110" fmla="*/ 98 w 188"/>
                <a:gd name="T111" fmla="*/ 19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16">
                  <a:moveTo>
                    <a:pt x="98" y="198"/>
                  </a:moveTo>
                  <a:lnTo>
                    <a:pt x="98" y="198"/>
                  </a:lnTo>
                  <a:lnTo>
                    <a:pt x="100" y="196"/>
                  </a:lnTo>
                  <a:lnTo>
                    <a:pt x="106" y="198"/>
                  </a:lnTo>
                  <a:lnTo>
                    <a:pt x="112" y="20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24" y="220"/>
                  </a:lnTo>
                  <a:lnTo>
                    <a:pt x="130" y="226"/>
                  </a:lnTo>
                  <a:lnTo>
                    <a:pt x="136" y="230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6" y="236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8" y="254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0" y="264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6" y="272"/>
                  </a:lnTo>
                  <a:lnTo>
                    <a:pt x="176" y="270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0"/>
                  </a:lnTo>
                  <a:lnTo>
                    <a:pt x="174" y="238"/>
                  </a:lnTo>
                  <a:lnTo>
                    <a:pt x="180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88" y="22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78" y="194"/>
                  </a:lnTo>
                  <a:lnTo>
                    <a:pt x="176" y="18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6" y="168"/>
                  </a:lnTo>
                  <a:lnTo>
                    <a:pt x="182" y="150"/>
                  </a:lnTo>
                  <a:lnTo>
                    <a:pt x="184" y="132"/>
                  </a:lnTo>
                  <a:lnTo>
                    <a:pt x="184" y="12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74" y="96"/>
                  </a:lnTo>
                  <a:lnTo>
                    <a:pt x="164" y="8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44" y="40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10" y="12"/>
                  </a:lnTo>
                  <a:lnTo>
                    <a:pt x="96" y="6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4" y="30"/>
                  </a:lnTo>
                  <a:lnTo>
                    <a:pt x="8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4" y="92"/>
                  </a:lnTo>
                  <a:lnTo>
                    <a:pt x="12" y="10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8" y="140"/>
                  </a:lnTo>
                  <a:lnTo>
                    <a:pt x="36" y="150"/>
                  </a:lnTo>
                  <a:lnTo>
                    <a:pt x="44" y="160"/>
                  </a:lnTo>
                  <a:lnTo>
                    <a:pt x="50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8" y="166"/>
                  </a:lnTo>
                  <a:lnTo>
                    <a:pt x="60" y="168"/>
                  </a:lnTo>
                  <a:lnTo>
                    <a:pt x="62" y="176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58" y="198"/>
                  </a:lnTo>
                  <a:lnTo>
                    <a:pt x="54" y="202"/>
                  </a:lnTo>
                  <a:lnTo>
                    <a:pt x="48" y="208"/>
                  </a:lnTo>
                  <a:lnTo>
                    <a:pt x="46" y="214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2" y="242"/>
                  </a:lnTo>
                  <a:lnTo>
                    <a:pt x="36" y="268"/>
                  </a:lnTo>
                  <a:lnTo>
                    <a:pt x="28" y="29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8" y="308"/>
                  </a:lnTo>
                  <a:lnTo>
                    <a:pt x="38" y="292"/>
                  </a:lnTo>
                  <a:lnTo>
                    <a:pt x="62" y="254"/>
                  </a:lnTo>
                  <a:lnTo>
                    <a:pt x="86" y="218"/>
                  </a:lnTo>
                  <a:lnTo>
                    <a:pt x="98" y="198"/>
                  </a:lnTo>
                  <a:lnTo>
                    <a:pt x="98" y="19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0" name="Freeform 184"/>
            <p:cNvSpPr>
              <a:spLocks noEditPoints="1"/>
            </p:cNvSpPr>
            <p:nvPr/>
          </p:nvSpPr>
          <p:spPr bwMode="auto">
            <a:xfrm>
              <a:off x="3557588" y="7219974"/>
              <a:ext cx="327025" cy="171450"/>
            </a:xfrm>
            <a:custGeom>
              <a:avLst/>
              <a:gdLst>
                <a:gd name="T0" fmla="*/ 204 w 206"/>
                <a:gd name="T1" fmla="*/ 104 h 108"/>
                <a:gd name="T2" fmla="*/ 194 w 206"/>
                <a:gd name="T3" fmla="*/ 86 h 108"/>
                <a:gd name="T4" fmla="*/ 182 w 206"/>
                <a:gd name="T5" fmla="*/ 58 h 108"/>
                <a:gd name="T6" fmla="*/ 180 w 206"/>
                <a:gd name="T7" fmla="*/ 48 h 108"/>
                <a:gd name="T8" fmla="*/ 182 w 206"/>
                <a:gd name="T9" fmla="*/ 42 h 108"/>
                <a:gd name="T10" fmla="*/ 194 w 206"/>
                <a:gd name="T11" fmla="*/ 34 h 108"/>
                <a:gd name="T12" fmla="*/ 198 w 206"/>
                <a:gd name="T13" fmla="*/ 26 h 108"/>
                <a:gd name="T14" fmla="*/ 192 w 206"/>
                <a:gd name="T15" fmla="*/ 22 h 108"/>
                <a:gd name="T16" fmla="*/ 168 w 206"/>
                <a:gd name="T17" fmla="*/ 16 h 108"/>
                <a:gd name="T18" fmla="*/ 146 w 206"/>
                <a:gd name="T19" fmla="*/ 14 h 108"/>
                <a:gd name="T20" fmla="*/ 120 w 206"/>
                <a:gd name="T21" fmla="*/ 18 h 108"/>
                <a:gd name="T22" fmla="*/ 96 w 206"/>
                <a:gd name="T23" fmla="*/ 20 h 108"/>
                <a:gd name="T24" fmla="*/ 84 w 206"/>
                <a:gd name="T25" fmla="*/ 14 h 108"/>
                <a:gd name="T26" fmla="*/ 68 w 206"/>
                <a:gd name="T27" fmla="*/ 2 h 108"/>
                <a:gd name="T28" fmla="*/ 60 w 206"/>
                <a:gd name="T29" fmla="*/ 2 h 108"/>
                <a:gd name="T30" fmla="*/ 50 w 206"/>
                <a:gd name="T31" fmla="*/ 2 h 108"/>
                <a:gd name="T32" fmla="*/ 40 w 206"/>
                <a:gd name="T33" fmla="*/ 2 h 108"/>
                <a:gd name="T34" fmla="*/ 34 w 206"/>
                <a:gd name="T35" fmla="*/ 10 h 108"/>
                <a:gd name="T36" fmla="*/ 28 w 206"/>
                <a:gd name="T37" fmla="*/ 16 h 108"/>
                <a:gd name="T38" fmla="*/ 26 w 206"/>
                <a:gd name="T39" fmla="*/ 16 h 108"/>
                <a:gd name="T40" fmla="*/ 20 w 206"/>
                <a:gd name="T41" fmla="*/ 20 h 108"/>
                <a:gd name="T42" fmla="*/ 18 w 206"/>
                <a:gd name="T43" fmla="*/ 24 h 108"/>
                <a:gd name="T44" fmla="*/ 10 w 206"/>
                <a:gd name="T45" fmla="*/ 46 h 108"/>
                <a:gd name="T46" fmla="*/ 6 w 206"/>
                <a:gd name="T47" fmla="*/ 56 h 108"/>
                <a:gd name="T48" fmla="*/ 0 w 206"/>
                <a:gd name="T49" fmla="*/ 68 h 108"/>
                <a:gd name="T50" fmla="*/ 6 w 206"/>
                <a:gd name="T51" fmla="*/ 78 h 108"/>
                <a:gd name="T52" fmla="*/ 32 w 206"/>
                <a:gd name="T53" fmla="*/ 82 h 108"/>
                <a:gd name="T54" fmla="*/ 48 w 206"/>
                <a:gd name="T55" fmla="*/ 82 h 108"/>
                <a:gd name="T56" fmla="*/ 76 w 206"/>
                <a:gd name="T57" fmla="*/ 78 h 108"/>
                <a:gd name="T58" fmla="*/ 80 w 206"/>
                <a:gd name="T59" fmla="*/ 80 h 108"/>
                <a:gd name="T60" fmla="*/ 80 w 206"/>
                <a:gd name="T61" fmla="*/ 86 h 108"/>
                <a:gd name="T62" fmla="*/ 84 w 206"/>
                <a:gd name="T63" fmla="*/ 92 h 108"/>
                <a:gd name="T64" fmla="*/ 90 w 206"/>
                <a:gd name="T65" fmla="*/ 96 h 108"/>
                <a:gd name="T66" fmla="*/ 142 w 206"/>
                <a:gd name="T67" fmla="*/ 106 h 108"/>
                <a:gd name="T68" fmla="*/ 192 w 206"/>
                <a:gd name="T69" fmla="*/ 108 h 108"/>
                <a:gd name="T70" fmla="*/ 206 w 206"/>
                <a:gd name="T71" fmla="*/ 106 h 108"/>
                <a:gd name="T72" fmla="*/ 204 w 206"/>
                <a:gd name="T73" fmla="*/ 104 h 108"/>
                <a:gd name="T74" fmla="*/ 50 w 206"/>
                <a:gd name="T75" fmla="*/ 18 h 108"/>
                <a:gd name="T76" fmla="*/ 40 w 206"/>
                <a:gd name="T77" fmla="*/ 16 h 108"/>
                <a:gd name="T78" fmla="*/ 44 w 206"/>
                <a:gd name="T79" fmla="*/ 14 h 108"/>
                <a:gd name="T80" fmla="*/ 50 w 206"/>
                <a:gd name="T81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08">
                  <a:moveTo>
                    <a:pt x="204" y="104"/>
                  </a:moveTo>
                  <a:lnTo>
                    <a:pt x="204" y="104"/>
                  </a:lnTo>
                  <a:lnTo>
                    <a:pt x="200" y="98"/>
                  </a:lnTo>
                  <a:lnTo>
                    <a:pt x="194" y="86"/>
                  </a:lnTo>
                  <a:lnTo>
                    <a:pt x="188" y="7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94" y="34"/>
                  </a:lnTo>
                  <a:lnTo>
                    <a:pt x="196" y="30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2" y="22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46" y="14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16" y="80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48" y="82"/>
                  </a:lnTo>
                  <a:lnTo>
                    <a:pt x="64" y="78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6"/>
                  </a:lnTo>
                  <a:lnTo>
                    <a:pt x="104" y="9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92" y="108"/>
                  </a:lnTo>
                  <a:lnTo>
                    <a:pt x="204" y="108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4"/>
                  </a:lnTo>
                  <a:close/>
                  <a:moveTo>
                    <a:pt x="50" y="16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2512605" y="3823708"/>
            <a:ext cx="962329" cy="2115365"/>
            <a:chOff x="4300538" y="3905250"/>
            <a:chExt cx="1041400" cy="2289175"/>
          </a:xfrm>
        </p:grpSpPr>
        <p:sp>
          <p:nvSpPr>
            <p:cNvPr id="442" name="Freeform 150"/>
            <p:cNvSpPr>
              <a:spLocks noEditPoints="1"/>
            </p:cNvSpPr>
            <p:nvPr/>
          </p:nvSpPr>
          <p:spPr bwMode="auto">
            <a:xfrm>
              <a:off x="4300538" y="3905250"/>
              <a:ext cx="1041400" cy="2289175"/>
            </a:xfrm>
            <a:custGeom>
              <a:avLst/>
              <a:gdLst>
                <a:gd name="T0" fmla="*/ 626 w 656"/>
                <a:gd name="T1" fmla="*/ 1372 h 1442"/>
                <a:gd name="T2" fmla="*/ 510 w 656"/>
                <a:gd name="T3" fmla="*/ 1188 h 1442"/>
                <a:gd name="T4" fmla="*/ 468 w 656"/>
                <a:gd name="T5" fmla="*/ 1004 h 1442"/>
                <a:gd name="T6" fmla="*/ 444 w 656"/>
                <a:gd name="T7" fmla="*/ 882 h 1442"/>
                <a:gd name="T8" fmla="*/ 444 w 656"/>
                <a:gd name="T9" fmla="*/ 768 h 1442"/>
                <a:gd name="T10" fmla="*/ 414 w 656"/>
                <a:gd name="T11" fmla="*/ 686 h 1442"/>
                <a:gd name="T12" fmla="*/ 418 w 656"/>
                <a:gd name="T13" fmla="*/ 522 h 1442"/>
                <a:gd name="T14" fmla="*/ 434 w 656"/>
                <a:gd name="T15" fmla="*/ 462 h 1442"/>
                <a:gd name="T16" fmla="*/ 396 w 656"/>
                <a:gd name="T17" fmla="*/ 320 h 1442"/>
                <a:gd name="T18" fmla="*/ 378 w 656"/>
                <a:gd name="T19" fmla="*/ 280 h 1442"/>
                <a:gd name="T20" fmla="*/ 362 w 656"/>
                <a:gd name="T21" fmla="*/ 226 h 1442"/>
                <a:gd name="T22" fmla="*/ 398 w 656"/>
                <a:gd name="T23" fmla="*/ 182 h 1442"/>
                <a:gd name="T24" fmla="*/ 412 w 656"/>
                <a:gd name="T25" fmla="*/ 118 h 1442"/>
                <a:gd name="T26" fmla="*/ 402 w 656"/>
                <a:gd name="T27" fmla="*/ 72 h 1442"/>
                <a:gd name="T28" fmla="*/ 390 w 656"/>
                <a:gd name="T29" fmla="*/ 46 h 1442"/>
                <a:gd name="T30" fmla="*/ 390 w 656"/>
                <a:gd name="T31" fmla="*/ 22 h 1442"/>
                <a:gd name="T32" fmla="*/ 344 w 656"/>
                <a:gd name="T33" fmla="*/ 0 h 1442"/>
                <a:gd name="T34" fmla="*/ 316 w 656"/>
                <a:gd name="T35" fmla="*/ 6 h 1442"/>
                <a:gd name="T36" fmla="*/ 252 w 656"/>
                <a:gd name="T37" fmla="*/ 22 h 1442"/>
                <a:gd name="T38" fmla="*/ 206 w 656"/>
                <a:gd name="T39" fmla="*/ 96 h 1442"/>
                <a:gd name="T40" fmla="*/ 168 w 656"/>
                <a:gd name="T41" fmla="*/ 130 h 1442"/>
                <a:gd name="T42" fmla="*/ 170 w 656"/>
                <a:gd name="T43" fmla="*/ 144 h 1442"/>
                <a:gd name="T44" fmla="*/ 168 w 656"/>
                <a:gd name="T45" fmla="*/ 184 h 1442"/>
                <a:gd name="T46" fmla="*/ 162 w 656"/>
                <a:gd name="T47" fmla="*/ 200 h 1442"/>
                <a:gd name="T48" fmla="*/ 174 w 656"/>
                <a:gd name="T49" fmla="*/ 218 h 1442"/>
                <a:gd name="T50" fmla="*/ 210 w 656"/>
                <a:gd name="T51" fmla="*/ 222 h 1442"/>
                <a:gd name="T52" fmla="*/ 252 w 656"/>
                <a:gd name="T53" fmla="*/ 234 h 1442"/>
                <a:gd name="T54" fmla="*/ 242 w 656"/>
                <a:gd name="T55" fmla="*/ 266 h 1442"/>
                <a:gd name="T56" fmla="*/ 206 w 656"/>
                <a:gd name="T57" fmla="*/ 334 h 1442"/>
                <a:gd name="T58" fmla="*/ 204 w 656"/>
                <a:gd name="T59" fmla="*/ 464 h 1442"/>
                <a:gd name="T60" fmla="*/ 202 w 656"/>
                <a:gd name="T61" fmla="*/ 508 h 1442"/>
                <a:gd name="T62" fmla="*/ 182 w 656"/>
                <a:gd name="T63" fmla="*/ 612 h 1442"/>
                <a:gd name="T64" fmla="*/ 164 w 656"/>
                <a:gd name="T65" fmla="*/ 760 h 1442"/>
                <a:gd name="T66" fmla="*/ 166 w 656"/>
                <a:gd name="T67" fmla="*/ 812 h 1442"/>
                <a:gd name="T68" fmla="*/ 72 w 656"/>
                <a:gd name="T69" fmla="*/ 832 h 1442"/>
                <a:gd name="T70" fmla="*/ 30 w 656"/>
                <a:gd name="T71" fmla="*/ 936 h 1442"/>
                <a:gd name="T72" fmla="*/ 4 w 656"/>
                <a:gd name="T73" fmla="*/ 1096 h 1442"/>
                <a:gd name="T74" fmla="*/ 96 w 656"/>
                <a:gd name="T75" fmla="*/ 1232 h 1442"/>
                <a:gd name="T76" fmla="*/ 74 w 656"/>
                <a:gd name="T77" fmla="*/ 1296 h 1442"/>
                <a:gd name="T78" fmla="*/ 54 w 656"/>
                <a:gd name="T79" fmla="*/ 1348 h 1442"/>
                <a:gd name="T80" fmla="*/ 74 w 656"/>
                <a:gd name="T81" fmla="*/ 1424 h 1442"/>
                <a:gd name="T82" fmla="*/ 84 w 656"/>
                <a:gd name="T83" fmla="*/ 1400 h 1442"/>
                <a:gd name="T84" fmla="*/ 106 w 656"/>
                <a:gd name="T85" fmla="*/ 1382 h 1442"/>
                <a:gd name="T86" fmla="*/ 142 w 656"/>
                <a:gd name="T87" fmla="*/ 1440 h 1442"/>
                <a:gd name="T88" fmla="*/ 224 w 656"/>
                <a:gd name="T89" fmla="*/ 1418 h 1442"/>
                <a:gd name="T90" fmla="*/ 162 w 656"/>
                <a:gd name="T91" fmla="*/ 1384 h 1442"/>
                <a:gd name="T92" fmla="*/ 152 w 656"/>
                <a:gd name="T93" fmla="*/ 1268 h 1442"/>
                <a:gd name="T94" fmla="*/ 262 w 656"/>
                <a:gd name="T95" fmla="*/ 1164 h 1442"/>
                <a:gd name="T96" fmla="*/ 366 w 656"/>
                <a:gd name="T97" fmla="*/ 1100 h 1442"/>
                <a:gd name="T98" fmla="*/ 416 w 656"/>
                <a:gd name="T99" fmla="*/ 1162 h 1442"/>
                <a:gd name="T100" fmla="*/ 484 w 656"/>
                <a:gd name="T101" fmla="*/ 1302 h 1442"/>
                <a:gd name="T102" fmla="*/ 484 w 656"/>
                <a:gd name="T103" fmla="*/ 1370 h 1442"/>
                <a:gd name="T104" fmla="*/ 522 w 656"/>
                <a:gd name="T105" fmla="*/ 1440 h 1442"/>
                <a:gd name="T106" fmla="*/ 514 w 656"/>
                <a:gd name="T107" fmla="*/ 1378 h 1442"/>
                <a:gd name="T108" fmla="*/ 558 w 656"/>
                <a:gd name="T109" fmla="*/ 1406 h 1442"/>
                <a:gd name="T110" fmla="*/ 622 w 656"/>
                <a:gd name="T111" fmla="*/ 1416 h 1442"/>
                <a:gd name="T112" fmla="*/ 650 w 656"/>
                <a:gd name="T113" fmla="*/ 1368 h 1442"/>
                <a:gd name="T114" fmla="*/ 410 w 656"/>
                <a:gd name="T115" fmla="*/ 81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" h="1442">
                  <a:moveTo>
                    <a:pt x="404" y="28"/>
                  </a:moveTo>
                  <a:lnTo>
                    <a:pt x="404" y="28"/>
                  </a:lnTo>
                  <a:lnTo>
                    <a:pt x="404" y="28"/>
                  </a:lnTo>
                  <a:close/>
                  <a:moveTo>
                    <a:pt x="650" y="1368"/>
                  </a:moveTo>
                  <a:lnTo>
                    <a:pt x="650" y="1368"/>
                  </a:lnTo>
                  <a:lnTo>
                    <a:pt x="638" y="1370"/>
                  </a:lnTo>
                  <a:lnTo>
                    <a:pt x="626" y="1372"/>
                  </a:lnTo>
                  <a:lnTo>
                    <a:pt x="604" y="1378"/>
                  </a:lnTo>
                  <a:lnTo>
                    <a:pt x="604" y="1378"/>
                  </a:lnTo>
                  <a:lnTo>
                    <a:pt x="568" y="1320"/>
                  </a:lnTo>
                  <a:lnTo>
                    <a:pt x="550" y="1284"/>
                  </a:lnTo>
                  <a:lnTo>
                    <a:pt x="534" y="1252"/>
                  </a:lnTo>
                  <a:lnTo>
                    <a:pt x="534" y="1252"/>
                  </a:lnTo>
                  <a:lnTo>
                    <a:pt x="510" y="1188"/>
                  </a:lnTo>
                  <a:lnTo>
                    <a:pt x="490" y="1124"/>
                  </a:lnTo>
                  <a:lnTo>
                    <a:pt x="476" y="1072"/>
                  </a:lnTo>
                  <a:lnTo>
                    <a:pt x="470" y="1050"/>
                  </a:lnTo>
                  <a:lnTo>
                    <a:pt x="470" y="1050"/>
                  </a:lnTo>
                  <a:lnTo>
                    <a:pt x="472" y="1042"/>
                  </a:lnTo>
                  <a:lnTo>
                    <a:pt x="472" y="1030"/>
                  </a:lnTo>
                  <a:lnTo>
                    <a:pt x="468" y="1004"/>
                  </a:lnTo>
                  <a:lnTo>
                    <a:pt x="466" y="982"/>
                  </a:lnTo>
                  <a:lnTo>
                    <a:pt x="466" y="974"/>
                  </a:lnTo>
                  <a:lnTo>
                    <a:pt x="466" y="970"/>
                  </a:lnTo>
                  <a:lnTo>
                    <a:pt x="466" y="970"/>
                  </a:lnTo>
                  <a:lnTo>
                    <a:pt x="460" y="940"/>
                  </a:lnTo>
                  <a:lnTo>
                    <a:pt x="452" y="912"/>
                  </a:lnTo>
                  <a:lnTo>
                    <a:pt x="444" y="882"/>
                  </a:lnTo>
                  <a:lnTo>
                    <a:pt x="436" y="852"/>
                  </a:lnTo>
                  <a:lnTo>
                    <a:pt x="460" y="836"/>
                  </a:lnTo>
                  <a:lnTo>
                    <a:pt x="462" y="802"/>
                  </a:lnTo>
                  <a:lnTo>
                    <a:pt x="452" y="786"/>
                  </a:lnTo>
                  <a:lnTo>
                    <a:pt x="452" y="786"/>
                  </a:lnTo>
                  <a:lnTo>
                    <a:pt x="448" y="778"/>
                  </a:lnTo>
                  <a:lnTo>
                    <a:pt x="444" y="768"/>
                  </a:lnTo>
                  <a:lnTo>
                    <a:pt x="430" y="730"/>
                  </a:lnTo>
                  <a:lnTo>
                    <a:pt x="430" y="730"/>
                  </a:lnTo>
                  <a:lnTo>
                    <a:pt x="426" y="718"/>
                  </a:lnTo>
                  <a:lnTo>
                    <a:pt x="424" y="708"/>
                  </a:lnTo>
                  <a:lnTo>
                    <a:pt x="420" y="698"/>
                  </a:lnTo>
                  <a:lnTo>
                    <a:pt x="414" y="686"/>
                  </a:lnTo>
                  <a:lnTo>
                    <a:pt x="414" y="686"/>
                  </a:lnTo>
                  <a:lnTo>
                    <a:pt x="418" y="676"/>
                  </a:lnTo>
                  <a:lnTo>
                    <a:pt x="422" y="662"/>
                  </a:lnTo>
                  <a:lnTo>
                    <a:pt x="424" y="636"/>
                  </a:lnTo>
                  <a:lnTo>
                    <a:pt x="424" y="608"/>
                  </a:lnTo>
                  <a:lnTo>
                    <a:pt x="422" y="578"/>
                  </a:lnTo>
                  <a:lnTo>
                    <a:pt x="418" y="550"/>
                  </a:lnTo>
                  <a:lnTo>
                    <a:pt x="418" y="522"/>
                  </a:lnTo>
                  <a:lnTo>
                    <a:pt x="418" y="494"/>
                  </a:lnTo>
                  <a:lnTo>
                    <a:pt x="420" y="482"/>
                  </a:lnTo>
                  <a:lnTo>
                    <a:pt x="424" y="472"/>
                  </a:lnTo>
                  <a:lnTo>
                    <a:pt x="424" y="472"/>
                  </a:lnTo>
                  <a:lnTo>
                    <a:pt x="428" y="470"/>
                  </a:lnTo>
                  <a:lnTo>
                    <a:pt x="432" y="468"/>
                  </a:lnTo>
                  <a:lnTo>
                    <a:pt x="434" y="462"/>
                  </a:lnTo>
                  <a:lnTo>
                    <a:pt x="436" y="452"/>
                  </a:lnTo>
                  <a:lnTo>
                    <a:pt x="434" y="440"/>
                  </a:lnTo>
                  <a:lnTo>
                    <a:pt x="426" y="416"/>
                  </a:lnTo>
                  <a:lnTo>
                    <a:pt x="418" y="394"/>
                  </a:lnTo>
                  <a:lnTo>
                    <a:pt x="418" y="394"/>
                  </a:lnTo>
                  <a:lnTo>
                    <a:pt x="402" y="340"/>
                  </a:lnTo>
                  <a:lnTo>
                    <a:pt x="396" y="320"/>
                  </a:lnTo>
                  <a:lnTo>
                    <a:pt x="396" y="312"/>
                  </a:lnTo>
                  <a:lnTo>
                    <a:pt x="396" y="308"/>
                  </a:lnTo>
                  <a:lnTo>
                    <a:pt x="396" y="308"/>
                  </a:lnTo>
                  <a:lnTo>
                    <a:pt x="396" y="300"/>
                  </a:lnTo>
                  <a:lnTo>
                    <a:pt x="392" y="294"/>
                  </a:lnTo>
                  <a:lnTo>
                    <a:pt x="386" y="286"/>
                  </a:lnTo>
                  <a:lnTo>
                    <a:pt x="378" y="280"/>
                  </a:lnTo>
                  <a:lnTo>
                    <a:pt x="364" y="268"/>
                  </a:lnTo>
                  <a:lnTo>
                    <a:pt x="360" y="260"/>
                  </a:lnTo>
                  <a:lnTo>
                    <a:pt x="358" y="254"/>
                  </a:lnTo>
                  <a:lnTo>
                    <a:pt x="358" y="254"/>
                  </a:lnTo>
                  <a:lnTo>
                    <a:pt x="362" y="238"/>
                  </a:lnTo>
                  <a:lnTo>
                    <a:pt x="362" y="232"/>
                  </a:lnTo>
                  <a:lnTo>
                    <a:pt x="362" y="226"/>
                  </a:lnTo>
                  <a:lnTo>
                    <a:pt x="362" y="226"/>
                  </a:lnTo>
                  <a:lnTo>
                    <a:pt x="364" y="212"/>
                  </a:lnTo>
                  <a:lnTo>
                    <a:pt x="366" y="20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2" y="188"/>
                  </a:lnTo>
                  <a:lnTo>
                    <a:pt x="398" y="182"/>
                  </a:lnTo>
                  <a:lnTo>
                    <a:pt x="400" y="178"/>
                  </a:lnTo>
                  <a:lnTo>
                    <a:pt x="400" y="176"/>
                  </a:lnTo>
                  <a:lnTo>
                    <a:pt x="400" y="176"/>
                  </a:lnTo>
                  <a:lnTo>
                    <a:pt x="402" y="170"/>
                  </a:lnTo>
                  <a:lnTo>
                    <a:pt x="406" y="154"/>
                  </a:lnTo>
                  <a:lnTo>
                    <a:pt x="412" y="118"/>
                  </a:lnTo>
                  <a:lnTo>
                    <a:pt x="412" y="118"/>
                  </a:lnTo>
                  <a:lnTo>
                    <a:pt x="412" y="112"/>
                  </a:lnTo>
                  <a:lnTo>
                    <a:pt x="408" y="104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404" y="84"/>
                  </a:lnTo>
                  <a:lnTo>
                    <a:pt x="404" y="84"/>
                  </a:lnTo>
                  <a:lnTo>
                    <a:pt x="402" y="72"/>
                  </a:lnTo>
                  <a:lnTo>
                    <a:pt x="400" y="6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2" y="46"/>
                  </a:lnTo>
                  <a:lnTo>
                    <a:pt x="392" y="46"/>
                  </a:lnTo>
                  <a:lnTo>
                    <a:pt x="390" y="46"/>
                  </a:lnTo>
                  <a:lnTo>
                    <a:pt x="390" y="46"/>
                  </a:lnTo>
                  <a:lnTo>
                    <a:pt x="398" y="40"/>
                  </a:lnTo>
                  <a:lnTo>
                    <a:pt x="404" y="36"/>
                  </a:lnTo>
                  <a:lnTo>
                    <a:pt x="404" y="32"/>
                  </a:lnTo>
                  <a:lnTo>
                    <a:pt x="404" y="28"/>
                  </a:lnTo>
                  <a:lnTo>
                    <a:pt x="404" y="28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4" y="18"/>
                  </a:lnTo>
                  <a:lnTo>
                    <a:pt x="370" y="8"/>
                  </a:lnTo>
                  <a:lnTo>
                    <a:pt x="360" y="4"/>
                  </a:lnTo>
                  <a:lnTo>
                    <a:pt x="352" y="2"/>
                  </a:lnTo>
                  <a:lnTo>
                    <a:pt x="344" y="0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30" y="2"/>
                  </a:lnTo>
                  <a:lnTo>
                    <a:pt x="324" y="4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6" y="6"/>
                  </a:lnTo>
                  <a:lnTo>
                    <a:pt x="316" y="6"/>
                  </a:lnTo>
                  <a:lnTo>
                    <a:pt x="304" y="6"/>
                  </a:lnTo>
                  <a:lnTo>
                    <a:pt x="292" y="6"/>
                  </a:lnTo>
                  <a:lnTo>
                    <a:pt x="282" y="8"/>
                  </a:lnTo>
                  <a:lnTo>
                    <a:pt x="270" y="10"/>
                  </a:lnTo>
                  <a:lnTo>
                    <a:pt x="260" y="16"/>
                  </a:lnTo>
                  <a:lnTo>
                    <a:pt x="252" y="22"/>
                  </a:lnTo>
                  <a:lnTo>
                    <a:pt x="244" y="30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24" y="58"/>
                  </a:lnTo>
                  <a:lnTo>
                    <a:pt x="214" y="76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2" y="120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38"/>
                  </a:lnTo>
                  <a:lnTo>
                    <a:pt x="170" y="136"/>
                  </a:lnTo>
                  <a:lnTo>
                    <a:pt x="168" y="132"/>
                  </a:lnTo>
                  <a:lnTo>
                    <a:pt x="168" y="130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66" y="128"/>
                  </a:lnTo>
                  <a:lnTo>
                    <a:pt x="164" y="134"/>
                  </a:lnTo>
                  <a:lnTo>
                    <a:pt x="166" y="138"/>
                  </a:lnTo>
                  <a:lnTo>
                    <a:pt x="170" y="144"/>
                  </a:lnTo>
                  <a:lnTo>
                    <a:pt x="178" y="150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72" y="160"/>
                  </a:lnTo>
                  <a:lnTo>
                    <a:pt x="168" y="168"/>
                  </a:lnTo>
                  <a:lnTo>
                    <a:pt x="166" y="176"/>
                  </a:lnTo>
                  <a:lnTo>
                    <a:pt x="168" y="184"/>
                  </a:lnTo>
                  <a:lnTo>
                    <a:pt x="170" y="190"/>
                  </a:lnTo>
                  <a:lnTo>
                    <a:pt x="174" y="196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68" y="202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72" y="204"/>
                  </a:lnTo>
                  <a:lnTo>
                    <a:pt x="182" y="206"/>
                  </a:lnTo>
                  <a:lnTo>
                    <a:pt x="190" y="204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6" y="220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82" y="222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204" y="224"/>
                  </a:lnTo>
                  <a:lnTo>
                    <a:pt x="204" y="224"/>
                  </a:lnTo>
                  <a:lnTo>
                    <a:pt x="210" y="222"/>
                  </a:lnTo>
                  <a:lnTo>
                    <a:pt x="214" y="220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44" y="228"/>
                  </a:lnTo>
                  <a:lnTo>
                    <a:pt x="244" y="228"/>
                  </a:lnTo>
                  <a:lnTo>
                    <a:pt x="250" y="230"/>
                  </a:lnTo>
                  <a:lnTo>
                    <a:pt x="252" y="234"/>
                  </a:lnTo>
                  <a:lnTo>
                    <a:pt x="252" y="240"/>
                  </a:lnTo>
                  <a:lnTo>
                    <a:pt x="254" y="248"/>
                  </a:lnTo>
                  <a:lnTo>
                    <a:pt x="256" y="248"/>
                  </a:lnTo>
                  <a:lnTo>
                    <a:pt x="256" y="248"/>
                  </a:lnTo>
                  <a:lnTo>
                    <a:pt x="254" y="252"/>
                  </a:lnTo>
                  <a:lnTo>
                    <a:pt x="254" y="252"/>
                  </a:lnTo>
                  <a:lnTo>
                    <a:pt x="242" y="266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22" y="292"/>
                  </a:lnTo>
                  <a:lnTo>
                    <a:pt x="216" y="304"/>
                  </a:lnTo>
                  <a:lnTo>
                    <a:pt x="210" y="318"/>
                  </a:lnTo>
                  <a:lnTo>
                    <a:pt x="206" y="334"/>
                  </a:lnTo>
                  <a:lnTo>
                    <a:pt x="206" y="334"/>
                  </a:lnTo>
                  <a:lnTo>
                    <a:pt x="200" y="384"/>
                  </a:lnTo>
                  <a:lnTo>
                    <a:pt x="198" y="406"/>
                  </a:lnTo>
                  <a:lnTo>
                    <a:pt x="200" y="418"/>
                  </a:lnTo>
                  <a:lnTo>
                    <a:pt x="200" y="418"/>
                  </a:lnTo>
                  <a:lnTo>
                    <a:pt x="200" y="442"/>
                  </a:lnTo>
                  <a:lnTo>
                    <a:pt x="204" y="464"/>
                  </a:lnTo>
                  <a:lnTo>
                    <a:pt x="204" y="464"/>
                  </a:lnTo>
                  <a:lnTo>
                    <a:pt x="204" y="488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202" y="510"/>
                  </a:lnTo>
                  <a:lnTo>
                    <a:pt x="202" y="510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198" y="514"/>
                  </a:lnTo>
                  <a:lnTo>
                    <a:pt x="194" y="522"/>
                  </a:lnTo>
                  <a:lnTo>
                    <a:pt x="194" y="522"/>
                  </a:lnTo>
                  <a:lnTo>
                    <a:pt x="188" y="552"/>
                  </a:lnTo>
                  <a:lnTo>
                    <a:pt x="184" y="580"/>
                  </a:lnTo>
                  <a:lnTo>
                    <a:pt x="184" y="580"/>
                  </a:lnTo>
                  <a:lnTo>
                    <a:pt x="182" y="612"/>
                  </a:lnTo>
                  <a:lnTo>
                    <a:pt x="176" y="646"/>
                  </a:lnTo>
                  <a:lnTo>
                    <a:pt x="164" y="710"/>
                  </a:lnTo>
                  <a:lnTo>
                    <a:pt x="164" y="710"/>
                  </a:lnTo>
                  <a:lnTo>
                    <a:pt x="162" y="718"/>
                  </a:lnTo>
                  <a:lnTo>
                    <a:pt x="162" y="724"/>
                  </a:lnTo>
                  <a:lnTo>
                    <a:pt x="166" y="728"/>
                  </a:lnTo>
                  <a:lnTo>
                    <a:pt x="164" y="760"/>
                  </a:lnTo>
                  <a:lnTo>
                    <a:pt x="164" y="760"/>
                  </a:lnTo>
                  <a:lnTo>
                    <a:pt x="168" y="776"/>
                  </a:lnTo>
                  <a:lnTo>
                    <a:pt x="172" y="790"/>
                  </a:lnTo>
                  <a:lnTo>
                    <a:pt x="174" y="790"/>
                  </a:lnTo>
                  <a:lnTo>
                    <a:pt x="174" y="790"/>
                  </a:lnTo>
                  <a:lnTo>
                    <a:pt x="170" y="802"/>
                  </a:lnTo>
                  <a:lnTo>
                    <a:pt x="166" y="812"/>
                  </a:lnTo>
                  <a:lnTo>
                    <a:pt x="166" y="812"/>
                  </a:lnTo>
                  <a:lnTo>
                    <a:pt x="132" y="812"/>
                  </a:lnTo>
                  <a:lnTo>
                    <a:pt x="116" y="814"/>
                  </a:lnTo>
                  <a:lnTo>
                    <a:pt x="102" y="818"/>
                  </a:lnTo>
                  <a:lnTo>
                    <a:pt x="92" y="822"/>
                  </a:lnTo>
                  <a:lnTo>
                    <a:pt x="80" y="826"/>
                  </a:lnTo>
                  <a:lnTo>
                    <a:pt x="72" y="832"/>
                  </a:lnTo>
                  <a:lnTo>
                    <a:pt x="64" y="840"/>
                  </a:lnTo>
                  <a:lnTo>
                    <a:pt x="56" y="848"/>
                  </a:lnTo>
                  <a:lnTo>
                    <a:pt x="50" y="858"/>
                  </a:lnTo>
                  <a:lnTo>
                    <a:pt x="42" y="880"/>
                  </a:lnTo>
                  <a:lnTo>
                    <a:pt x="34" y="906"/>
                  </a:lnTo>
                  <a:lnTo>
                    <a:pt x="30" y="936"/>
                  </a:lnTo>
                  <a:lnTo>
                    <a:pt x="30" y="936"/>
                  </a:lnTo>
                  <a:lnTo>
                    <a:pt x="26" y="960"/>
                  </a:lnTo>
                  <a:lnTo>
                    <a:pt x="20" y="980"/>
                  </a:lnTo>
                  <a:lnTo>
                    <a:pt x="6" y="1020"/>
                  </a:lnTo>
                  <a:lnTo>
                    <a:pt x="2" y="1040"/>
                  </a:lnTo>
                  <a:lnTo>
                    <a:pt x="0" y="1058"/>
                  </a:lnTo>
                  <a:lnTo>
                    <a:pt x="0" y="1078"/>
                  </a:lnTo>
                  <a:lnTo>
                    <a:pt x="4" y="1096"/>
                  </a:lnTo>
                  <a:lnTo>
                    <a:pt x="4" y="1096"/>
                  </a:lnTo>
                  <a:lnTo>
                    <a:pt x="50" y="1116"/>
                  </a:lnTo>
                  <a:lnTo>
                    <a:pt x="98" y="1132"/>
                  </a:lnTo>
                  <a:lnTo>
                    <a:pt x="98" y="1132"/>
                  </a:lnTo>
                  <a:lnTo>
                    <a:pt x="98" y="1164"/>
                  </a:lnTo>
                  <a:lnTo>
                    <a:pt x="96" y="1208"/>
                  </a:lnTo>
                  <a:lnTo>
                    <a:pt x="96" y="1232"/>
                  </a:lnTo>
                  <a:lnTo>
                    <a:pt x="92" y="1256"/>
                  </a:lnTo>
                  <a:lnTo>
                    <a:pt x="88" y="1280"/>
                  </a:lnTo>
                  <a:lnTo>
                    <a:pt x="82" y="1300"/>
                  </a:lnTo>
                  <a:lnTo>
                    <a:pt x="82" y="1300"/>
                  </a:lnTo>
                  <a:lnTo>
                    <a:pt x="78" y="1296"/>
                  </a:lnTo>
                  <a:lnTo>
                    <a:pt x="74" y="1296"/>
                  </a:lnTo>
                  <a:lnTo>
                    <a:pt x="74" y="1296"/>
                  </a:lnTo>
                  <a:lnTo>
                    <a:pt x="70" y="1296"/>
                  </a:lnTo>
                  <a:lnTo>
                    <a:pt x="66" y="1300"/>
                  </a:lnTo>
                  <a:lnTo>
                    <a:pt x="58" y="1312"/>
                  </a:lnTo>
                  <a:lnTo>
                    <a:pt x="54" y="1326"/>
                  </a:lnTo>
                  <a:lnTo>
                    <a:pt x="52" y="1338"/>
                  </a:lnTo>
                  <a:lnTo>
                    <a:pt x="52" y="1338"/>
                  </a:lnTo>
                  <a:lnTo>
                    <a:pt x="54" y="1348"/>
                  </a:lnTo>
                  <a:lnTo>
                    <a:pt x="60" y="1358"/>
                  </a:lnTo>
                  <a:lnTo>
                    <a:pt x="64" y="1370"/>
                  </a:lnTo>
                  <a:lnTo>
                    <a:pt x="68" y="1384"/>
                  </a:lnTo>
                  <a:lnTo>
                    <a:pt x="68" y="1384"/>
                  </a:lnTo>
                  <a:lnTo>
                    <a:pt x="74" y="1410"/>
                  </a:lnTo>
                  <a:lnTo>
                    <a:pt x="74" y="1410"/>
                  </a:lnTo>
                  <a:lnTo>
                    <a:pt x="74" y="1424"/>
                  </a:lnTo>
                  <a:lnTo>
                    <a:pt x="76" y="1430"/>
                  </a:lnTo>
                  <a:lnTo>
                    <a:pt x="78" y="1432"/>
                  </a:lnTo>
                  <a:lnTo>
                    <a:pt x="82" y="1434"/>
                  </a:lnTo>
                  <a:lnTo>
                    <a:pt x="82" y="1434"/>
                  </a:lnTo>
                  <a:lnTo>
                    <a:pt x="84" y="1426"/>
                  </a:lnTo>
                  <a:lnTo>
                    <a:pt x="84" y="1418"/>
                  </a:lnTo>
                  <a:lnTo>
                    <a:pt x="84" y="1400"/>
                  </a:lnTo>
                  <a:lnTo>
                    <a:pt x="84" y="1384"/>
                  </a:lnTo>
                  <a:lnTo>
                    <a:pt x="86" y="1376"/>
                  </a:lnTo>
                  <a:lnTo>
                    <a:pt x="90" y="1372"/>
                  </a:lnTo>
                  <a:lnTo>
                    <a:pt x="90" y="1372"/>
                  </a:lnTo>
                  <a:lnTo>
                    <a:pt x="94" y="1372"/>
                  </a:lnTo>
                  <a:lnTo>
                    <a:pt x="98" y="1374"/>
                  </a:lnTo>
                  <a:lnTo>
                    <a:pt x="106" y="1382"/>
                  </a:lnTo>
                  <a:lnTo>
                    <a:pt x="110" y="1390"/>
                  </a:lnTo>
                  <a:lnTo>
                    <a:pt x="114" y="1402"/>
                  </a:lnTo>
                  <a:lnTo>
                    <a:pt x="122" y="1422"/>
                  </a:lnTo>
                  <a:lnTo>
                    <a:pt x="126" y="1432"/>
                  </a:lnTo>
                  <a:lnTo>
                    <a:pt x="132" y="1438"/>
                  </a:lnTo>
                  <a:lnTo>
                    <a:pt x="132" y="1438"/>
                  </a:lnTo>
                  <a:lnTo>
                    <a:pt x="142" y="1440"/>
                  </a:lnTo>
                  <a:lnTo>
                    <a:pt x="156" y="1442"/>
                  </a:lnTo>
                  <a:lnTo>
                    <a:pt x="174" y="1442"/>
                  </a:lnTo>
                  <a:lnTo>
                    <a:pt x="190" y="1438"/>
                  </a:lnTo>
                  <a:lnTo>
                    <a:pt x="204" y="1434"/>
                  </a:lnTo>
                  <a:lnTo>
                    <a:pt x="216" y="1428"/>
                  </a:lnTo>
                  <a:lnTo>
                    <a:pt x="220" y="1422"/>
                  </a:lnTo>
                  <a:lnTo>
                    <a:pt x="224" y="1418"/>
                  </a:lnTo>
                  <a:lnTo>
                    <a:pt x="224" y="1414"/>
                  </a:lnTo>
                  <a:lnTo>
                    <a:pt x="224" y="1408"/>
                  </a:lnTo>
                  <a:lnTo>
                    <a:pt x="224" y="1408"/>
                  </a:lnTo>
                  <a:lnTo>
                    <a:pt x="176" y="1402"/>
                  </a:lnTo>
                  <a:lnTo>
                    <a:pt x="176" y="1402"/>
                  </a:lnTo>
                  <a:lnTo>
                    <a:pt x="168" y="1394"/>
                  </a:lnTo>
                  <a:lnTo>
                    <a:pt x="162" y="1384"/>
                  </a:lnTo>
                  <a:lnTo>
                    <a:pt x="158" y="1374"/>
                  </a:lnTo>
                  <a:lnTo>
                    <a:pt x="154" y="1364"/>
                  </a:lnTo>
                  <a:lnTo>
                    <a:pt x="148" y="1342"/>
                  </a:lnTo>
                  <a:lnTo>
                    <a:pt x="148" y="1320"/>
                  </a:lnTo>
                  <a:lnTo>
                    <a:pt x="148" y="1300"/>
                  </a:lnTo>
                  <a:lnTo>
                    <a:pt x="150" y="1284"/>
                  </a:lnTo>
                  <a:lnTo>
                    <a:pt x="152" y="1268"/>
                  </a:lnTo>
                  <a:lnTo>
                    <a:pt x="152" y="1268"/>
                  </a:lnTo>
                  <a:lnTo>
                    <a:pt x="160" y="1248"/>
                  </a:lnTo>
                  <a:lnTo>
                    <a:pt x="168" y="1220"/>
                  </a:lnTo>
                  <a:lnTo>
                    <a:pt x="186" y="1156"/>
                  </a:lnTo>
                  <a:lnTo>
                    <a:pt x="186" y="1156"/>
                  </a:lnTo>
                  <a:lnTo>
                    <a:pt x="224" y="1160"/>
                  </a:lnTo>
                  <a:lnTo>
                    <a:pt x="262" y="1164"/>
                  </a:lnTo>
                  <a:lnTo>
                    <a:pt x="300" y="1168"/>
                  </a:lnTo>
                  <a:lnTo>
                    <a:pt x="338" y="1168"/>
                  </a:lnTo>
                  <a:lnTo>
                    <a:pt x="338" y="1168"/>
                  </a:lnTo>
                  <a:lnTo>
                    <a:pt x="350" y="1154"/>
                  </a:lnTo>
                  <a:lnTo>
                    <a:pt x="358" y="1136"/>
                  </a:lnTo>
                  <a:lnTo>
                    <a:pt x="362" y="1118"/>
                  </a:lnTo>
                  <a:lnTo>
                    <a:pt x="366" y="1100"/>
                  </a:lnTo>
                  <a:lnTo>
                    <a:pt x="370" y="1058"/>
                  </a:lnTo>
                  <a:lnTo>
                    <a:pt x="374" y="1038"/>
                  </a:lnTo>
                  <a:lnTo>
                    <a:pt x="380" y="1016"/>
                  </a:lnTo>
                  <a:lnTo>
                    <a:pt x="380" y="1016"/>
                  </a:lnTo>
                  <a:lnTo>
                    <a:pt x="400" y="1104"/>
                  </a:lnTo>
                  <a:lnTo>
                    <a:pt x="410" y="1146"/>
                  </a:lnTo>
                  <a:lnTo>
                    <a:pt x="416" y="1162"/>
                  </a:lnTo>
                  <a:lnTo>
                    <a:pt x="422" y="1172"/>
                  </a:lnTo>
                  <a:lnTo>
                    <a:pt x="422" y="1172"/>
                  </a:lnTo>
                  <a:lnTo>
                    <a:pt x="444" y="1210"/>
                  </a:lnTo>
                  <a:lnTo>
                    <a:pt x="460" y="1246"/>
                  </a:lnTo>
                  <a:lnTo>
                    <a:pt x="474" y="1276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72" y="1316"/>
                  </a:lnTo>
                  <a:lnTo>
                    <a:pt x="468" y="1328"/>
                  </a:lnTo>
                  <a:lnTo>
                    <a:pt x="468" y="1338"/>
                  </a:lnTo>
                  <a:lnTo>
                    <a:pt x="470" y="1350"/>
                  </a:lnTo>
                  <a:lnTo>
                    <a:pt x="476" y="1360"/>
                  </a:lnTo>
                  <a:lnTo>
                    <a:pt x="484" y="1370"/>
                  </a:lnTo>
                  <a:lnTo>
                    <a:pt x="498" y="1392"/>
                  </a:lnTo>
                  <a:lnTo>
                    <a:pt x="498" y="1392"/>
                  </a:lnTo>
                  <a:lnTo>
                    <a:pt x="504" y="1406"/>
                  </a:lnTo>
                  <a:lnTo>
                    <a:pt x="510" y="1420"/>
                  </a:lnTo>
                  <a:lnTo>
                    <a:pt x="514" y="1430"/>
                  </a:lnTo>
                  <a:lnTo>
                    <a:pt x="518" y="1436"/>
                  </a:lnTo>
                  <a:lnTo>
                    <a:pt x="522" y="1440"/>
                  </a:lnTo>
                  <a:lnTo>
                    <a:pt x="522" y="1440"/>
                  </a:lnTo>
                  <a:lnTo>
                    <a:pt x="524" y="1432"/>
                  </a:lnTo>
                  <a:lnTo>
                    <a:pt x="522" y="1422"/>
                  </a:lnTo>
                  <a:lnTo>
                    <a:pt x="516" y="1404"/>
                  </a:lnTo>
                  <a:lnTo>
                    <a:pt x="514" y="1394"/>
                  </a:lnTo>
                  <a:lnTo>
                    <a:pt x="512" y="1386"/>
                  </a:lnTo>
                  <a:lnTo>
                    <a:pt x="514" y="1378"/>
                  </a:lnTo>
                  <a:lnTo>
                    <a:pt x="520" y="1372"/>
                  </a:lnTo>
                  <a:lnTo>
                    <a:pt x="520" y="1372"/>
                  </a:lnTo>
                  <a:lnTo>
                    <a:pt x="528" y="1374"/>
                  </a:lnTo>
                  <a:lnTo>
                    <a:pt x="538" y="1380"/>
                  </a:lnTo>
                  <a:lnTo>
                    <a:pt x="544" y="1388"/>
                  </a:lnTo>
                  <a:lnTo>
                    <a:pt x="552" y="1398"/>
                  </a:lnTo>
                  <a:lnTo>
                    <a:pt x="558" y="1406"/>
                  </a:lnTo>
                  <a:lnTo>
                    <a:pt x="564" y="1416"/>
                  </a:lnTo>
                  <a:lnTo>
                    <a:pt x="574" y="1422"/>
                  </a:lnTo>
                  <a:lnTo>
                    <a:pt x="582" y="1426"/>
                  </a:lnTo>
                  <a:lnTo>
                    <a:pt x="582" y="1426"/>
                  </a:lnTo>
                  <a:lnTo>
                    <a:pt x="594" y="1426"/>
                  </a:lnTo>
                  <a:lnTo>
                    <a:pt x="608" y="1422"/>
                  </a:lnTo>
                  <a:lnTo>
                    <a:pt x="622" y="1416"/>
                  </a:lnTo>
                  <a:lnTo>
                    <a:pt x="636" y="1408"/>
                  </a:lnTo>
                  <a:lnTo>
                    <a:pt x="648" y="1398"/>
                  </a:lnTo>
                  <a:lnTo>
                    <a:pt x="654" y="1388"/>
                  </a:lnTo>
                  <a:lnTo>
                    <a:pt x="656" y="1384"/>
                  </a:lnTo>
                  <a:lnTo>
                    <a:pt x="656" y="1378"/>
                  </a:lnTo>
                  <a:lnTo>
                    <a:pt x="654" y="1374"/>
                  </a:lnTo>
                  <a:lnTo>
                    <a:pt x="650" y="1368"/>
                  </a:lnTo>
                  <a:lnTo>
                    <a:pt x="650" y="1368"/>
                  </a:lnTo>
                  <a:close/>
                  <a:moveTo>
                    <a:pt x="406" y="824"/>
                  </a:moveTo>
                  <a:lnTo>
                    <a:pt x="406" y="824"/>
                  </a:lnTo>
                  <a:lnTo>
                    <a:pt x="406" y="82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2" y="826"/>
                  </a:lnTo>
                  <a:lnTo>
                    <a:pt x="412" y="826"/>
                  </a:lnTo>
                  <a:lnTo>
                    <a:pt x="406" y="824"/>
                  </a:lnTo>
                  <a:lnTo>
                    <a:pt x="406" y="824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3" name="Freeform 151"/>
            <p:cNvSpPr>
              <a:spLocks/>
            </p:cNvSpPr>
            <p:nvPr/>
          </p:nvSpPr>
          <p:spPr bwMode="auto">
            <a:xfrm>
              <a:off x="4700588" y="4273550"/>
              <a:ext cx="304800" cy="317500"/>
            </a:xfrm>
            <a:custGeom>
              <a:avLst/>
              <a:gdLst>
                <a:gd name="T0" fmla="*/ 102 w 192"/>
                <a:gd name="T1" fmla="*/ 58 h 200"/>
                <a:gd name="T2" fmla="*/ 78 w 192"/>
                <a:gd name="T3" fmla="*/ 34 h 200"/>
                <a:gd name="T4" fmla="*/ 74 w 192"/>
                <a:gd name="T5" fmla="*/ 32 h 200"/>
                <a:gd name="T6" fmla="*/ 58 w 192"/>
                <a:gd name="T7" fmla="*/ 28 h 200"/>
                <a:gd name="T8" fmla="*/ 22 w 192"/>
                <a:gd name="T9" fmla="*/ 2 h 200"/>
                <a:gd name="T10" fmla="*/ 12 w 192"/>
                <a:gd name="T11" fmla="*/ 0 h 200"/>
                <a:gd name="T12" fmla="*/ 8 w 192"/>
                <a:gd name="T13" fmla="*/ 0 h 200"/>
                <a:gd name="T14" fmla="*/ 0 w 192"/>
                <a:gd name="T15" fmla="*/ 16 h 200"/>
                <a:gd name="T16" fmla="*/ 6 w 192"/>
                <a:gd name="T17" fmla="*/ 28 h 200"/>
                <a:gd name="T18" fmla="*/ 40 w 192"/>
                <a:gd name="T19" fmla="*/ 56 h 200"/>
                <a:gd name="T20" fmla="*/ 44 w 192"/>
                <a:gd name="T21" fmla="*/ 64 h 200"/>
                <a:gd name="T22" fmla="*/ 52 w 192"/>
                <a:gd name="T23" fmla="*/ 76 h 200"/>
                <a:gd name="T24" fmla="*/ 56 w 192"/>
                <a:gd name="T25" fmla="*/ 76 h 200"/>
                <a:gd name="T26" fmla="*/ 74 w 192"/>
                <a:gd name="T27" fmla="*/ 68 h 200"/>
                <a:gd name="T28" fmla="*/ 86 w 192"/>
                <a:gd name="T29" fmla="*/ 64 h 200"/>
                <a:gd name="T30" fmla="*/ 94 w 192"/>
                <a:gd name="T31" fmla="*/ 68 h 200"/>
                <a:gd name="T32" fmla="*/ 102 w 192"/>
                <a:gd name="T33" fmla="*/ 76 h 200"/>
                <a:gd name="T34" fmla="*/ 132 w 192"/>
                <a:gd name="T35" fmla="*/ 108 h 200"/>
                <a:gd name="T36" fmla="*/ 158 w 192"/>
                <a:gd name="T37" fmla="*/ 138 h 200"/>
                <a:gd name="T38" fmla="*/ 164 w 192"/>
                <a:gd name="T39" fmla="*/ 152 h 200"/>
                <a:gd name="T40" fmla="*/ 174 w 192"/>
                <a:gd name="T41" fmla="*/ 186 h 200"/>
                <a:gd name="T42" fmla="*/ 178 w 192"/>
                <a:gd name="T43" fmla="*/ 198 h 200"/>
                <a:gd name="T44" fmla="*/ 180 w 192"/>
                <a:gd name="T45" fmla="*/ 198 h 200"/>
                <a:gd name="T46" fmla="*/ 168 w 192"/>
                <a:gd name="T47" fmla="*/ 160 h 200"/>
                <a:gd name="T48" fmla="*/ 150 w 192"/>
                <a:gd name="T49" fmla="*/ 106 h 200"/>
                <a:gd name="T50" fmla="*/ 150 w 192"/>
                <a:gd name="T51" fmla="*/ 98 h 200"/>
                <a:gd name="T52" fmla="*/ 156 w 192"/>
                <a:gd name="T53" fmla="*/ 84 h 200"/>
                <a:gd name="T54" fmla="*/ 166 w 192"/>
                <a:gd name="T55" fmla="*/ 76 h 200"/>
                <a:gd name="T56" fmla="*/ 190 w 192"/>
                <a:gd name="T57" fmla="*/ 70 h 200"/>
                <a:gd name="T58" fmla="*/ 192 w 192"/>
                <a:gd name="T59" fmla="*/ 70 h 200"/>
                <a:gd name="T60" fmla="*/ 182 w 192"/>
                <a:gd name="T61" fmla="*/ 64 h 200"/>
                <a:gd name="T62" fmla="*/ 156 w 192"/>
                <a:gd name="T63" fmla="*/ 52 h 200"/>
                <a:gd name="T64" fmla="*/ 120 w 192"/>
                <a:gd name="T65" fmla="*/ 36 h 200"/>
                <a:gd name="T66" fmla="*/ 112 w 192"/>
                <a:gd name="T67" fmla="*/ 32 h 200"/>
                <a:gd name="T68" fmla="*/ 112 w 192"/>
                <a:gd name="T69" fmla="*/ 36 h 200"/>
                <a:gd name="T70" fmla="*/ 118 w 192"/>
                <a:gd name="T71" fmla="*/ 56 h 200"/>
                <a:gd name="T72" fmla="*/ 130 w 192"/>
                <a:gd name="T73" fmla="*/ 76 h 200"/>
                <a:gd name="T74" fmla="*/ 136 w 192"/>
                <a:gd name="T75" fmla="*/ 90 h 200"/>
                <a:gd name="T76" fmla="*/ 132 w 192"/>
                <a:gd name="T77" fmla="*/ 98 h 200"/>
                <a:gd name="T78" fmla="*/ 128 w 192"/>
                <a:gd name="T79" fmla="*/ 94 h 200"/>
                <a:gd name="T80" fmla="*/ 102 w 192"/>
                <a:gd name="T81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00">
                  <a:moveTo>
                    <a:pt x="102" y="58"/>
                  </a:moveTo>
                  <a:lnTo>
                    <a:pt x="102" y="58"/>
                  </a:lnTo>
                  <a:lnTo>
                    <a:pt x="84" y="38"/>
                  </a:lnTo>
                  <a:lnTo>
                    <a:pt x="78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6" y="32"/>
                  </a:lnTo>
                  <a:lnTo>
                    <a:pt x="58" y="28"/>
                  </a:lnTo>
                  <a:lnTo>
                    <a:pt x="40" y="14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6" y="28"/>
                  </a:lnTo>
                  <a:lnTo>
                    <a:pt x="20" y="4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4" y="64"/>
                  </a:lnTo>
                  <a:lnTo>
                    <a:pt x="48" y="70"/>
                  </a:lnTo>
                  <a:lnTo>
                    <a:pt x="52" y="76"/>
                  </a:lnTo>
                  <a:lnTo>
                    <a:pt x="5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4" y="68"/>
                  </a:lnTo>
                  <a:lnTo>
                    <a:pt x="80" y="66"/>
                  </a:lnTo>
                  <a:lnTo>
                    <a:pt x="86" y="64"/>
                  </a:lnTo>
                  <a:lnTo>
                    <a:pt x="90" y="66"/>
                  </a:lnTo>
                  <a:lnTo>
                    <a:pt x="94" y="68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16" y="92"/>
                  </a:lnTo>
                  <a:lnTo>
                    <a:pt x="132" y="108"/>
                  </a:lnTo>
                  <a:lnTo>
                    <a:pt x="146" y="122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52"/>
                  </a:lnTo>
                  <a:lnTo>
                    <a:pt x="170" y="170"/>
                  </a:lnTo>
                  <a:lnTo>
                    <a:pt x="174" y="186"/>
                  </a:lnTo>
                  <a:lnTo>
                    <a:pt x="178" y="198"/>
                  </a:lnTo>
                  <a:lnTo>
                    <a:pt x="178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78" y="192"/>
                  </a:lnTo>
                  <a:lnTo>
                    <a:pt x="168" y="160"/>
                  </a:lnTo>
                  <a:lnTo>
                    <a:pt x="154" y="122"/>
                  </a:lnTo>
                  <a:lnTo>
                    <a:pt x="150" y="10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2" y="90"/>
                  </a:lnTo>
                  <a:lnTo>
                    <a:pt x="156" y="84"/>
                  </a:lnTo>
                  <a:lnTo>
                    <a:pt x="160" y="80"/>
                  </a:lnTo>
                  <a:lnTo>
                    <a:pt x="166" y="76"/>
                  </a:lnTo>
                  <a:lnTo>
                    <a:pt x="180" y="72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2" y="68"/>
                  </a:lnTo>
                  <a:lnTo>
                    <a:pt x="182" y="6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34" y="44"/>
                  </a:lnTo>
                  <a:lnTo>
                    <a:pt x="120" y="36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4" y="46"/>
                  </a:lnTo>
                  <a:lnTo>
                    <a:pt x="118" y="56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4" y="84"/>
                  </a:lnTo>
                  <a:lnTo>
                    <a:pt x="136" y="90"/>
                  </a:lnTo>
                  <a:lnTo>
                    <a:pt x="136" y="96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8" y="94"/>
                  </a:lnTo>
                  <a:lnTo>
                    <a:pt x="122" y="84"/>
                  </a:lnTo>
                  <a:lnTo>
                    <a:pt x="102" y="58"/>
                  </a:lnTo>
                  <a:lnTo>
                    <a:pt x="10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3" name="Line Callout 2 (Accent Bar) 2"/>
          <p:cNvSpPr/>
          <p:nvPr/>
        </p:nvSpPr>
        <p:spPr bwMode="ltGray">
          <a:xfrm flipH="1">
            <a:off x="998975" y="2304711"/>
            <a:ext cx="3488409" cy="936104"/>
          </a:xfrm>
          <a:prstGeom prst="accentCallout2">
            <a:avLst>
              <a:gd name="adj1" fmla="val 22820"/>
              <a:gd name="adj2" fmla="val -113"/>
              <a:gd name="adj3" fmla="val 22820"/>
              <a:gd name="adj4" fmla="val -7387"/>
              <a:gd name="adj5" fmla="val 133868"/>
              <a:gd name="adj6" fmla="val -1306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A utilização de </a:t>
            </a:r>
            <a:r>
              <a:rPr lang="pt-PT" dirty="0" err="1" smtClean="0">
                <a:solidFill>
                  <a:schemeClr val="tx1"/>
                </a:solidFill>
                <a:latin typeface="Georgia" pitchFamily="18" charset="0"/>
              </a:rPr>
              <a:t>cloud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Georgia" pitchFamily="18" charset="0"/>
              </a:rPr>
              <a:t>afecta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 a </a:t>
            </a:r>
            <a:r>
              <a:rPr lang="pt-PT" b="1" dirty="0" smtClean="0">
                <a:solidFill>
                  <a:schemeClr val="tx1"/>
                </a:solidFill>
                <a:latin typeface="Georgia" pitchFamily="18" charset="0"/>
              </a:rPr>
              <a:t>consistência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 da experiência de clientes?</a:t>
            </a:r>
            <a:endParaRPr lang="pt-PT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ltGray">
          <a:xfrm>
            <a:off x="4388651" y="5600706"/>
            <a:ext cx="1008112" cy="5053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1"/>
                </a:solidFill>
                <a:latin typeface="Georgia" pitchFamily="18" charset="0"/>
              </a:rPr>
              <a:t>CMO</a:t>
            </a:r>
            <a:endParaRPr lang="pt-PT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</p:spPr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31" name="Date Placeholder 6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</p:spPr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7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Computing</a:t>
            </a:r>
            <a:br>
              <a:rPr lang="en-GB" dirty="0"/>
            </a:br>
            <a:r>
              <a:rPr lang="en-GB" b="0" i="0" dirty="0" err="1"/>
              <a:t>Principais</a:t>
            </a:r>
            <a:r>
              <a:rPr lang="en-GB" b="0" i="0" dirty="0"/>
              <a:t> </a:t>
            </a:r>
            <a:r>
              <a:rPr lang="en-GB" b="0" i="0" dirty="0" err="1"/>
              <a:t>desafios</a:t>
            </a:r>
            <a:endParaRPr lang="en-GB" b="0" i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28</a:t>
            </a:fld>
            <a:endParaRPr lang="en-GB"/>
          </a:p>
        </p:txBody>
      </p:sp>
      <p:grpSp>
        <p:nvGrpSpPr>
          <p:cNvPr id="222" name="Group 221"/>
          <p:cNvGrpSpPr/>
          <p:nvPr/>
        </p:nvGrpSpPr>
        <p:grpSpPr>
          <a:xfrm>
            <a:off x="998975" y="3766546"/>
            <a:ext cx="679022" cy="2236919"/>
            <a:chOff x="6259513" y="1922463"/>
            <a:chExt cx="447675" cy="1474787"/>
          </a:xfrm>
        </p:grpSpPr>
        <p:sp>
          <p:nvSpPr>
            <p:cNvPr id="288" name="Freeform 49"/>
            <p:cNvSpPr>
              <a:spLocks noEditPoints="1"/>
            </p:cNvSpPr>
            <p:nvPr/>
          </p:nvSpPr>
          <p:spPr bwMode="auto">
            <a:xfrm>
              <a:off x="6259513" y="1922463"/>
              <a:ext cx="447675" cy="1474787"/>
            </a:xfrm>
            <a:custGeom>
              <a:avLst/>
              <a:gdLst>
                <a:gd name="T0" fmla="*/ 251 w 282"/>
                <a:gd name="T1" fmla="*/ 841 h 929"/>
                <a:gd name="T2" fmla="*/ 234 w 282"/>
                <a:gd name="T3" fmla="*/ 744 h 929"/>
                <a:gd name="T4" fmla="*/ 222 w 282"/>
                <a:gd name="T5" fmla="*/ 658 h 929"/>
                <a:gd name="T6" fmla="*/ 219 w 282"/>
                <a:gd name="T7" fmla="*/ 505 h 929"/>
                <a:gd name="T8" fmla="*/ 211 w 282"/>
                <a:gd name="T9" fmla="*/ 387 h 929"/>
                <a:gd name="T10" fmla="*/ 205 w 282"/>
                <a:gd name="T11" fmla="*/ 334 h 929"/>
                <a:gd name="T12" fmla="*/ 207 w 282"/>
                <a:gd name="T13" fmla="*/ 322 h 929"/>
                <a:gd name="T14" fmla="*/ 222 w 282"/>
                <a:gd name="T15" fmla="*/ 310 h 929"/>
                <a:gd name="T16" fmla="*/ 254 w 282"/>
                <a:gd name="T17" fmla="*/ 297 h 929"/>
                <a:gd name="T18" fmla="*/ 245 w 282"/>
                <a:gd name="T19" fmla="*/ 239 h 929"/>
                <a:gd name="T20" fmla="*/ 214 w 282"/>
                <a:gd name="T21" fmla="*/ 169 h 929"/>
                <a:gd name="T22" fmla="*/ 151 w 282"/>
                <a:gd name="T23" fmla="*/ 140 h 929"/>
                <a:gd name="T24" fmla="*/ 140 w 282"/>
                <a:gd name="T25" fmla="*/ 125 h 929"/>
                <a:gd name="T26" fmla="*/ 154 w 282"/>
                <a:gd name="T27" fmla="*/ 92 h 929"/>
                <a:gd name="T28" fmla="*/ 153 w 282"/>
                <a:gd name="T29" fmla="*/ 34 h 929"/>
                <a:gd name="T30" fmla="*/ 106 w 282"/>
                <a:gd name="T31" fmla="*/ 0 h 929"/>
                <a:gd name="T32" fmla="*/ 69 w 282"/>
                <a:gd name="T33" fmla="*/ 44 h 929"/>
                <a:gd name="T34" fmla="*/ 66 w 282"/>
                <a:gd name="T35" fmla="*/ 77 h 929"/>
                <a:gd name="T36" fmla="*/ 83 w 282"/>
                <a:gd name="T37" fmla="*/ 123 h 929"/>
                <a:gd name="T38" fmla="*/ 15 w 282"/>
                <a:gd name="T39" fmla="*/ 158 h 929"/>
                <a:gd name="T40" fmla="*/ 0 w 282"/>
                <a:gd name="T41" fmla="*/ 223 h 929"/>
                <a:gd name="T42" fmla="*/ 12 w 282"/>
                <a:gd name="T43" fmla="*/ 326 h 929"/>
                <a:gd name="T44" fmla="*/ 9 w 282"/>
                <a:gd name="T45" fmla="*/ 447 h 929"/>
                <a:gd name="T46" fmla="*/ 35 w 282"/>
                <a:gd name="T47" fmla="*/ 667 h 929"/>
                <a:gd name="T48" fmla="*/ 31 w 282"/>
                <a:gd name="T49" fmla="*/ 815 h 929"/>
                <a:gd name="T50" fmla="*/ 20 w 282"/>
                <a:gd name="T51" fmla="*/ 900 h 929"/>
                <a:gd name="T52" fmla="*/ 38 w 282"/>
                <a:gd name="T53" fmla="*/ 929 h 929"/>
                <a:gd name="T54" fmla="*/ 79 w 282"/>
                <a:gd name="T55" fmla="*/ 905 h 929"/>
                <a:gd name="T56" fmla="*/ 97 w 282"/>
                <a:gd name="T57" fmla="*/ 851 h 929"/>
                <a:gd name="T58" fmla="*/ 106 w 282"/>
                <a:gd name="T59" fmla="*/ 720 h 929"/>
                <a:gd name="T60" fmla="*/ 123 w 282"/>
                <a:gd name="T61" fmla="*/ 607 h 929"/>
                <a:gd name="T62" fmla="*/ 137 w 282"/>
                <a:gd name="T63" fmla="*/ 581 h 929"/>
                <a:gd name="T64" fmla="*/ 151 w 282"/>
                <a:gd name="T65" fmla="*/ 642 h 929"/>
                <a:gd name="T66" fmla="*/ 160 w 282"/>
                <a:gd name="T67" fmla="*/ 703 h 929"/>
                <a:gd name="T68" fmla="*/ 185 w 282"/>
                <a:gd name="T69" fmla="*/ 857 h 929"/>
                <a:gd name="T70" fmla="*/ 217 w 282"/>
                <a:gd name="T71" fmla="*/ 891 h 929"/>
                <a:gd name="T72" fmla="*/ 270 w 282"/>
                <a:gd name="T73" fmla="*/ 911 h 929"/>
                <a:gd name="T74" fmla="*/ 274 w 282"/>
                <a:gd name="T75" fmla="*/ 875 h 929"/>
                <a:gd name="T76" fmla="*/ 71 w 282"/>
                <a:gd name="T77" fmla="*/ 368 h 929"/>
                <a:gd name="T78" fmla="*/ 123 w 282"/>
                <a:gd name="T79" fmla="*/ 333 h 929"/>
                <a:gd name="T80" fmla="*/ 129 w 282"/>
                <a:gd name="T81" fmla="*/ 303 h 929"/>
                <a:gd name="T82" fmla="*/ 122 w 282"/>
                <a:gd name="T83" fmla="*/ 293 h 929"/>
                <a:gd name="T84" fmla="*/ 92 w 282"/>
                <a:gd name="T85" fmla="*/ 288 h 929"/>
                <a:gd name="T86" fmla="*/ 111 w 282"/>
                <a:gd name="T87" fmla="*/ 280 h 929"/>
                <a:gd name="T88" fmla="*/ 125 w 282"/>
                <a:gd name="T89" fmla="*/ 256 h 929"/>
                <a:gd name="T90" fmla="*/ 105 w 282"/>
                <a:gd name="T91" fmla="*/ 249 h 929"/>
                <a:gd name="T92" fmla="*/ 79 w 282"/>
                <a:gd name="T93" fmla="*/ 231 h 929"/>
                <a:gd name="T94" fmla="*/ 65 w 282"/>
                <a:gd name="T95" fmla="*/ 191 h 929"/>
                <a:gd name="T96" fmla="*/ 199 w 282"/>
                <a:gd name="T97" fmla="*/ 199 h 929"/>
                <a:gd name="T98" fmla="*/ 151 w 282"/>
                <a:gd name="T99" fmla="*/ 252 h 929"/>
                <a:gd name="T100" fmla="*/ 143 w 282"/>
                <a:gd name="T101" fmla="*/ 293 h 929"/>
                <a:gd name="T102" fmla="*/ 140 w 282"/>
                <a:gd name="T103" fmla="*/ 297 h 929"/>
                <a:gd name="T104" fmla="*/ 146 w 282"/>
                <a:gd name="T105" fmla="*/ 313 h 929"/>
                <a:gd name="T106" fmla="*/ 146 w 282"/>
                <a:gd name="T107" fmla="*/ 322 h 929"/>
                <a:gd name="T108" fmla="*/ 170 w 282"/>
                <a:gd name="T109" fmla="*/ 331 h 929"/>
                <a:gd name="T110" fmla="*/ 75 w 282"/>
                <a:gd name="T111" fmla="*/ 28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929">
                  <a:moveTo>
                    <a:pt x="274" y="875"/>
                  </a:moveTo>
                  <a:lnTo>
                    <a:pt x="274" y="875"/>
                  </a:lnTo>
                  <a:lnTo>
                    <a:pt x="264" y="866"/>
                  </a:lnTo>
                  <a:lnTo>
                    <a:pt x="253" y="858"/>
                  </a:lnTo>
                  <a:lnTo>
                    <a:pt x="242" y="852"/>
                  </a:lnTo>
                  <a:lnTo>
                    <a:pt x="242" y="848"/>
                  </a:lnTo>
                  <a:lnTo>
                    <a:pt x="251" y="841"/>
                  </a:lnTo>
                  <a:lnTo>
                    <a:pt x="251" y="841"/>
                  </a:lnTo>
                  <a:lnTo>
                    <a:pt x="253" y="829"/>
                  </a:lnTo>
                  <a:lnTo>
                    <a:pt x="251" y="818"/>
                  </a:lnTo>
                  <a:lnTo>
                    <a:pt x="250" y="807"/>
                  </a:lnTo>
                  <a:lnTo>
                    <a:pt x="250" y="807"/>
                  </a:lnTo>
                  <a:lnTo>
                    <a:pt x="240" y="780"/>
                  </a:lnTo>
                  <a:lnTo>
                    <a:pt x="236" y="761"/>
                  </a:lnTo>
                  <a:lnTo>
                    <a:pt x="234" y="744"/>
                  </a:lnTo>
                  <a:lnTo>
                    <a:pt x="234" y="744"/>
                  </a:lnTo>
                  <a:lnTo>
                    <a:pt x="236" y="715"/>
                  </a:lnTo>
                  <a:lnTo>
                    <a:pt x="234" y="703"/>
                  </a:lnTo>
                  <a:lnTo>
                    <a:pt x="231" y="698"/>
                  </a:lnTo>
                  <a:lnTo>
                    <a:pt x="228" y="693"/>
                  </a:lnTo>
                  <a:lnTo>
                    <a:pt x="228" y="693"/>
                  </a:lnTo>
                  <a:lnTo>
                    <a:pt x="225" y="687"/>
                  </a:lnTo>
                  <a:lnTo>
                    <a:pt x="223" y="679"/>
                  </a:lnTo>
                  <a:lnTo>
                    <a:pt x="222" y="658"/>
                  </a:lnTo>
                  <a:lnTo>
                    <a:pt x="220" y="627"/>
                  </a:lnTo>
                  <a:lnTo>
                    <a:pt x="220" y="627"/>
                  </a:lnTo>
                  <a:lnTo>
                    <a:pt x="222" y="615"/>
                  </a:lnTo>
                  <a:lnTo>
                    <a:pt x="222" y="595"/>
                  </a:lnTo>
                  <a:lnTo>
                    <a:pt x="223" y="570"/>
                  </a:lnTo>
                  <a:lnTo>
                    <a:pt x="223" y="548"/>
                  </a:lnTo>
                  <a:lnTo>
                    <a:pt x="223" y="548"/>
                  </a:lnTo>
                  <a:lnTo>
                    <a:pt x="219" y="505"/>
                  </a:lnTo>
                  <a:lnTo>
                    <a:pt x="216" y="481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28" y="448"/>
                  </a:lnTo>
                  <a:lnTo>
                    <a:pt x="222" y="424"/>
                  </a:lnTo>
                  <a:lnTo>
                    <a:pt x="217" y="404"/>
                  </a:lnTo>
                  <a:lnTo>
                    <a:pt x="217" y="404"/>
                  </a:lnTo>
                  <a:lnTo>
                    <a:pt x="211" y="387"/>
                  </a:lnTo>
                  <a:lnTo>
                    <a:pt x="207" y="365"/>
                  </a:lnTo>
                  <a:lnTo>
                    <a:pt x="202" y="347"/>
                  </a:lnTo>
                  <a:lnTo>
                    <a:pt x="202" y="336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202" y="334"/>
                  </a:lnTo>
                  <a:lnTo>
                    <a:pt x="205" y="334"/>
                  </a:lnTo>
                  <a:lnTo>
                    <a:pt x="205" y="334"/>
                  </a:lnTo>
                  <a:lnTo>
                    <a:pt x="207" y="334"/>
                  </a:lnTo>
                  <a:lnTo>
                    <a:pt x="208" y="333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8" y="326"/>
                  </a:lnTo>
                  <a:lnTo>
                    <a:pt x="208" y="323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8" y="320"/>
                  </a:lnTo>
                  <a:lnTo>
                    <a:pt x="210" y="319"/>
                  </a:lnTo>
                  <a:lnTo>
                    <a:pt x="210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22" y="310"/>
                  </a:lnTo>
                  <a:lnTo>
                    <a:pt x="231" y="308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44" y="308"/>
                  </a:lnTo>
                  <a:lnTo>
                    <a:pt x="248" y="305"/>
                  </a:lnTo>
                  <a:lnTo>
                    <a:pt x="253" y="302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6" y="289"/>
                  </a:lnTo>
                  <a:lnTo>
                    <a:pt x="256" y="280"/>
                  </a:lnTo>
                  <a:lnTo>
                    <a:pt x="256" y="269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1" y="249"/>
                  </a:lnTo>
                  <a:lnTo>
                    <a:pt x="248" y="243"/>
                  </a:lnTo>
                  <a:lnTo>
                    <a:pt x="245" y="239"/>
                  </a:lnTo>
                  <a:lnTo>
                    <a:pt x="245" y="239"/>
                  </a:lnTo>
                  <a:lnTo>
                    <a:pt x="237" y="229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4" y="165"/>
                  </a:lnTo>
                  <a:lnTo>
                    <a:pt x="213" y="160"/>
                  </a:lnTo>
                  <a:lnTo>
                    <a:pt x="208" y="155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1" y="146"/>
                  </a:lnTo>
                  <a:lnTo>
                    <a:pt x="159" y="143"/>
                  </a:lnTo>
                  <a:lnTo>
                    <a:pt x="151" y="140"/>
                  </a:lnTo>
                  <a:lnTo>
                    <a:pt x="151" y="140"/>
                  </a:lnTo>
                  <a:lnTo>
                    <a:pt x="151" y="138"/>
                  </a:lnTo>
                  <a:lnTo>
                    <a:pt x="149" y="135"/>
                  </a:lnTo>
                  <a:lnTo>
                    <a:pt x="148" y="131"/>
                  </a:lnTo>
                  <a:lnTo>
                    <a:pt x="145" y="129"/>
                  </a:lnTo>
                  <a:lnTo>
                    <a:pt x="140" y="128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2" y="115"/>
                  </a:lnTo>
                  <a:lnTo>
                    <a:pt x="145" y="106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9" y="98"/>
                  </a:lnTo>
                  <a:lnTo>
                    <a:pt x="153" y="97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3" y="34"/>
                  </a:lnTo>
                  <a:lnTo>
                    <a:pt x="151" y="27"/>
                  </a:lnTo>
                  <a:lnTo>
                    <a:pt x="148" y="21"/>
                  </a:lnTo>
                  <a:lnTo>
                    <a:pt x="143" y="15"/>
                  </a:lnTo>
                  <a:lnTo>
                    <a:pt x="137" y="9"/>
                  </a:lnTo>
                  <a:lnTo>
                    <a:pt x="129" y="4"/>
                  </a:lnTo>
                  <a:lnTo>
                    <a:pt x="119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4" y="20"/>
                  </a:lnTo>
                  <a:lnTo>
                    <a:pt x="71" y="27"/>
                  </a:lnTo>
                  <a:lnTo>
                    <a:pt x="69" y="3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68" y="69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8" y="86"/>
                  </a:lnTo>
                  <a:lnTo>
                    <a:pt x="71" y="92"/>
                  </a:lnTo>
                  <a:lnTo>
                    <a:pt x="74" y="97"/>
                  </a:lnTo>
                  <a:lnTo>
                    <a:pt x="75" y="98"/>
                  </a:lnTo>
                  <a:lnTo>
                    <a:pt x="79" y="98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79" y="128"/>
                  </a:lnTo>
                  <a:lnTo>
                    <a:pt x="75" y="132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6" y="146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15" y="158"/>
                  </a:lnTo>
                  <a:lnTo>
                    <a:pt x="9" y="163"/>
                  </a:lnTo>
                  <a:lnTo>
                    <a:pt x="6" y="171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2" y="206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99"/>
                  </a:lnTo>
                  <a:lnTo>
                    <a:pt x="2" y="306"/>
                  </a:lnTo>
                  <a:lnTo>
                    <a:pt x="3" y="314"/>
                  </a:lnTo>
                  <a:lnTo>
                    <a:pt x="8" y="320"/>
                  </a:lnTo>
                  <a:lnTo>
                    <a:pt x="12" y="326"/>
                  </a:lnTo>
                  <a:lnTo>
                    <a:pt x="18" y="333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2" y="359"/>
                  </a:lnTo>
                  <a:lnTo>
                    <a:pt x="17" y="384"/>
                  </a:lnTo>
                  <a:lnTo>
                    <a:pt x="12" y="416"/>
                  </a:lnTo>
                  <a:lnTo>
                    <a:pt x="12" y="416"/>
                  </a:lnTo>
                  <a:lnTo>
                    <a:pt x="9" y="447"/>
                  </a:lnTo>
                  <a:lnTo>
                    <a:pt x="9" y="470"/>
                  </a:lnTo>
                  <a:lnTo>
                    <a:pt x="9" y="490"/>
                  </a:lnTo>
                  <a:lnTo>
                    <a:pt x="28" y="493"/>
                  </a:lnTo>
                  <a:lnTo>
                    <a:pt x="28" y="493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35" y="632"/>
                  </a:lnTo>
                  <a:lnTo>
                    <a:pt x="35" y="667"/>
                  </a:lnTo>
                  <a:lnTo>
                    <a:pt x="34" y="704"/>
                  </a:lnTo>
                  <a:lnTo>
                    <a:pt x="34" y="704"/>
                  </a:lnTo>
                  <a:lnTo>
                    <a:pt x="34" y="740"/>
                  </a:lnTo>
                  <a:lnTo>
                    <a:pt x="34" y="767"/>
                  </a:lnTo>
                  <a:lnTo>
                    <a:pt x="34" y="792"/>
                  </a:lnTo>
                  <a:lnTo>
                    <a:pt x="34" y="803"/>
                  </a:lnTo>
                  <a:lnTo>
                    <a:pt x="31" y="815"/>
                  </a:lnTo>
                  <a:lnTo>
                    <a:pt x="31" y="815"/>
                  </a:lnTo>
                  <a:lnTo>
                    <a:pt x="29" y="827"/>
                  </a:lnTo>
                  <a:lnTo>
                    <a:pt x="28" y="840"/>
                  </a:lnTo>
                  <a:lnTo>
                    <a:pt x="29" y="863"/>
                  </a:lnTo>
                  <a:lnTo>
                    <a:pt x="31" y="880"/>
                  </a:lnTo>
                  <a:lnTo>
                    <a:pt x="32" y="889"/>
                  </a:lnTo>
                  <a:lnTo>
                    <a:pt x="32" y="889"/>
                  </a:lnTo>
                  <a:lnTo>
                    <a:pt x="28" y="892"/>
                  </a:lnTo>
                  <a:lnTo>
                    <a:pt x="20" y="900"/>
                  </a:lnTo>
                  <a:lnTo>
                    <a:pt x="17" y="905"/>
                  </a:lnTo>
                  <a:lnTo>
                    <a:pt x="15" y="911"/>
                  </a:lnTo>
                  <a:lnTo>
                    <a:pt x="15" y="917"/>
                  </a:lnTo>
                  <a:lnTo>
                    <a:pt x="18" y="921"/>
                  </a:lnTo>
                  <a:lnTo>
                    <a:pt x="18" y="921"/>
                  </a:lnTo>
                  <a:lnTo>
                    <a:pt x="25" y="928"/>
                  </a:lnTo>
                  <a:lnTo>
                    <a:pt x="31" y="929"/>
                  </a:lnTo>
                  <a:lnTo>
                    <a:pt x="38" y="929"/>
                  </a:lnTo>
                  <a:lnTo>
                    <a:pt x="46" y="928"/>
                  </a:lnTo>
                  <a:lnTo>
                    <a:pt x="52" y="925"/>
                  </a:lnTo>
                  <a:lnTo>
                    <a:pt x="60" y="921"/>
                  </a:lnTo>
                  <a:lnTo>
                    <a:pt x="65" y="917"/>
                  </a:lnTo>
                  <a:lnTo>
                    <a:pt x="69" y="911"/>
                  </a:lnTo>
                  <a:lnTo>
                    <a:pt x="69" y="911"/>
                  </a:lnTo>
                  <a:lnTo>
                    <a:pt x="74" y="908"/>
                  </a:lnTo>
                  <a:lnTo>
                    <a:pt x="79" y="905"/>
                  </a:lnTo>
                  <a:lnTo>
                    <a:pt x="89" y="900"/>
                  </a:lnTo>
                  <a:lnTo>
                    <a:pt x="94" y="897"/>
                  </a:lnTo>
                  <a:lnTo>
                    <a:pt x="97" y="892"/>
                  </a:lnTo>
                  <a:lnTo>
                    <a:pt x="97" y="886"/>
                  </a:lnTo>
                  <a:lnTo>
                    <a:pt x="96" y="877"/>
                  </a:lnTo>
                  <a:lnTo>
                    <a:pt x="102" y="874"/>
                  </a:lnTo>
                  <a:lnTo>
                    <a:pt x="102" y="874"/>
                  </a:lnTo>
                  <a:lnTo>
                    <a:pt x="97" y="851"/>
                  </a:lnTo>
                  <a:lnTo>
                    <a:pt x="94" y="831"/>
                  </a:lnTo>
                  <a:lnTo>
                    <a:pt x="92" y="812"/>
                  </a:lnTo>
                  <a:lnTo>
                    <a:pt x="92" y="812"/>
                  </a:lnTo>
                  <a:lnTo>
                    <a:pt x="96" y="797"/>
                  </a:lnTo>
                  <a:lnTo>
                    <a:pt x="100" y="774"/>
                  </a:lnTo>
                  <a:lnTo>
                    <a:pt x="105" y="749"/>
                  </a:lnTo>
                  <a:lnTo>
                    <a:pt x="106" y="735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07"/>
                  </a:lnTo>
                  <a:lnTo>
                    <a:pt x="106" y="696"/>
                  </a:lnTo>
                  <a:lnTo>
                    <a:pt x="109" y="679"/>
                  </a:lnTo>
                  <a:lnTo>
                    <a:pt x="112" y="669"/>
                  </a:lnTo>
                  <a:lnTo>
                    <a:pt x="116" y="656"/>
                  </a:lnTo>
                  <a:lnTo>
                    <a:pt x="116" y="656"/>
                  </a:lnTo>
                  <a:lnTo>
                    <a:pt x="123" y="607"/>
                  </a:lnTo>
                  <a:lnTo>
                    <a:pt x="126" y="579"/>
                  </a:lnTo>
                  <a:lnTo>
                    <a:pt x="126" y="567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9" y="565"/>
                  </a:lnTo>
                  <a:lnTo>
                    <a:pt x="134" y="573"/>
                  </a:lnTo>
                  <a:lnTo>
                    <a:pt x="137" y="581"/>
                  </a:lnTo>
                  <a:lnTo>
                    <a:pt x="137" y="581"/>
                  </a:lnTo>
                  <a:lnTo>
                    <a:pt x="139" y="589"/>
                  </a:lnTo>
                  <a:lnTo>
                    <a:pt x="139" y="595"/>
                  </a:lnTo>
                  <a:lnTo>
                    <a:pt x="139" y="602"/>
                  </a:lnTo>
                  <a:lnTo>
                    <a:pt x="142" y="613"/>
                  </a:lnTo>
                  <a:lnTo>
                    <a:pt x="142" y="613"/>
                  </a:lnTo>
                  <a:lnTo>
                    <a:pt x="149" y="630"/>
                  </a:lnTo>
                  <a:lnTo>
                    <a:pt x="151" y="636"/>
                  </a:lnTo>
                  <a:lnTo>
                    <a:pt x="151" y="642"/>
                  </a:lnTo>
                  <a:lnTo>
                    <a:pt x="151" y="642"/>
                  </a:lnTo>
                  <a:lnTo>
                    <a:pt x="153" y="661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9" y="683"/>
                  </a:lnTo>
                  <a:lnTo>
                    <a:pt x="159" y="689"/>
                  </a:lnTo>
                  <a:lnTo>
                    <a:pt x="160" y="703"/>
                  </a:lnTo>
                  <a:lnTo>
                    <a:pt x="160" y="703"/>
                  </a:lnTo>
                  <a:lnTo>
                    <a:pt x="176" y="801"/>
                  </a:lnTo>
                  <a:lnTo>
                    <a:pt x="176" y="801"/>
                  </a:lnTo>
                  <a:lnTo>
                    <a:pt x="177" y="814"/>
                  </a:lnTo>
                  <a:lnTo>
                    <a:pt x="182" y="829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52"/>
                  </a:lnTo>
                  <a:lnTo>
                    <a:pt x="185" y="857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8"/>
                  </a:lnTo>
                  <a:lnTo>
                    <a:pt x="186" y="872"/>
                  </a:lnTo>
                  <a:lnTo>
                    <a:pt x="193" y="877"/>
                  </a:lnTo>
                  <a:lnTo>
                    <a:pt x="200" y="881"/>
                  </a:lnTo>
                  <a:lnTo>
                    <a:pt x="200" y="881"/>
                  </a:lnTo>
                  <a:lnTo>
                    <a:pt x="217" y="891"/>
                  </a:lnTo>
                  <a:lnTo>
                    <a:pt x="227" y="895"/>
                  </a:lnTo>
                  <a:lnTo>
                    <a:pt x="236" y="901"/>
                  </a:lnTo>
                  <a:lnTo>
                    <a:pt x="236" y="901"/>
                  </a:lnTo>
                  <a:lnTo>
                    <a:pt x="244" y="908"/>
                  </a:lnTo>
                  <a:lnTo>
                    <a:pt x="253" y="912"/>
                  </a:lnTo>
                  <a:lnTo>
                    <a:pt x="262" y="914"/>
                  </a:lnTo>
                  <a:lnTo>
                    <a:pt x="270" y="911"/>
                  </a:lnTo>
                  <a:lnTo>
                    <a:pt x="270" y="911"/>
                  </a:lnTo>
                  <a:lnTo>
                    <a:pt x="274" y="909"/>
                  </a:lnTo>
                  <a:lnTo>
                    <a:pt x="277" y="906"/>
                  </a:lnTo>
                  <a:lnTo>
                    <a:pt x="281" y="901"/>
                  </a:lnTo>
                  <a:lnTo>
                    <a:pt x="282" y="897"/>
                  </a:lnTo>
                  <a:lnTo>
                    <a:pt x="282" y="892"/>
                  </a:lnTo>
                  <a:lnTo>
                    <a:pt x="281" y="886"/>
                  </a:lnTo>
                  <a:lnTo>
                    <a:pt x="279" y="881"/>
                  </a:lnTo>
                  <a:lnTo>
                    <a:pt x="274" y="875"/>
                  </a:lnTo>
                  <a:lnTo>
                    <a:pt x="274" y="875"/>
                  </a:lnTo>
                  <a:close/>
                  <a:moveTo>
                    <a:pt x="197" y="359"/>
                  </a:moveTo>
                  <a:lnTo>
                    <a:pt x="197" y="359"/>
                  </a:lnTo>
                  <a:lnTo>
                    <a:pt x="197" y="363"/>
                  </a:lnTo>
                  <a:lnTo>
                    <a:pt x="194" y="367"/>
                  </a:lnTo>
                  <a:lnTo>
                    <a:pt x="191" y="368"/>
                  </a:lnTo>
                  <a:lnTo>
                    <a:pt x="186" y="370"/>
                  </a:lnTo>
                  <a:lnTo>
                    <a:pt x="71" y="368"/>
                  </a:lnTo>
                  <a:lnTo>
                    <a:pt x="71" y="368"/>
                  </a:lnTo>
                  <a:lnTo>
                    <a:pt x="66" y="368"/>
                  </a:lnTo>
                  <a:lnTo>
                    <a:pt x="63" y="365"/>
                  </a:lnTo>
                  <a:lnTo>
                    <a:pt x="62" y="362"/>
                  </a:lnTo>
                  <a:lnTo>
                    <a:pt x="60" y="359"/>
                  </a:lnTo>
                  <a:lnTo>
                    <a:pt x="60" y="331"/>
                  </a:lnTo>
                  <a:lnTo>
                    <a:pt x="120" y="34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6" y="320"/>
                  </a:lnTo>
                  <a:lnTo>
                    <a:pt x="129" y="303"/>
                  </a:lnTo>
                  <a:lnTo>
                    <a:pt x="129" y="303"/>
                  </a:lnTo>
                  <a:lnTo>
                    <a:pt x="131" y="297"/>
                  </a:lnTo>
                  <a:lnTo>
                    <a:pt x="131" y="297"/>
                  </a:lnTo>
                  <a:lnTo>
                    <a:pt x="131" y="294"/>
                  </a:lnTo>
                  <a:lnTo>
                    <a:pt x="131" y="294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09" y="291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89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100" y="282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17" y="282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68"/>
                  </a:lnTo>
                  <a:lnTo>
                    <a:pt x="125" y="256"/>
                  </a:lnTo>
                  <a:lnTo>
                    <a:pt x="125" y="256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2" y="251"/>
                  </a:lnTo>
                  <a:lnTo>
                    <a:pt x="116" y="251"/>
                  </a:lnTo>
                  <a:lnTo>
                    <a:pt x="116" y="251"/>
                  </a:lnTo>
                  <a:lnTo>
                    <a:pt x="108" y="249"/>
                  </a:lnTo>
                  <a:lnTo>
                    <a:pt x="105" y="249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94" y="242"/>
                  </a:lnTo>
                  <a:lnTo>
                    <a:pt x="86" y="236"/>
                  </a:lnTo>
                  <a:lnTo>
                    <a:pt x="86" y="236"/>
                  </a:lnTo>
                  <a:lnTo>
                    <a:pt x="85" y="232"/>
                  </a:lnTo>
                  <a:lnTo>
                    <a:pt x="79" y="231"/>
                  </a:lnTo>
                  <a:lnTo>
                    <a:pt x="79" y="231"/>
                  </a:lnTo>
                  <a:lnTo>
                    <a:pt x="68" y="228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2" y="226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3" y="194"/>
                  </a:lnTo>
                  <a:lnTo>
                    <a:pt x="65" y="191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93" y="189"/>
                  </a:lnTo>
                  <a:lnTo>
                    <a:pt x="196" y="191"/>
                  </a:lnTo>
                  <a:lnTo>
                    <a:pt x="199" y="194"/>
                  </a:lnTo>
                  <a:lnTo>
                    <a:pt x="199" y="199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77" y="254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51" y="252"/>
                  </a:lnTo>
                  <a:lnTo>
                    <a:pt x="134" y="251"/>
                  </a:lnTo>
                  <a:lnTo>
                    <a:pt x="134" y="251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3" y="308"/>
                  </a:lnTo>
                  <a:lnTo>
                    <a:pt x="145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7"/>
                  </a:lnTo>
                  <a:lnTo>
                    <a:pt x="146" y="317"/>
                  </a:lnTo>
                  <a:lnTo>
                    <a:pt x="146" y="320"/>
                  </a:lnTo>
                  <a:lnTo>
                    <a:pt x="146" y="322"/>
                  </a:lnTo>
                  <a:lnTo>
                    <a:pt x="146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53" y="326"/>
                  </a:lnTo>
                  <a:lnTo>
                    <a:pt x="153" y="326"/>
                  </a:lnTo>
                  <a:lnTo>
                    <a:pt x="160" y="326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70" y="331"/>
                  </a:lnTo>
                  <a:lnTo>
                    <a:pt x="173" y="333"/>
                  </a:lnTo>
                  <a:lnTo>
                    <a:pt x="183" y="333"/>
                  </a:lnTo>
                  <a:lnTo>
                    <a:pt x="183" y="333"/>
                  </a:lnTo>
                  <a:lnTo>
                    <a:pt x="197" y="334"/>
                  </a:lnTo>
                  <a:lnTo>
                    <a:pt x="197" y="359"/>
                  </a:lnTo>
                  <a:close/>
                  <a:moveTo>
                    <a:pt x="63" y="280"/>
                  </a:moveTo>
                  <a:lnTo>
                    <a:pt x="63" y="280"/>
                  </a:lnTo>
                  <a:lnTo>
                    <a:pt x="75" y="283"/>
                  </a:lnTo>
                  <a:lnTo>
                    <a:pt x="85" y="286"/>
                  </a:lnTo>
                  <a:lnTo>
                    <a:pt x="85" y="286"/>
                  </a:lnTo>
                  <a:lnTo>
                    <a:pt x="75" y="283"/>
                  </a:lnTo>
                  <a:lnTo>
                    <a:pt x="63" y="280"/>
                  </a:lnTo>
                  <a:lnTo>
                    <a:pt x="63" y="28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89" name="Freeform 50"/>
            <p:cNvSpPr>
              <a:spLocks/>
            </p:cNvSpPr>
            <p:nvPr/>
          </p:nvSpPr>
          <p:spPr bwMode="auto">
            <a:xfrm>
              <a:off x="6389688" y="2125663"/>
              <a:ext cx="100013" cy="131762"/>
            </a:xfrm>
            <a:custGeom>
              <a:avLst/>
              <a:gdLst>
                <a:gd name="T0" fmla="*/ 61 w 63"/>
                <a:gd name="T1" fmla="*/ 7 h 83"/>
                <a:gd name="T2" fmla="*/ 61 w 63"/>
                <a:gd name="T3" fmla="*/ 7 h 83"/>
                <a:gd name="T4" fmla="*/ 60 w 63"/>
                <a:gd name="T5" fmla="*/ 10 h 83"/>
                <a:gd name="T6" fmla="*/ 57 w 63"/>
                <a:gd name="T7" fmla="*/ 17 h 83"/>
                <a:gd name="T8" fmla="*/ 51 w 63"/>
                <a:gd name="T9" fmla="*/ 21 h 83"/>
                <a:gd name="T10" fmla="*/ 46 w 63"/>
                <a:gd name="T11" fmla="*/ 23 h 83"/>
                <a:gd name="T12" fmla="*/ 41 w 63"/>
                <a:gd name="T13" fmla="*/ 24 h 83"/>
                <a:gd name="T14" fmla="*/ 41 w 63"/>
                <a:gd name="T15" fmla="*/ 24 h 83"/>
                <a:gd name="T16" fmla="*/ 35 w 63"/>
                <a:gd name="T17" fmla="*/ 23 h 83"/>
                <a:gd name="T18" fmla="*/ 29 w 63"/>
                <a:gd name="T19" fmla="*/ 21 h 83"/>
                <a:gd name="T20" fmla="*/ 17 w 63"/>
                <a:gd name="T21" fmla="*/ 15 h 83"/>
                <a:gd name="T22" fmla="*/ 6 w 63"/>
                <a:gd name="T23" fmla="*/ 7 h 83"/>
                <a:gd name="T24" fmla="*/ 4 w 63"/>
                <a:gd name="T25" fmla="*/ 3 h 83"/>
                <a:gd name="T26" fmla="*/ 3 w 63"/>
                <a:gd name="T27" fmla="*/ 0 h 83"/>
                <a:gd name="T28" fmla="*/ 3 w 63"/>
                <a:gd name="T29" fmla="*/ 0 h 83"/>
                <a:gd name="T30" fmla="*/ 0 w 63"/>
                <a:gd name="T31" fmla="*/ 1 h 83"/>
                <a:gd name="T32" fmla="*/ 0 w 63"/>
                <a:gd name="T33" fmla="*/ 4 h 83"/>
                <a:gd name="T34" fmla="*/ 1 w 63"/>
                <a:gd name="T35" fmla="*/ 10 h 83"/>
                <a:gd name="T36" fmla="*/ 1 w 63"/>
                <a:gd name="T37" fmla="*/ 10 h 83"/>
                <a:gd name="T38" fmla="*/ 4 w 63"/>
                <a:gd name="T39" fmla="*/ 15 h 83"/>
                <a:gd name="T40" fmla="*/ 7 w 63"/>
                <a:gd name="T41" fmla="*/ 20 h 83"/>
                <a:gd name="T42" fmla="*/ 10 w 63"/>
                <a:gd name="T43" fmla="*/ 24 h 83"/>
                <a:gd name="T44" fmla="*/ 14 w 63"/>
                <a:gd name="T45" fmla="*/ 32 h 83"/>
                <a:gd name="T46" fmla="*/ 14 w 63"/>
                <a:gd name="T47" fmla="*/ 32 h 83"/>
                <a:gd name="T48" fmla="*/ 27 w 63"/>
                <a:gd name="T49" fmla="*/ 83 h 83"/>
                <a:gd name="T50" fmla="*/ 27 w 63"/>
                <a:gd name="T51" fmla="*/ 83 h 83"/>
                <a:gd name="T52" fmla="*/ 37 w 63"/>
                <a:gd name="T53" fmla="*/ 64 h 83"/>
                <a:gd name="T54" fmla="*/ 49 w 63"/>
                <a:gd name="T55" fmla="*/ 41 h 83"/>
                <a:gd name="T56" fmla="*/ 49 w 63"/>
                <a:gd name="T57" fmla="*/ 41 h 83"/>
                <a:gd name="T58" fmla="*/ 58 w 63"/>
                <a:gd name="T59" fmla="*/ 23 h 83"/>
                <a:gd name="T60" fmla="*/ 61 w 63"/>
                <a:gd name="T61" fmla="*/ 13 h 83"/>
                <a:gd name="T62" fmla="*/ 63 w 63"/>
                <a:gd name="T63" fmla="*/ 10 h 83"/>
                <a:gd name="T64" fmla="*/ 61 w 63"/>
                <a:gd name="T65" fmla="*/ 7 h 83"/>
                <a:gd name="T66" fmla="*/ 61 w 63"/>
                <a:gd name="T6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3">
                  <a:moveTo>
                    <a:pt x="61" y="7"/>
                  </a:moveTo>
                  <a:lnTo>
                    <a:pt x="61" y="7"/>
                  </a:lnTo>
                  <a:lnTo>
                    <a:pt x="60" y="10"/>
                  </a:lnTo>
                  <a:lnTo>
                    <a:pt x="57" y="17"/>
                  </a:lnTo>
                  <a:lnTo>
                    <a:pt x="51" y="21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5" y="23"/>
                  </a:lnTo>
                  <a:lnTo>
                    <a:pt x="29" y="21"/>
                  </a:lnTo>
                  <a:lnTo>
                    <a:pt x="17" y="15"/>
                  </a:lnTo>
                  <a:lnTo>
                    <a:pt x="6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37" y="64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8" y="23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6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0" name="Freeform 51"/>
            <p:cNvSpPr>
              <a:spLocks/>
            </p:cNvSpPr>
            <p:nvPr/>
          </p:nvSpPr>
          <p:spPr bwMode="auto">
            <a:xfrm>
              <a:off x="6432551" y="2166938"/>
              <a:ext cx="25400" cy="60325"/>
            </a:xfrm>
            <a:custGeom>
              <a:avLst/>
              <a:gdLst>
                <a:gd name="T0" fmla="*/ 10 w 16"/>
                <a:gd name="T1" fmla="*/ 1 h 38"/>
                <a:gd name="T2" fmla="*/ 10 w 16"/>
                <a:gd name="T3" fmla="*/ 1 h 38"/>
                <a:gd name="T4" fmla="*/ 7 w 16"/>
                <a:gd name="T5" fmla="*/ 0 h 38"/>
                <a:gd name="T6" fmla="*/ 5 w 16"/>
                <a:gd name="T7" fmla="*/ 0 h 38"/>
                <a:gd name="T8" fmla="*/ 2 w 16"/>
                <a:gd name="T9" fmla="*/ 3 h 38"/>
                <a:gd name="T10" fmla="*/ 0 w 16"/>
                <a:gd name="T11" fmla="*/ 8 h 38"/>
                <a:gd name="T12" fmla="*/ 2 w 16"/>
                <a:gd name="T13" fmla="*/ 11 h 38"/>
                <a:gd name="T14" fmla="*/ 2 w 16"/>
                <a:gd name="T15" fmla="*/ 11 h 38"/>
                <a:gd name="T16" fmla="*/ 5 w 16"/>
                <a:gd name="T17" fmla="*/ 14 h 38"/>
                <a:gd name="T18" fmla="*/ 5 w 16"/>
                <a:gd name="T19" fmla="*/ 14 h 38"/>
                <a:gd name="T20" fmla="*/ 3 w 16"/>
                <a:gd name="T21" fmla="*/ 21 h 38"/>
                <a:gd name="T22" fmla="*/ 3 w 16"/>
                <a:gd name="T23" fmla="*/ 29 h 38"/>
                <a:gd name="T24" fmla="*/ 3 w 16"/>
                <a:gd name="T25" fmla="*/ 38 h 38"/>
                <a:gd name="T26" fmla="*/ 13 w 16"/>
                <a:gd name="T27" fmla="*/ 38 h 38"/>
                <a:gd name="T28" fmla="*/ 13 w 16"/>
                <a:gd name="T29" fmla="*/ 38 h 38"/>
                <a:gd name="T30" fmla="*/ 14 w 16"/>
                <a:gd name="T31" fmla="*/ 21 h 38"/>
                <a:gd name="T32" fmla="*/ 13 w 16"/>
                <a:gd name="T33" fmla="*/ 12 h 38"/>
                <a:gd name="T34" fmla="*/ 13 w 16"/>
                <a:gd name="T35" fmla="*/ 12 h 38"/>
                <a:gd name="T36" fmla="*/ 14 w 16"/>
                <a:gd name="T37" fmla="*/ 11 h 38"/>
                <a:gd name="T38" fmla="*/ 14 w 16"/>
                <a:gd name="T39" fmla="*/ 11 h 38"/>
                <a:gd name="T40" fmla="*/ 16 w 16"/>
                <a:gd name="T41" fmla="*/ 6 h 38"/>
                <a:gd name="T42" fmla="*/ 14 w 16"/>
                <a:gd name="T43" fmla="*/ 4 h 38"/>
                <a:gd name="T44" fmla="*/ 10 w 16"/>
                <a:gd name="T45" fmla="*/ 1 h 38"/>
                <a:gd name="T46" fmla="*/ 10 w 16"/>
                <a:gd name="T4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38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1" name="Freeform 52"/>
            <p:cNvSpPr>
              <a:spLocks/>
            </p:cNvSpPr>
            <p:nvPr/>
          </p:nvSpPr>
          <p:spPr bwMode="auto">
            <a:xfrm>
              <a:off x="6454776" y="2451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2" name="Freeform 53"/>
            <p:cNvSpPr>
              <a:spLocks noEditPoints="1"/>
            </p:cNvSpPr>
            <p:nvPr/>
          </p:nvSpPr>
          <p:spPr bwMode="auto">
            <a:xfrm>
              <a:off x="6354763" y="2220913"/>
              <a:ext cx="220663" cy="288925"/>
            </a:xfrm>
            <a:custGeom>
              <a:avLst/>
              <a:gdLst>
                <a:gd name="T0" fmla="*/ 43 w 139"/>
                <a:gd name="T1" fmla="*/ 101 h 182"/>
                <a:gd name="T2" fmla="*/ 60 w 139"/>
                <a:gd name="T3" fmla="*/ 105 h 182"/>
                <a:gd name="T4" fmla="*/ 62 w 139"/>
                <a:gd name="T5" fmla="*/ 105 h 182"/>
                <a:gd name="T6" fmla="*/ 65 w 139"/>
                <a:gd name="T7" fmla="*/ 105 h 182"/>
                <a:gd name="T8" fmla="*/ 71 w 139"/>
                <a:gd name="T9" fmla="*/ 106 h 182"/>
                <a:gd name="T10" fmla="*/ 71 w 139"/>
                <a:gd name="T11" fmla="*/ 106 h 182"/>
                <a:gd name="T12" fmla="*/ 77 w 139"/>
                <a:gd name="T13" fmla="*/ 106 h 182"/>
                <a:gd name="T14" fmla="*/ 80 w 139"/>
                <a:gd name="T15" fmla="*/ 106 h 182"/>
                <a:gd name="T16" fmla="*/ 83 w 139"/>
                <a:gd name="T17" fmla="*/ 105 h 182"/>
                <a:gd name="T18" fmla="*/ 83 w 139"/>
                <a:gd name="T19" fmla="*/ 105 h 182"/>
                <a:gd name="T20" fmla="*/ 65 w 139"/>
                <a:gd name="T21" fmla="*/ 98 h 182"/>
                <a:gd name="T22" fmla="*/ 65 w 139"/>
                <a:gd name="T23" fmla="*/ 95 h 182"/>
                <a:gd name="T24" fmla="*/ 63 w 139"/>
                <a:gd name="T25" fmla="*/ 95 h 182"/>
                <a:gd name="T26" fmla="*/ 51 w 139"/>
                <a:gd name="T27" fmla="*/ 92 h 182"/>
                <a:gd name="T28" fmla="*/ 40 w 139"/>
                <a:gd name="T29" fmla="*/ 94 h 182"/>
                <a:gd name="T30" fmla="*/ 26 w 139"/>
                <a:gd name="T31" fmla="*/ 98 h 182"/>
                <a:gd name="T32" fmla="*/ 32 w 139"/>
                <a:gd name="T33" fmla="*/ 100 h 182"/>
                <a:gd name="T34" fmla="*/ 37 w 139"/>
                <a:gd name="T35" fmla="*/ 100 h 182"/>
                <a:gd name="T36" fmla="*/ 43 w 139"/>
                <a:gd name="T37" fmla="*/ 101 h 182"/>
                <a:gd name="T38" fmla="*/ 106 w 139"/>
                <a:gd name="T39" fmla="*/ 142 h 182"/>
                <a:gd name="T40" fmla="*/ 93 w 139"/>
                <a:gd name="T41" fmla="*/ 138 h 182"/>
                <a:gd name="T42" fmla="*/ 85 w 139"/>
                <a:gd name="T43" fmla="*/ 138 h 182"/>
                <a:gd name="T44" fmla="*/ 85 w 139"/>
                <a:gd name="T45" fmla="*/ 138 h 182"/>
                <a:gd name="T46" fmla="*/ 83 w 139"/>
                <a:gd name="T47" fmla="*/ 138 h 182"/>
                <a:gd name="T48" fmla="*/ 76 w 139"/>
                <a:gd name="T49" fmla="*/ 143 h 182"/>
                <a:gd name="T50" fmla="*/ 63 w 139"/>
                <a:gd name="T51" fmla="*/ 145 h 182"/>
                <a:gd name="T52" fmla="*/ 63 w 139"/>
                <a:gd name="T53" fmla="*/ 145 h 182"/>
                <a:gd name="T54" fmla="*/ 60 w 139"/>
                <a:gd name="T55" fmla="*/ 155 h 182"/>
                <a:gd name="T56" fmla="*/ 0 w 139"/>
                <a:gd name="T57" fmla="*/ 171 h 182"/>
                <a:gd name="T58" fmla="*/ 2 w 139"/>
                <a:gd name="T59" fmla="*/ 174 h 182"/>
                <a:gd name="T60" fmla="*/ 6 w 139"/>
                <a:gd name="T61" fmla="*/ 180 h 182"/>
                <a:gd name="T62" fmla="*/ 126 w 139"/>
                <a:gd name="T63" fmla="*/ 182 h 182"/>
                <a:gd name="T64" fmla="*/ 131 w 139"/>
                <a:gd name="T65" fmla="*/ 180 h 182"/>
                <a:gd name="T66" fmla="*/ 137 w 139"/>
                <a:gd name="T67" fmla="*/ 175 h 182"/>
                <a:gd name="T68" fmla="*/ 137 w 139"/>
                <a:gd name="T69" fmla="*/ 146 h 182"/>
                <a:gd name="T70" fmla="*/ 123 w 139"/>
                <a:gd name="T71" fmla="*/ 145 h 182"/>
                <a:gd name="T72" fmla="*/ 113 w 139"/>
                <a:gd name="T73" fmla="*/ 145 h 182"/>
                <a:gd name="T74" fmla="*/ 106 w 139"/>
                <a:gd name="T75" fmla="*/ 142 h 182"/>
                <a:gd name="T76" fmla="*/ 128 w 139"/>
                <a:gd name="T77" fmla="*/ 0 h 182"/>
                <a:gd name="T78" fmla="*/ 12 w 139"/>
                <a:gd name="T79" fmla="*/ 0 h 182"/>
                <a:gd name="T80" fmla="*/ 5 w 139"/>
                <a:gd name="T81" fmla="*/ 3 h 182"/>
                <a:gd name="T82" fmla="*/ 2 w 139"/>
                <a:gd name="T83" fmla="*/ 9 h 182"/>
                <a:gd name="T84" fmla="*/ 2 w 139"/>
                <a:gd name="T85" fmla="*/ 38 h 182"/>
                <a:gd name="T86" fmla="*/ 3 w 139"/>
                <a:gd name="T87" fmla="*/ 38 h 182"/>
                <a:gd name="T88" fmla="*/ 19 w 139"/>
                <a:gd name="T89" fmla="*/ 43 h 182"/>
                <a:gd name="T90" fmla="*/ 25 w 139"/>
                <a:gd name="T91" fmla="*/ 44 h 182"/>
                <a:gd name="T92" fmla="*/ 26 w 139"/>
                <a:gd name="T93" fmla="*/ 48 h 182"/>
                <a:gd name="T94" fmla="*/ 42 w 139"/>
                <a:gd name="T95" fmla="*/ 60 h 182"/>
                <a:gd name="T96" fmla="*/ 45 w 139"/>
                <a:gd name="T97" fmla="*/ 61 h 182"/>
                <a:gd name="T98" fmla="*/ 56 w 139"/>
                <a:gd name="T99" fmla="*/ 63 h 182"/>
                <a:gd name="T100" fmla="*/ 62 w 139"/>
                <a:gd name="T101" fmla="*/ 63 h 182"/>
                <a:gd name="T102" fmla="*/ 65 w 139"/>
                <a:gd name="T103" fmla="*/ 64 h 182"/>
                <a:gd name="T104" fmla="*/ 69 w 139"/>
                <a:gd name="T105" fmla="*/ 63 h 182"/>
                <a:gd name="T106" fmla="*/ 74 w 139"/>
                <a:gd name="T107" fmla="*/ 63 h 182"/>
                <a:gd name="T108" fmla="*/ 91 w 139"/>
                <a:gd name="T109" fmla="*/ 64 h 182"/>
                <a:gd name="T110" fmla="*/ 108 w 139"/>
                <a:gd name="T111" fmla="*/ 64 h 182"/>
                <a:gd name="T112" fmla="*/ 128 w 139"/>
                <a:gd name="T113" fmla="*/ 66 h 182"/>
                <a:gd name="T114" fmla="*/ 139 w 139"/>
                <a:gd name="T115" fmla="*/ 64 h 182"/>
                <a:gd name="T116" fmla="*/ 139 w 139"/>
                <a:gd name="T117" fmla="*/ 11 h 182"/>
                <a:gd name="T118" fmla="*/ 136 w 139"/>
                <a:gd name="T119" fmla="*/ 3 h 182"/>
                <a:gd name="T120" fmla="*/ 128 w 139"/>
                <a:gd name="T1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82">
                  <a:moveTo>
                    <a:pt x="43" y="101"/>
                  </a:moveTo>
                  <a:lnTo>
                    <a:pt x="43" y="101"/>
                  </a:lnTo>
                  <a:lnTo>
                    <a:pt x="49" y="103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3"/>
                  </a:lnTo>
                  <a:lnTo>
                    <a:pt x="65" y="9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57" y="94"/>
                  </a:lnTo>
                  <a:lnTo>
                    <a:pt x="51" y="92"/>
                  </a:lnTo>
                  <a:lnTo>
                    <a:pt x="45" y="92"/>
                  </a:lnTo>
                  <a:lnTo>
                    <a:pt x="40" y="94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7" y="100"/>
                  </a:lnTo>
                  <a:lnTo>
                    <a:pt x="43" y="101"/>
                  </a:lnTo>
                  <a:lnTo>
                    <a:pt x="43" y="101"/>
                  </a:lnTo>
                  <a:close/>
                  <a:moveTo>
                    <a:pt x="106" y="142"/>
                  </a:moveTo>
                  <a:lnTo>
                    <a:pt x="106" y="142"/>
                  </a:lnTo>
                  <a:lnTo>
                    <a:pt x="100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3" y="138"/>
                  </a:lnTo>
                  <a:lnTo>
                    <a:pt x="82" y="142"/>
                  </a:lnTo>
                  <a:lnTo>
                    <a:pt x="76" y="143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0" y="155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6" y="180"/>
                  </a:lnTo>
                  <a:lnTo>
                    <a:pt x="11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1" y="180"/>
                  </a:lnTo>
                  <a:lnTo>
                    <a:pt x="134" y="179"/>
                  </a:lnTo>
                  <a:lnTo>
                    <a:pt x="137" y="175"/>
                  </a:lnTo>
                  <a:lnTo>
                    <a:pt x="137" y="17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13" y="145"/>
                  </a:lnTo>
                  <a:lnTo>
                    <a:pt x="110" y="143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1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8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5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91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7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9" y="64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6"/>
                  </a:lnTo>
                  <a:lnTo>
                    <a:pt x="136" y="3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3" name="Freeform 54"/>
            <p:cNvSpPr>
              <a:spLocks/>
            </p:cNvSpPr>
            <p:nvPr/>
          </p:nvSpPr>
          <p:spPr bwMode="auto">
            <a:xfrm>
              <a:off x="6454776" y="2389188"/>
              <a:ext cx="36513" cy="61912"/>
            </a:xfrm>
            <a:custGeom>
              <a:avLst/>
              <a:gdLst>
                <a:gd name="T0" fmla="*/ 23 w 23"/>
                <a:gd name="T1" fmla="*/ 23 h 39"/>
                <a:gd name="T2" fmla="*/ 23 w 23"/>
                <a:gd name="T3" fmla="*/ 23 h 39"/>
                <a:gd name="T4" fmla="*/ 23 w 23"/>
                <a:gd name="T5" fmla="*/ 19 h 39"/>
                <a:gd name="T6" fmla="*/ 23 w 23"/>
                <a:gd name="T7" fmla="*/ 19 h 39"/>
                <a:gd name="T8" fmla="*/ 23 w 23"/>
                <a:gd name="T9" fmla="*/ 19 h 39"/>
                <a:gd name="T10" fmla="*/ 23 w 23"/>
                <a:gd name="T11" fmla="*/ 12 h 39"/>
                <a:gd name="T12" fmla="*/ 23 w 23"/>
                <a:gd name="T13" fmla="*/ 12 h 39"/>
                <a:gd name="T14" fmla="*/ 20 w 23"/>
                <a:gd name="T15" fmla="*/ 12 h 39"/>
                <a:gd name="T16" fmla="*/ 19 w 23"/>
                <a:gd name="T17" fmla="*/ 8 h 39"/>
                <a:gd name="T18" fmla="*/ 19 w 23"/>
                <a:gd name="T19" fmla="*/ 8 h 39"/>
                <a:gd name="T20" fmla="*/ 17 w 23"/>
                <a:gd name="T21" fmla="*/ 3 h 39"/>
                <a:gd name="T22" fmla="*/ 17 w 23"/>
                <a:gd name="T23" fmla="*/ 3 h 39"/>
                <a:gd name="T24" fmla="*/ 17 w 23"/>
                <a:gd name="T25" fmla="*/ 0 h 39"/>
                <a:gd name="T26" fmla="*/ 17 w 23"/>
                <a:gd name="T27" fmla="*/ 0 h 39"/>
                <a:gd name="T28" fmla="*/ 17 w 23"/>
                <a:gd name="T29" fmla="*/ 0 h 39"/>
                <a:gd name="T30" fmla="*/ 17 w 23"/>
                <a:gd name="T31" fmla="*/ 0 h 39"/>
                <a:gd name="T32" fmla="*/ 16 w 23"/>
                <a:gd name="T33" fmla="*/ 0 h 39"/>
                <a:gd name="T34" fmla="*/ 16 w 23"/>
                <a:gd name="T35" fmla="*/ 0 h 39"/>
                <a:gd name="T36" fmla="*/ 14 w 23"/>
                <a:gd name="T37" fmla="*/ 0 h 39"/>
                <a:gd name="T38" fmla="*/ 14 w 23"/>
                <a:gd name="T39" fmla="*/ 0 h 39"/>
                <a:gd name="T40" fmla="*/ 8 w 23"/>
                <a:gd name="T41" fmla="*/ 0 h 39"/>
                <a:gd name="T42" fmla="*/ 8 w 23"/>
                <a:gd name="T43" fmla="*/ 0 h 39"/>
                <a:gd name="T44" fmla="*/ 8 w 23"/>
                <a:gd name="T45" fmla="*/ 0 h 39"/>
                <a:gd name="T46" fmla="*/ 8 w 23"/>
                <a:gd name="T47" fmla="*/ 0 h 39"/>
                <a:gd name="T48" fmla="*/ 8 w 23"/>
                <a:gd name="T49" fmla="*/ 3 h 39"/>
                <a:gd name="T50" fmla="*/ 8 w 23"/>
                <a:gd name="T51" fmla="*/ 3 h 39"/>
                <a:gd name="T52" fmla="*/ 6 w 23"/>
                <a:gd name="T53" fmla="*/ 9 h 39"/>
                <a:gd name="T54" fmla="*/ 6 w 23"/>
                <a:gd name="T55" fmla="*/ 9 h 39"/>
                <a:gd name="T56" fmla="*/ 3 w 23"/>
                <a:gd name="T57" fmla="*/ 26 h 39"/>
                <a:gd name="T58" fmla="*/ 0 w 23"/>
                <a:gd name="T59" fmla="*/ 37 h 39"/>
                <a:gd name="T60" fmla="*/ 0 w 23"/>
                <a:gd name="T61" fmla="*/ 37 h 39"/>
                <a:gd name="T62" fmla="*/ 0 w 23"/>
                <a:gd name="T63" fmla="*/ 39 h 39"/>
                <a:gd name="T64" fmla="*/ 0 w 23"/>
                <a:gd name="T65" fmla="*/ 39 h 39"/>
                <a:gd name="T66" fmla="*/ 13 w 23"/>
                <a:gd name="T67" fmla="*/ 37 h 39"/>
                <a:gd name="T68" fmla="*/ 19 w 23"/>
                <a:gd name="T69" fmla="*/ 36 h 39"/>
                <a:gd name="T70" fmla="*/ 20 w 23"/>
                <a:gd name="T71" fmla="*/ 32 h 39"/>
                <a:gd name="T72" fmla="*/ 22 w 23"/>
                <a:gd name="T73" fmla="*/ 32 h 39"/>
                <a:gd name="T74" fmla="*/ 22 w 23"/>
                <a:gd name="T75" fmla="*/ 32 h 39"/>
                <a:gd name="T76" fmla="*/ 22 w 23"/>
                <a:gd name="T77" fmla="*/ 32 h 39"/>
                <a:gd name="T78" fmla="*/ 22 w 23"/>
                <a:gd name="T79" fmla="*/ 32 h 39"/>
                <a:gd name="T80" fmla="*/ 23 w 23"/>
                <a:gd name="T81" fmla="*/ 28 h 39"/>
                <a:gd name="T82" fmla="*/ 23 w 23"/>
                <a:gd name="T83" fmla="*/ 28 h 39"/>
                <a:gd name="T84" fmla="*/ 23 w 23"/>
                <a:gd name="T85" fmla="*/ 26 h 39"/>
                <a:gd name="T86" fmla="*/ 23 w 23"/>
                <a:gd name="T87" fmla="*/ 23 h 39"/>
                <a:gd name="T88" fmla="*/ 23 w 23"/>
                <a:gd name="T8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39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37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4" name="Freeform 55"/>
            <p:cNvSpPr>
              <a:spLocks/>
            </p:cNvSpPr>
            <p:nvPr/>
          </p:nvSpPr>
          <p:spPr bwMode="auto">
            <a:xfrm>
              <a:off x="6454776" y="2320925"/>
              <a:ext cx="31750" cy="66675"/>
            </a:xfrm>
            <a:custGeom>
              <a:avLst/>
              <a:gdLst>
                <a:gd name="T0" fmla="*/ 20 w 20"/>
                <a:gd name="T1" fmla="*/ 35 h 42"/>
                <a:gd name="T2" fmla="*/ 20 w 20"/>
                <a:gd name="T3" fmla="*/ 35 h 42"/>
                <a:gd name="T4" fmla="*/ 16 w 20"/>
                <a:gd name="T5" fmla="*/ 14 h 42"/>
                <a:gd name="T6" fmla="*/ 16 w 20"/>
                <a:gd name="T7" fmla="*/ 14 h 42"/>
                <a:gd name="T8" fmla="*/ 11 w 20"/>
                <a:gd name="T9" fmla="*/ 0 h 42"/>
                <a:gd name="T10" fmla="*/ 11 w 20"/>
                <a:gd name="T11" fmla="*/ 0 h 42"/>
                <a:gd name="T12" fmla="*/ 6 w 20"/>
                <a:gd name="T13" fmla="*/ 0 h 42"/>
                <a:gd name="T14" fmla="*/ 3 w 20"/>
                <a:gd name="T15" fmla="*/ 0 h 42"/>
                <a:gd name="T16" fmla="*/ 2 w 20"/>
                <a:gd name="T17" fmla="*/ 1 h 42"/>
                <a:gd name="T18" fmla="*/ 2 w 20"/>
                <a:gd name="T19" fmla="*/ 1 h 42"/>
                <a:gd name="T20" fmla="*/ 2 w 20"/>
                <a:gd name="T21" fmla="*/ 5 h 42"/>
                <a:gd name="T22" fmla="*/ 2 w 20"/>
                <a:gd name="T23" fmla="*/ 5 h 42"/>
                <a:gd name="T24" fmla="*/ 2 w 20"/>
                <a:gd name="T25" fmla="*/ 17 h 42"/>
                <a:gd name="T26" fmla="*/ 2 w 20"/>
                <a:gd name="T27" fmla="*/ 31 h 42"/>
                <a:gd name="T28" fmla="*/ 2 w 20"/>
                <a:gd name="T29" fmla="*/ 31 h 42"/>
                <a:gd name="T30" fmla="*/ 0 w 20"/>
                <a:gd name="T31" fmla="*/ 32 h 42"/>
                <a:gd name="T32" fmla="*/ 0 w 20"/>
                <a:gd name="T33" fmla="*/ 32 h 42"/>
                <a:gd name="T34" fmla="*/ 2 w 20"/>
                <a:gd name="T35" fmla="*/ 32 h 42"/>
                <a:gd name="T36" fmla="*/ 2 w 20"/>
                <a:gd name="T37" fmla="*/ 35 h 42"/>
                <a:gd name="T38" fmla="*/ 14 w 20"/>
                <a:gd name="T39" fmla="*/ 40 h 42"/>
                <a:gd name="T40" fmla="*/ 20 w 20"/>
                <a:gd name="T41" fmla="*/ 42 h 42"/>
                <a:gd name="T42" fmla="*/ 20 w 20"/>
                <a:gd name="T43" fmla="*/ 42 h 42"/>
                <a:gd name="T44" fmla="*/ 20 w 20"/>
                <a:gd name="T45" fmla="*/ 35 h 42"/>
                <a:gd name="T46" fmla="*/ 20 w 20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42">
                  <a:moveTo>
                    <a:pt x="20" y="35"/>
                  </a:moveTo>
                  <a:lnTo>
                    <a:pt x="20" y="3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4506829" y="3783799"/>
            <a:ext cx="771757" cy="2231332"/>
            <a:chOff x="4708526" y="6419850"/>
            <a:chExt cx="525463" cy="1519238"/>
          </a:xfrm>
        </p:grpSpPr>
        <p:sp>
          <p:nvSpPr>
            <p:cNvPr id="420" name="Freeform 70"/>
            <p:cNvSpPr>
              <a:spLocks noEditPoints="1"/>
            </p:cNvSpPr>
            <p:nvPr/>
          </p:nvSpPr>
          <p:spPr bwMode="auto">
            <a:xfrm>
              <a:off x="4708526" y="6456363"/>
              <a:ext cx="525463" cy="1482725"/>
            </a:xfrm>
            <a:custGeom>
              <a:avLst/>
              <a:gdLst>
                <a:gd name="T0" fmla="*/ 272 w 331"/>
                <a:gd name="T1" fmla="*/ 207 h 934"/>
                <a:gd name="T2" fmla="*/ 249 w 331"/>
                <a:gd name="T3" fmla="*/ 179 h 934"/>
                <a:gd name="T4" fmla="*/ 229 w 331"/>
                <a:gd name="T5" fmla="*/ 142 h 934"/>
                <a:gd name="T6" fmla="*/ 203 w 331"/>
                <a:gd name="T7" fmla="*/ 134 h 934"/>
                <a:gd name="T8" fmla="*/ 174 w 331"/>
                <a:gd name="T9" fmla="*/ 133 h 934"/>
                <a:gd name="T10" fmla="*/ 146 w 331"/>
                <a:gd name="T11" fmla="*/ 125 h 934"/>
                <a:gd name="T12" fmla="*/ 148 w 331"/>
                <a:gd name="T13" fmla="*/ 105 h 934"/>
                <a:gd name="T14" fmla="*/ 171 w 331"/>
                <a:gd name="T15" fmla="*/ 63 h 934"/>
                <a:gd name="T16" fmla="*/ 157 w 331"/>
                <a:gd name="T17" fmla="*/ 11 h 934"/>
                <a:gd name="T18" fmla="*/ 106 w 331"/>
                <a:gd name="T19" fmla="*/ 0 h 934"/>
                <a:gd name="T20" fmla="*/ 84 w 331"/>
                <a:gd name="T21" fmla="*/ 19 h 934"/>
                <a:gd name="T22" fmla="*/ 72 w 331"/>
                <a:gd name="T23" fmla="*/ 43 h 934"/>
                <a:gd name="T24" fmla="*/ 72 w 331"/>
                <a:gd name="T25" fmla="*/ 54 h 934"/>
                <a:gd name="T26" fmla="*/ 67 w 331"/>
                <a:gd name="T27" fmla="*/ 66 h 934"/>
                <a:gd name="T28" fmla="*/ 66 w 331"/>
                <a:gd name="T29" fmla="*/ 80 h 934"/>
                <a:gd name="T30" fmla="*/ 63 w 331"/>
                <a:gd name="T31" fmla="*/ 91 h 934"/>
                <a:gd name="T32" fmla="*/ 61 w 331"/>
                <a:gd name="T33" fmla="*/ 110 h 934"/>
                <a:gd name="T34" fmla="*/ 80 w 331"/>
                <a:gd name="T35" fmla="*/ 125 h 934"/>
                <a:gd name="T36" fmla="*/ 44 w 331"/>
                <a:gd name="T37" fmla="*/ 156 h 934"/>
                <a:gd name="T38" fmla="*/ 17 w 331"/>
                <a:gd name="T39" fmla="*/ 208 h 934"/>
                <a:gd name="T40" fmla="*/ 9 w 331"/>
                <a:gd name="T41" fmla="*/ 276 h 934"/>
                <a:gd name="T42" fmla="*/ 3 w 331"/>
                <a:gd name="T43" fmla="*/ 293 h 934"/>
                <a:gd name="T44" fmla="*/ 9 w 331"/>
                <a:gd name="T45" fmla="*/ 342 h 934"/>
                <a:gd name="T46" fmla="*/ 26 w 331"/>
                <a:gd name="T47" fmla="*/ 402 h 934"/>
                <a:gd name="T48" fmla="*/ 38 w 331"/>
                <a:gd name="T49" fmla="*/ 430 h 934"/>
                <a:gd name="T50" fmla="*/ 40 w 331"/>
                <a:gd name="T51" fmla="*/ 537 h 934"/>
                <a:gd name="T52" fmla="*/ 72 w 331"/>
                <a:gd name="T53" fmla="*/ 686 h 934"/>
                <a:gd name="T54" fmla="*/ 104 w 331"/>
                <a:gd name="T55" fmla="*/ 828 h 934"/>
                <a:gd name="T56" fmla="*/ 101 w 331"/>
                <a:gd name="T57" fmla="*/ 877 h 934"/>
                <a:gd name="T58" fmla="*/ 64 w 331"/>
                <a:gd name="T59" fmla="*/ 891 h 934"/>
                <a:gd name="T60" fmla="*/ 50 w 331"/>
                <a:gd name="T61" fmla="*/ 914 h 934"/>
                <a:gd name="T62" fmla="*/ 87 w 331"/>
                <a:gd name="T63" fmla="*/ 919 h 934"/>
                <a:gd name="T64" fmla="*/ 151 w 331"/>
                <a:gd name="T65" fmla="*/ 906 h 934"/>
                <a:gd name="T66" fmla="*/ 154 w 331"/>
                <a:gd name="T67" fmla="*/ 888 h 934"/>
                <a:gd name="T68" fmla="*/ 161 w 331"/>
                <a:gd name="T69" fmla="*/ 837 h 934"/>
                <a:gd name="T70" fmla="*/ 149 w 331"/>
                <a:gd name="T71" fmla="*/ 675 h 934"/>
                <a:gd name="T72" fmla="*/ 135 w 331"/>
                <a:gd name="T73" fmla="*/ 590 h 934"/>
                <a:gd name="T74" fmla="*/ 155 w 331"/>
                <a:gd name="T75" fmla="*/ 668 h 934"/>
                <a:gd name="T76" fmla="*/ 183 w 331"/>
                <a:gd name="T77" fmla="*/ 743 h 934"/>
                <a:gd name="T78" fmla="*/ 191 w 331"/>
                <a:gd name="T79" fmla="*/ 840 h 934"/>
                <a:gd name="T80" fmla="*/ 191 w 331"/>
                <a:gd name="T81" fmla="*/ 879 h 934"/>
                <a:gd name="T82" fmla="*/ 194 w 331"/>
                <a:gd name="T83" fmla="*/ 896 h 934"/>
                <a:gd name="T84" fmla="*/ 169 w 331"/>
                <a:gd name="T85" fmla="*/ 923 h 934"/>
                <a:gd name="T86" fmla="*/ 211 w 331"/>
                <a:gd name="T87" fmla="*/ 934 h 934"/>
                <a:gd name="T88" fmla="*/ 243 w 331"/>
                <a:gd name="T89" fmla="*/ 908 h 934"/>
                <a:gd name="T90" fmla="*/ 248 w 331"/>
                <a:gd name="T91" fmla="*/ 888 h 934"/>
                <a:gd name="T92" fmla="*/ 254 w 331"/>
                <a:gd name="T93" fmla="*/ 873 h 934"/>
                <a:gd name="T94" fmla="*/ 251 w 331"/>
                <a:gd name="T95" fmla="*/ 803 h 934"/>
                <a:gd name="T96" fmla="*/ 226 w 331"/>
                <a:gd name="T97" fmla="*/ 617 h 934"/>
                <a:gd name="T98" fmla="*/ 223 w 331"/>
                <a:gd name="T99" fmla="*/ 509 h 934"/>
                <a:gd name="T100" fmla="*/ 289 w 331"/>
                <a:gd name="T101" fmla="*/ 495 h 934"/>
                <a:gd name="T102" fmla="*/ 274 w 331"/>
                <a:gd name="T103" fmla="*/ 413 h 934"/>
                <a:gd name="T104" fmla="*/ 322 w 331"/>
                <a:gd name="T105" fmla="*/ 267 h 934"/>
                <a:gd name="T106" fmla="*/ 248 w 331"/>
                <a:gd name="T107" fmla="*/ 319 h 934"/>
                <a:gd name="T108" fmla="*/ 257 w 331"/>
                <a:gd name="T109" fmla="*/ 291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" h="934">
                  <a:moveTo>
                    <a:pt x="322" y="267"/>
                  </a:moveTo>
                  <a:lnTo>
                    <a:pt x="322" y="267"/>
                  </a:lnTo>
                  <a:lnTo>
                    <a:pt x="311" y="251"/>
                  </a:lnTo>
                  <a:lnTo>
                    <a:pt x="297" y="234"/>
                  </a:lnTo>
                  <a:lnTo>
                    <a:pt x="272" y="207"/>
                  </a:lnTo>
                  <a:lnTo>
                    <a:pt x="272" y="207"/>
                  </a:lnTo>
                  <a:lnTo>
                    <a:pt x="265" y="200"/>
                  </a:lnTo>
                  <a:lnTo>
                    <a:pt x="259" y="196"/>
                  </a:lnTo>
                  <a:lnTo>
                    <a:pt x="254" y="193"/>
                  </a:lnTo>
                  <a:lnTo>
                    <a:pt x="251" y="185"/>
                  </a:lnTo>
                  <a:lnTo>
                    <a:pt x="251" y="185"/>
                  </a:lnTo>
                  <a:lnTo>
                    <a:pt x="249" y="179"/>
                  </a:lnTo>
                  <a:lnTo>
                    <a:pt x="246" y="173"/>
                  </a:lnTo>
                  <a:lnTo>
                    <a:pt x="242" y="167"/>
                  </a:lnTo>
                  <a:lnTo>
                    <a:pt x="237" y="153"/>
                  </a:lnTo>
                  <a:lnTo>
                    <a:pt x="237" y="153"/>
                  </a:lnTo>
                  <a:lnTo>
                    <a:pt x="234" y="147"/>
                  </a:lnTo>
                  <a:lnTo>
                    <a:pt x="229" y="142"/>
                  </a:lnTo>
                  <a:lnTo>
                    <a:pt x="225" y="139"/>
                  </a:lnTo>
                  <a:lnTo>
                    <a:pt x="222" y="137"/>
                  </a:lnTo>
                  <a:lnTo>
                    <a:pt x="212" y="136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3" y="134"/>
                  </a:lnTo>
                  <a:lnTo>
                    <a:pt x="195" y="134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75" y="134"/>
                  </a:lnTo>
                  <a:lnTo>
                    <a:pt x="174" y="133"/>
                  </a:lnTo>
                  <a:lnTo>
                    <a:pt x="174" y="133"/>
                  </a:lnTo>
                  <a:lnTo>
                    <a:pt x="169" y="131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4" y="123"/>
                  </a:lnTo>
                  <a:lnTo>
                    <a:pt x="143" y="120"/>
                  </a:lnTo>
                  <a:lnTo>
                    <a:pt x="144" y="114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52" y="100"/>
                  </a:lnTo>
                  <a:lnTo>
                    <a:pt x="155" y="96"/>
                  </a:lnTo>
                  <a:lnTo>
                    <a:pt x="163" y="86"/>
                  </a:lnTo>
                  <a:lnTo>
                    <a:pt x="168" y="82"/>
                  </a:lnTo>
                  <a:lnTo>
                    <a:pt x="169" y="74"/>
                  </a:lnTo>
                  <a:lnTo>
                    <a:pt x="171" y="63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69" y="37"/>
                  </a:lnTo>
                  <a:lnTo>
                    <a:pt x="166" y="26"/>
                  </a:lnTo>
                  <a:lnTo>
                    <a:pt x="161" y="17"/>
                  </a:lnTo>
                  <a:lnTo>
                    <a:pt x="157" y="11"/>
                  </a:lnTo>
                  <a:lnTo>
                    <a:pt x="149" y="6"/>
                  </a:lnTo>
                  <a:lnTo>
                    <a:pt x="141" y="3"/>
                  </a:lnTo>
                  <a:lnTo>
                    <a:pt x="131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5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3" y="22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77" y="39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4" y="57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69" y="69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69" y="76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3" y="88"/>
                  </a:lnTo>
                  <a:lnTo>
                    <a:pt x="63" y="91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9"/>
                  </a:lnTo>
                  <a:lnTo>
                    <a:pt x="63" y="102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7" y="117"/>
                  </a:lnTo>
                  <a:lnTo>
                    <a:pt x="77" y="122"/>
                  </a:lnTo>
                  <a:lnTo>
                    <a:pt x="77" y="122"/>
                  </a:lnTo>
                  <a:lnTo>
                    <a:pt x="80" y="125"/>
                  </a:lnTo>
                  <a:lnTo>
                    <a:pt x="83" y="131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78" y="142"/>
                  </a:lnTo>
                  <a:lnTo>
                    <a:pt x="61" y="148"/>
                  </a:lnTo>
                  <a:lnTo>
                    <a:pt x="44" y="156"/>
                  </a:lnTo>
                  <a:lnTo>
                    <a:pt x="37" y="160"/>
                  </a:lnTo>
                  <a:lnTo>
                    <a:pt x="30" y="165"/>
                  </a:lnTo>
                  <a:lnTo>
                    <a:pt x="30" y="165"/>
                  </a:lnTo>
                  <a:lnTo>
                    <a:pt x="26" y="173"/>
                  </a:lnTo>
                  <a:lnTo>
                    <a:pt x="23" y="182"/>
                  </a:lnTo>
                  <a:lnTo>
                    <a:pt x="17" y="208"/>
                  </a:lnTo>
                  <a:lnTo>
                    <a:pt x="13" y="234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12" y="265"/>
                  </a:lnTo>
                  <a:lnTo>
                    <a:pt x="10" y="271"/>
                  </a:lnTo>
                  <a:lnTo>
                    <a:pt x="9" y="276"/>
                  </a:lnTo>
                  <a:lnTo>
                    <a:pt x="9" y="281"/>
                  </a:lnTo>
                  <a:lnTo>
                    <a:pt x="9" y="281"/>
                  </a:lnTo>
                  <a:lnTo>
                    <a:pt x="9" y="284"/>
                  </a:lnTo>
                  <a:lnTo>
                    <a:pt x="7" y="287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0" y="298"/>
                  </a:lnTo>
                  <a:lnTo>
                    <a:pt x="1" y="304"/>
                  </a:lnTo>
                  <a:lnTo>
                    <a:pt x="4" y="316"/>
                  </a:lnTo>
                  <a:lnTo>
                    <a:pt x="4" y="316"/>
                  </a:lnTo>
                  <a:lnTo>
                    <a:pt x="6" y="327"/>
                  </a:lnTo>
                  <a:lnTo>
                    <a:pt x="9" y="342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7" y="390"/>
                  </a:lnTo>
                  <a:lnTo>
                    <a:pt x="21" y="398"/>
                  </a:lnTo>
                  <a:lnTo>
                    <a:pt x="24" y="402"/>
                  </a:lnTo>
                  <a:lnTo>
                    <a:pt x="26" y="402"/>
                  </a:lnTo>
                  <a:lnTo>
                    <a:pt x="26" y="402"/>
                  </a:lnTo>
                  <a:lnTo>
                    <a:pt x="24" y="410"/>
                  </a:lnTo>
                  <a:lnTo>
                    <a:pt x="24" y="416"/>
                  </a:lnTo>
                  <a:lnTo>
                    <a:pt x="27" y="421"/>
                  </a:lnTo>
                  <a:lnTo>
                    <a:pt x="30" y="426"/>
                  </a:lnTo>
                  <a:lnTo>
                    <a:pt x="38" y="430"/>
                  </a:lnTo>
                  <a:lnTo>
                    <a:pt x="43" y="432"/>
                  </a:lnTo>
                  <a:lnTo>
                    <a:pt x="43" y="432"/>
                  </a:lnTo>
                  <a:lnTo>
                    <a:pt x="40" y="450"/>
                  </a:lnTo>
                  <a:lnTo>
                    <a:pt x="38" y="470"/>
                  </a:lnTo>
                  <a:lnTo>
                    <a:pt x="37" y="504"/>
                  </a:lnTo>
                  <a:lnTo>
                    <a:pt x="40" y="537"/>
                  </a:lnTo>
                  <a:lnTo>
                    <a:pt x="44" y="566"/>
                  </a:lnTo>
                  <a:lnTo>
                    <a:pt x="49" y="592"/>
                  </a:lnTo>
                  <a:lnTo>
                    <a:pt x="55" y="615"/>
                  </a:lnTo>
                  <a:lnTo>
                    <a:pt x="64" y="654"/>
                  </a:lnTo>
                  <a:lnTo>
                    <a:pt x="64" y="654"/>
                  </a:lnTo>
                  <a:lnTo>
                    <a:pt x="72" y="686"/>
                  </a:lnTo>
                  <a:lnTo>
                    <a:pt x="84" y="728"/>
                  </a:lnTo>
                  <a:lnTo>
                    <a:pt x="95" y="771"/>
                  </a:lnTo>
                  <a:lnTo>
                    <a:pt x="101" y="794"/>
                  </a:lnTo>
                  <a:lnTo>
                    <a:pt x="104" y="816"/>
                  </a:lnTo>
                  <a:lnTo>
                    <a:pt x="104" y="816"/>
                  </a:lnTo>
                  <a:lnTo>
                    <a:pt x="104" y="828"/>
                  </a:lnTo>
                  <a:lnTo>
                    <a:pt x="104" y="840"/>
                  </a:lnTo>
                  <a:lnTo>
                    <a:pt x="100" y="859"/>
                  </a:lnTo>
                  <a:lnTo>
                    <a:pt x="97" y="869"/>
                  </a:lnTo>
                  <a:lnTo>
                    <a:pt x="95" y="874"/>
                  </a:lnTo>
                  <a:lnTo>
                    <a:pt x="101" y="877"/>
                  </a:lnTo>
                  <a:lnTo>
                    <a:pt x="101" y="877"/>
                  </a:lnTo>
                  <a:lnTo>
                    <a:pt x="95" y="880"/>
                  </a:lnTo>
                  <a:lnTo>
                    <a:pt x="89" y="882"/>
                  </a:lnTo>
                  <a:lnTo>
                    <a:pt x="83" y="883"/>
                  </a:lnTo>
                  <a:lnTo>
                    <a:pt x="83" y="883"/>
                  </a:lnTo>
                  <a:lnTo>
                    <a:pt x="75" y="886"/>
                  </a:lnTo>
                  <a:lnTo>
                    <a:pt x="64" y="891"/>
                  </a:lnTo>
                  <a:lnTo>
                    <a:pt x="58" y="896"/>
                  </a:lnTo>
                  <a:lnTo>
                    <a:pt x="54" y="900"/>
                  </a:lnTo>
                  <a:lnTo>
                    <a:pt x="50" y="905"/>
                  </a:lnTo>
                  <a:lnTo>
                    <a:pt x="49" y="910"/>
                  </a:lnTo>
                  <a:lnTo>
                    <a:pt x="49" y="910"/>
                  </a:lnTo>
                  <a:lnTo>
                    <a:pt x="50" y="914"/>
                  </a:lnTo>
                  <a:lnTo>
                    <a:pt x="54" y="919"/>
                  </a:lnTo>
                  <a:lnTo>
                    <a:pt x="58" y="920"/>
                  </a:lnTo>
                  <a:lnTo>
                    <a:pt x="64" y="922"/>
                  </a:lnTo>
                  <a:lnTo>
                    <a:pt x="77" y="922"/>
                  </a:lnTo>
                  <a:lnTo>
                    <a:pt x="81" y="920"/>
                  </a:lnTo>
                  <a:lnTo>
                    <a:pt x="87" y="919"/>
                  </a:lnTo>
                  <a:lnTo>
                    <a:pt x="87" y="919"/>
                  </a:lnTo>
                  <a:lnTo>
                    <a:pt x="97" y="914"/>
                  </a:lnTo>
                  <a:lnTo>
                    <a:pt x="109" y="913"/>
                  </a:lnTo>
                  <a:lnTo>
                    <a:pt x="143" y="908"/>
                  </a:lnTo>
                  <a:lnTo>
                    <a:pt x="143" y="908"/>
                  </a:lnTo>
                  <a:lnTo>
                    <a:pt x="151" y="906"/>
                  </a:lnTo>
                  <a:lnTo>
                    <a:pt x="155" y="903"/>
                  </a:lnTo>
                  <a:lnTo>
                    <a:pt x="158" y="900"/>
                  </a:lnTo>
                  <a:lnTo>
                    <a:pt x="158" y="897"/>
                  </a:lnTo>
                  <a:lnTo>
                    <a:pt x="157" y="891"/>
                  </a:lnTo>
                  <a:lnTo>
                    <a:pt x="154" y="888"/>
                  </a:lnTo>
                  <a:lnTo>
                    <a:pt x="154" y="888"/>
                  </a:lnTo>
                  <a:lnTo>
                    <a:pt x="155" y="880"/>
                  </a:lnTo>
                  <a:lnTo>
                    <a:pt x="158" y="860"/>
                  </a:lnTo>
                  <a:lnTo>
                    <a:pt x="158" y="860"/>
                  </a:lnTo>
                  <a:lnTo>
                    <a:pt x="158" y="856"/>
                  </a:lnTo>
                  <a:lnTo>
                    <a:pt x="158" y="856"/>
                  </a:lnTo>
                  <a:lnTo>
                    <a:pt x="161" y="837"/>
                  </a:lnTo>
                  <a:lnTo>
                    <a:pt x="163" y="817"/>
                  </a:lnTo>
                  <a:lnTo>
                    <a:pt x="161" y="795"/>
                  </a:lnTo>
                  <a:lnTo>
                    <a:pt x="160" y="775"/>
                  </a:lnTo>
                  <a:lnTo>
                    <a:pt x="160" y="775"/>
                  </a:lnTo>
                  <a:lnTo>
                    <a:pt x="155" y="738"/>
                  </a:lnTo>
                  <a:lnTo>
                    <a:pt x="149" y="675"/>
                  </a:lnTo>
                  <a:lnTo>
                    <a:pt x="149" y="675"/>
                  </a:lnTo>
                  <a:lnTo>
                    <a:pt x="146" y="637"/>
                  </a:lnTo>
                  <a:lnTo>
                    <a:pt x="141" y="610"/>
                  </a:lnTo>
                  <a:lnTo>
                    <a:pt x="137" y="595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46" y="617"/>
                  </a:lnTo>
                  <a:lnTo>
                    <a:pt x="152" y="640"/>
                  </a:lnTo>
                  <a:lnTo>
                    <a:pt x="154" y="651"/>
                  </a:lnTo>
                  <a:lnTo>
                    <a:pt x="155" y="660"/>
                  </a:lnTo>
                  <a:lnTo>
                    <a:pt x="155" y="660"/>
                  </a:lnTo>
                  <a:lnTo>
                    <a:pt x="155" y="668"/>
                  </a:lnTo>
                  <a:lnTo>
                    <a:pt x="157" y="677"/>
                  </a:lnTo>
                  <a:lnTo>
                    <a:pt x="161" y="695"/>
                  </a:lnTo>
                  <a:lnTo>
                    <a:pt x="169" y="715"/>
                  </a:lnTo>
                  <a:lnTo>
                    <a:pt x="177" y="734"/>
                  </a:lnTo>
                  <a:lnTo>
                    <a:pt x="177" y="734"/>
                  </a:lnTo>
                  <a:lnTo>
                    <a:pt x="183" y="743"/>
                  </a:lnTo>
                  <a:lnTo>
                    <a:pt x="183" y="746"/>
                  </a:lnTo>
                  <a:lnTo>
                    <a:pt x="185" y="751"/>
                  </a:lnTo>
                  <a:lnTo>
                    <a:pt x="188" y="822"/>
                  </a:lnTo>
                  <a:lnTo>
                    <a:pt x="188" y="822"/>
                  </a:lnTo>
                  <a:lnTo>
                    <a:pt x="191" y="840"/>
                  </a:lnTo>
                  <a:lnTo>
                    <a:pt x="191" y="840"/>
                  </a:lnTo>
                  <a:lnTo>
                    <a:pt x="186" y="859"/>
                  </a:lnTo>
                  <a:lnTo>
                    <a:pt x="186" y="859"/>
                  </a:lnTo>
                  <a:lnTo>
                    <a:pt x="188" y="868"/>
                  </a:lnTo>
                  <a:lnTo>
                    <a:pt x="189" y="873"/>
                  </a:lnTo>
                  <a:lnTo>
                    <a:pt x="191" y="877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191" y="882"/>
                  </a:lnTo>
                  <a:lnTo>
                    <a:pt x="192" y="886"/>
                  </a:lnTo>
                  <a:lnTo>
                    <a:pt x="197" y="891"/>
                  </a:lnTo>
                  <a:lnTo>
                    <a:pt x="197" y="891"/>
                  </a:lnTo>
                  <a:lnTo>
                    <a:pt x="194" y="896"/>
                  </a:lnTo>
                  <a:lnTo>
                    <a:pt x="189" y="900"/>
                  </a:lnTo>
                  <a:lnTo>
                    <a:pt x="178" y="911"/>
                  </a:lnTo>
                  <a:lnTo>
                    <a:pt x="178" y="911"/>
                  </a:lnTo>
                  <a:lnTo>
                    <a:pt x="174" y="917"/>
                  </a:lnTo>
                  <a:lnTo>
                    <a:pt x="171" y="920"/>
                  </a:lnTo>
                  <a:lnTo>
                    <a:pt x="169" y="923"/>
                  </a:lnTo>
                  <a:lnTo>
                    <a:pt x="171" y="928"/>
                  </a:lnTo>
                  <a:lnTo>
                    <a:pt x="175" y="931"/>
                  </a:lnTo>
                  <a:lnTo>
                    <a:pt x="183" y="933"/>
                  </a:lnTo>
                  <a:lnTo>
                    <a:pt x="197" y="934"/>
                  </a:lnTo>
                  <a:lnTo>
                    <a:pt x="197" y="934"/>
                  </a:lnTo>
                  <a:lnTo>
                    <a:pt x="211" y="934"/>
                  </a:lnTo>
                  <a:lnTo>
                    <a:pt x="222" y="931"/>
                  </a:lnTo>
                  <a:lnTo>
                    <a:pt x="229" y="927"/>
                  </a:lnTo>
                  <a:lnTo>
                    <a:pt x="235" y="922"/>
                  </a:lnTo>
                  <a:lnTo>
                    <a:pt x="239" y="917"/>
                  </a:lnTo>
                  <a:lnTo>
                    <a:pt x="240" y="913"/>
                  </a:lnTo>
                  <a:lnTo>
                    <a:pt x="243" y="908"/>
                  </a:lnTo>
                  <a:lnTo>
                    <a:pt x="243" y="908"/>
                  </a:lnTo>
                  <a:lnTo>
                    <a:pt x="245" y="905"/>
                  </a:lnTo>
                  <a:lnTo>
                    <a:pt x="246" y="900"/>
                  </a:lnTo>
                  <a:lnTo>
                    <a:pt x="246" y="900"/>
                  </a:lnTo>
                  <a:lnTo>
                    <a:pt x="248" y="888"/>
                  </a:lnTo>
                  <a:lnTo>
                    <a:pt x="248" y="888"/>
                  </a:lnTo>
                  <a:lnTo>
                    <a:pt x="251" y="886"/>
                  </a:lnTo>
                  <a:lnTo>
                    <a:pt x="252" y="885"/>
                  </a:lnTo>
                  <a:lnTo>
                    <a:pt x="254" y="880"/>
                  </a:lnTo>
                  <a:lnTo>
                    <a:pt x="254" y="880"/>
                  </a:lnTo>
                  <a:lnTo>
                    <a:pt x="254" y="873"/>
                  </a:lnTo>
                  <a:lnTo>
                    <a:pt x="254" y="873"/>
                  </a:lnTo>
                  <a:lnTo>
                    <a:pt x="254" y="869"/>
                  </a:lnTo>
                  <a:lnTo>
                    <a:pt x="254" y="869"/>
                  </a:lnTo>
                  <a:lnTo>
                    <a:pt x="252" y="842"/>
                  </a:lnTo>
                  <a:lnTo>
                    <a:pt x="252" y="842"/>
                  </a:lnTo>
                  <a:lnTo>
                    <a:pt x="251" y="826"/>
                  </a:lnTo>
                  <a:lnTo>
                    <a:pt x="251" y="803"/>
                  </a:lnTo>
                  <a:lnTo>
                    <a:pt x="251" y="745"/>
                  </a:lnTo>
                  <a:lnTo>
                    <a:pt x="251" y="745"/>
                  </a:lnTo>
                  <a:lnTo>
                    <a:pt x="249" y="728"/>
                  </a:lnTo>
                  <a:lnTo>
                    <a:pt x="246" y="706"/>
                  </a:lnTo>
                  <a:lnTo>
                    <a:pt x="237" y="660"/>
                  </a:lnTo>
                  <a:lnTo>
                    <a:pt x="226" y="617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60"/>
                  </a:lnTo>
                  <a:lnTo>
                    <a:pt x="220" y="535"/>
                  </a:lnTo>
                  <a:lnTo>
                    <a:pt x="223" y="509"/>
                  </a:lnTo>
                  <a:lnTo>
                    <a:pt x="223" y="509"/>
                  </a:lnTo>
                  <a:lnTo>
                    <a:pt x="243" y="507"/>
                  </a:lnTo>
                  <a:lnTo>
                    <a:pt x="259" y="506"/>
                  </a:lnTo>
                  <a:lnTo>
                    <a:pt x="271" y="503"/>
                  </a:lnTo>
                  <a:lnTo>
                    <a:pt x="280" y="501"/>
                  </a:lnTo>
                  <a:lnTo>
                    <a:pt x="286" y="498"/>
                  </a:lnTo>
                  <a:lnTo>
                    <a:pt x="289" y="495"/>
                  </a:lnTo>
                  <a:lnTo>
                    <a:pt x="292" y="493"/>
                  </a:lnTo>
                  <a:lnTo>
                    <a:pt x="292" y="493"/>
                  </a:lnTo>
                  <a:lnTo>
                    <a:pt x="288" y="469"/>
                  </a:lnTo>
                  <a:lnTo>
                    <a:pt x="282" y="442"/>
                  </a:lnTo>
                  <a:lnTo>
                    <a:pt x="274" y="413"/>
                  </a:lnTo>
                  <a:lnTo>
                    <a:pt x="274" y="413"/>
                  </a:lnTo>
                  <a:lnTo>
                    <a:pt x="323" y="304"/>
                  </a:lnTo>
                  <a:lnTo>
                    <a:pt x="323" y="304"/>
                  </a:lnTo>
                  <a:lnTo>
                    <a:pt x="329" y="291"/>
                  </a:lnTo>
                  <a:lnTo>
                    <a:pt x="331" y="285"/>
                  </a:lnTo>
                  <a:lnTo>
                    <a:pt x="329" y="279"/>
                  </a:lnTo>
                  <a:lnTo>
                    <a:pt x="322" y="267"/>
                  </a:lnTo>
                  <a:lnTo>
                    <a:pt x="322" y="267"/>
                  </a:lnTo>
                  <a:close/>
                  <a:moveTo>
                    <a:pt x="259" y="310"/>
                  </a:moveTo>
                  <a:lnTo>
                    <a:pt x="259" y="310"/>
                  </a:lnTo>
                  <a:lnTo>
                    <a:pt x="257" y="313"/>
                  </a:lnTo>
                  <a:lnTo>
                    <a:pt x="252" y="315"/>
                  </a:lnTo>
                  <a:lnTo>
                    <a:pt x="248" y="319"/>
                  </a:lnTo>
                  <a:lnTo>
                    <a:pt x="248" y="322"/>
                  </a:lnTo>
                  <a:lnTo>
                    <a:pt x="246" y="327"/>
                  </a:lnTo>
                  <a:lnTo>
                    <a:pt x="232" y="268"/>
                  </a:lnTo>
                  <a:lnTo>
                    <a:pt x="232" y="268"/>
                  </a:lnTo>
                  <a:lnTo>
                    <a:pt x="243" y="279"/>
                  </a:lnTo>
                  <a:lnTo>
                    <a:pt x="257" y="291"/>
                  </a:lnTo>
                  <a:lnTo>
                    <a:pt x="257" y="291"/>
                  </a:lnTo>
                  <a:lnTo>
                    <a:pt x="259" y="296"/>
                  </a:lnTo>
                  <a:lnTo>
                    <a:pt x="259" y="301"/>
                  </a:lnTo>
                  <a:lnTo>
                    <a:pt x="259" y="310"/>
                  </a:lnTo>
                  <a:lnTo>
                    <a:pt x="259" y="31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1" name="Freeform 71"/>
            <p:cNvSpPr>
              <a:spLocks noEditPoints="1"/>
            </p:cNvSpPr>
            <p:nvPr/>
          </p:nvSpPr>
          <p:spPr bwMode="auto">
            <a:xfrm>
              <a:off x="4773613" y="6654800"/>
              <a:ext cx="314325" cy="492125"/>
            </a:xfrm>
            <a:custGeom>
              <a:avLst/>
              <a:gdLst>
                <a:gd name="T0" fmla="*/ 179 w 198"/>
                <a:gd name="T1" fmla="*/ 270 h 310"/>
                <a:gd name="T2" fmla="*/ 190 w 198"/>
                <a:gd name="T3" fmla="*/ 285 h 310"/>
                <a:gd name="T4" fmla="*/ 161 w 198"/>
                <a:gd name="T5" fmla="*/ 294 h 310"/>
                <a:gd name="T6" fmla="*/ 140 w 198"/>
                <a:gd name="T7" fmla="*/ 293 h 310"/>
                <a:gd name="T8" fmla="*/ 125 w 198"/>
                <a:gd name="T9" fmla="*/ 299 h 310"/>
                <a:gd name="T10" fmla="*/ 113 w 198"/>
                <a:gd name="T11" fmla="*/ 299 h 310"/>
                <a:gd name="T12" fmla="*/ 122 w 198"/>
                <a:gd name="T13" fmla="*/ 291 h 310"/>
                <a:gd name="T14" fmla="*/ 127 w 198"/>
                <a:gd name="T15" fmla="*/ 288 h 310"/>
                <a:gd name="T16" fmla="*/ 113 w 198"/>
                <a:gd name="T17" fmla="*/ 293 h 310"/>
                <a:gd name="T18" fmla="*/ 99 w 198"/>
                <a:gd name="T19" fmla="*/ 297 h 310"/>
                <a:gd name="T20" fmla="*/ 100 w 198"/>
                <a:gd name="T21" fmla="*/ 294 h 310"/>
                <a:gd name="T22" fmla="*/ 110 w 198"/>
                <a:gd name="T23" fmla="*/ 287 h 310"/>
                <a:gd name="T24" fmla="*/ 113 w 198"/>
                <a:gd name="T25" fmla="*/ 284 h 310"/>
                <a:gd name="T26" fmla="*/ 96 w 198"/>
                <a:gd name="T27" fmla="*/ 288 h 310"/>
                <a:gd name="T28" fmla="*/ 88 w 198"/>
                <a:gd name="T29" fmla="*/ 288 h 310"/>
                <a:gd name="T30" fmla="*/ 90 w 198"/>
                <a:gd name="T31" fmla="*/ 284 h 310"/>
                <a:gd name="T32" fmla="*/ 91 w 198"/>
                <a:gd name="T33" fmla="*/ 279 h 310"/>
                <a:gd name="T34" fmla="*/ 93 w 198"/>
                <a:gd name="T35" fmla="*/ 274 h 310"/>
                <a:gd name="T36" fmla="*/ 113 w 198"/>
                <a:gd name="T37" fmla="*/ 267 h 310"/>
                <a:gd name="T38" fmla="*/ 122 w 198"/>
                <a:gd name="T39" fmla="*/ 265 h 310"/>
                <a:gd name="T40" fmla="*/ 122 w 198"/>
                <a:gd name="T41" fmla="*/ 262 h 310"/>
                <a:gd name="T42" fmla="*/ 113 w 198"/>
                <a:gd name="T43" fmla="*/ 262 h 310"/>
                <a:gd name="T44" fmla="*/ 97 w 198"/>
                <a:gd name="T45" fmla="*/ 264 h 310"/>
                <a:gd name="T46" fmla="*/ 99 w 198"/>
                <a:gd name="T47" fmla="*/ 257 h 310"/>
                <a:gd name="T48" fmla="*/ 111 w 198"/>
                <a:gd name="T49" fmla="*/ 254 h 310"/>
                <a:gd name="T50" fmla="*/ 130 w 198"/>
                <a:gd name="T51" fmla="*/ 254 h 310"/>
                <a:gd name="T52" fmla="*/ 144 w 198"/>
                <a:gd name="T53" fmla="*/ 259 h 310"/>
                <a:gd name="T54" fmla="*/ 151 w 198"/>
                <a:gd name="T55" fmla="*/ 257 h 310"/>
                <a:gd name="T56" fmla="*/ 145 w 198"/>
                <a:gd name="T57" fmla="*/ 247 h 310"/>
                <a:gd name="T58" fmla="*/ 122 w 198"/>
                <a:gd name="T59" fmla="*/ 222 h 310"/>
                <a:gd name="T60" fmla="*/ 83 w 198"/>
                <a:gd name="T61" fmla="*/ 162 h 310"/>
                <a:gd name="T62" fmla="*/ 76 w 198"/>
                <a:gd name="T63" fmla="*/ 142 h 310"/>
                <a:gd name="T64" fmla="*/ 77 w 198"/>
                <a:gd name="T65" fmla="*/ 95 h 310"/>
                <a:gd name="T66" fmla="*/ 85 w 198"/>
                <a:gd name="T67" fmla="*/ 54 h 310"/>
                <a:gd name="T68" fmla="*/ 100 w 198"/>
                <a:gd name="T69" fmla="*/ 9 h 310"/>
                <a:gd name="T70" fmla="*/ 99 w 198"/>
                <a:gd name="T71" fmla="*/ 0 h 310"/>
                <a:gd name="T72" fmla="*/ 83 w 198"/>
                <a:gd name="T73" fmla="*/ 11 h 310"/>
                <a:gd name="T74" fmla="*/ 59 w 198"/>
                <a:gd name="T75" fmla="*/ 25 h 310"/>
                <a:gd name="T76" fmla="*/ 48 w 198"/>
                <a:gd name="T77" fmla="*/ 23 h 310"/>
                <a:gd name="T78" fmla="*/ 42 w 198"/>
                <a:gd name="T79" fmla="*/ 15 h 310"/>
                <a:gd name="T80" fmla="*/ 36 w 198"/>
                <a:gd name="T81" fmla="*/ 11 h 310"/>
                <a:gd name="T82" fmla="*/ 36 w 198"/>
                <a:gd name="T83" fmla="*/ 12 h 310"/>
                <a:gd name="T84" fmla="*/ 40 w 198"/>
                <a:gd name="T85" fmla="*/ 31 h 310"/>
                <a:gd name="T86" fmla="*/ 29 w 198"/>
                <a:gd name="T87" fmla="*/ 65 h 310"/>
                <a:gd name="T88" fmla="*/ 22 w 198"/>
                <a:gd name="T89" fmla="*/ 92 h 310"/>
                <a:gd name="T90" fmla="*/ 17 w 198"/>
                <a:gd name="T91" fmla="*/ 132 h 310"/>
                <a:gd name="T92" fmla="*/ 11 w 198"/>
                <a:gd name="T93" fmla="*/ 168 h 310"/>
                <a:gd name="T94" fmla="*/ 9 w 198"/>
                <a:gd name="T95" fmla="*/ 200 h 310"/>
                <a:gd name="T96" fmla="*/ 5 w 198"/>
                <a:gd name="T97" fmla="*/ 245 h 310"/>
                <a:gd name="T98" fmla="*/ 5 w 198"/>
                <a:gd name="T99" fmla="*/ 267 h 310"/>
                <a:gd name="T100" fmla="*/ 8 w 198"/>
                <a:gd name="T101" fmla="*/ 279 h 310"/>
                <a:gd name="T102" fmla="*/ 6 w 198"/>
                <a:gd name="T103" fmla="*/ 288 h 310"/>
                <a:gd name="T104" fmla="*/ 2 w 198"/>
                <a:gd name="T105" fmla="*/ 293 h 310"/>
                <a:gd name="T106" fmla="*/ 2 w 198"/>
                <a:gd name="T107" fmla="*/ 296 h 310"/>
                <a:gd name="T108" fmla="*/ 65 w 198"/>
                <a:gd name="T109" fmla="*/ 301 h 310"/>
                <a:gd name="T110" fmla="*/ 107 w 198"/>
                <a:gd name="T111" fmla="*/ 305 h 310"/>
                <a:gd name="T112" fmla="*/ 157 w 198"/>
                <a:gd name="T113" fmla="*/ 310 h 310"/>
                <a:gd name="T114" fmla="*/ 162 w 198"/>
                <a:gd name="T115" fmla="*/ 305 h 310"/>
                <a:gd name="T116" fmla="*/ 161 w 198"/>
                <a:gd name="T117" fmla="*/ 29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" h="310">
                  <a:moveTo>
                    <a:pt x="170" y="262"/>
                  </a:moveTo>
                  <a:lnTo>
                    <a:pt x="170" y="262"/>
                  </a:lnTo>
                  <a:lnTo>
                    <a:pt x="179" y="270"/>
                  </a:lnTo>
                  <a:lnTo>
                    <a:pt x="187" y="277"/>
                  </a:lnTo>
                  <a:lnTo>
                    <a:pt x="188" y="282"/>
                  </a:lnTo>
                  <a:lnTo>
                    <a:pt x="190" y="285"/>
                  </a:lnTo>
                  <a:lnTo>
                    <a:pt x="198" y="276"/>
                  </a:lnTo>
                  <a:lnTo>
                    <a:pt x="170" y="262"/>
                  </a:lnTo>
                  <a:close/>
                  <a:moveTo>
                    <a:pt x="161" y="294"/>
                  </a:moveTo>
                  <a:lnTo>
                    <a:pt x="161" y="294"/>
                  </a:lnTo>
                  <a:lnTo>
                    <a:pt x="150" y="293"/>
                  </a:lnTo>
                  <a:lnTo>
                    <a:pt x="140" y="293"/>
                  </a:lnTo>
                  <a:lnTo>
                    <a:pt x="133" y="296"/>
                  </a:lnTo>
                  <a:lnTo>
                    <a:pt x="125" y="299"/>
                  </a:lnTo>
                  <a:lnTo>
                    <a:pt x="125" y="299"/>
                  </a:lnTo>
                  <a:lnTo>
                    <a:pt x="119" y="302"/>
                  </a:lnTo>
                  <a:lnTo>
                    <a:pt x="114" y="301"/>
                  </a:lnTo>
                  <a:lnTo>
                    <a:pt x="113" y="299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22" y="291"/>
                  </a:lnTo>
                  <a:lnTo>
                    <a:pt x="127" y="290"/>
                  </a:lnTo>
                  <a:lnTo>
                    <a:pt x="127" y="288"/>
                  </a:lnTo>
                  <a:lnTo>
                    <a:pt x="127" y="288"/>
                  </a:lnTo>
                  <a:lnTo>
                    <a:pt x="120" y="290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07" y="297"/>
                  </a:lnTo>
                  <a:lnTo>
                    <a:pt x="102" y="299"/>
                  </a:lnTo>
                  <a:lnTo>
                    <a:pt x="99" y="297"/>
                  </a:lnTo>
                  <a:lnTo>
                    <a:pt x="99" y="297"/>
                  </a:lnTo>
                  <a:lnTo>
                    <a:pt x="99" y="296"/>
                  </a:lnTo>
                  <a:lnTo>
                    <a:pt x="100" y="294"/>
                  </a:lnTo>
                  <a:lnTo>
                    <a:pt x="103" y="290"/>
                  </a:lnTo>
                  <a:lnTo>
                    <a:pt x="103" y="290"/>
                  </a:lnTo>
                  <a:lnTo>
                    <a:pt x="110" y="287"/>
                  </a:lnTo>
                  <a:lnTo>
                    <a:pt x="111" y="285"/>
                  </a:lnTo>
                  <a:lnTo>
                    <a:pt x="113" y="284"/>
                  </a:lnTo>
                  <a:lnTo>
                    <a:pt x="113" y="284"/>
                  </a:lnTo>
                  <a:lnTo>
                    <a:pt x="111" y="282"/>
                  </a:lnTo>
                  <a:lnTo>
                    <a:pt x="108" y="284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91" y="290"/>
                  </a:lnTo>
                  <a:lnTo>
                    <a:pt x="88" y="288"/>
                  </a:lnTo>
                  <a:lnTo>
                    <a:pt x="88" y="287"/>
                  </a:lnTo>
                  <a:lnTo>
                    <a:pt x="90" y="284"/>
                  </a:lnTo>
                  <a:lnTo>
                    <a:pt x="90" y="284"/>
                  </a:lnTo>
                  <a:lnTo>
                    <a:pt x="93" y="282"/>
                  </a:lnTo>
                  <a:lnTo>
                    <a:pt x="93" y="282"/>
                  </a:lnTo>
                  <a:lnTo>
                    <a:pt x="91" y="279"/>
                  </a:lnTo>
                  <a:lnTo>
                    <a:pt x="91" y="277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6" y="273"/>
                  </a:lnTo>
                  <a:lnTo>
                    <a:pt x="100" y="270"/>
                  </a:lnTo>
                  <a:lnTo>
                    <a:pt x="113" y="267"/>
                  </a:lnTo>
                  <a:lnTo>
                    <a:pt x="113" y="267"/>
                  </a:lnTo>
                  <a:lnTo>
                    <a:pt x="122" y="265"/>
                  </a:lnTo>
                  <a:lnTo>
                    <a:pt x="122" y="265"/>
                  </a:lnTo>
                  <a:lnTo>
                    <a:pt x="125" y="264"/>
                  </a:lnTo>
                  <a:lnTo>
                    <a:pt x="125" y="264"/>
                  </a:lnTo>
                  <a:lnTo>
                    <a:pt x="122" y="262"/>
                  </a:lnTo>
                  <a:lnTo>
                    <a:pt x="117" y="262"/>
                  </a:lnTo>
                  <a:lnTo>
                    <a:pt x="117" y="262"/>
                  </a:lnTo>
                  <a:lnTo>
                    <a:pt x="113" y="262"/>
                  </a:lnTo>
                  <a:lnTo>
                    <a:pt x="103" y="264"/>
                  </a:lnTo>
                  <a:lnTo>
                    <a:pt x="103" y="264"/>
                  </a:lnTo>
                  <a:lnTo>
                    <a:pt x="97" y="264"/>
                  </a:lnTo>
                  <a:lnTo>
                    <a:pt x="96" y="262"/>
                  </a:lnTo>
                  <a:lnTo>
                    <a:pt x="96" y="259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6" y="253"/>
                  </a:lnTo>
                  <a:lnTo>
                    <a:pt x="12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7" y="257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8" y="259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0" y="253"/>
                  </a:lnTo>
                  <a:lnTo>
                    <a:pt x="145" y="247"/>
                  </a:lnTo>
                  <a:lnTo>
                    <a:pt x="131" y="233"/>
                  </a:lnTo>
                  <a:lnTo>
                    <a:pt x="131" y="233"/>
                  </a:lnTo>
                  <a:lnTo>
                    <a:pt x="122" y="222"/>
                  </a:lnTo>
                  <a:lnTo>
                    <a:pt x="110" y="203"/>
                  </a:lnTo>
                  <a:lnTo>
                    <a:pt x="96" y="183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79" y="153"/>
                  </a:lnTo>
                  <a:lnTo>
                    <a:pt x="76" y="142"/>
                  </a:lnTo>
                  <a:lnTo>
                    <a:pt x="76" y="131"/>
                  </a:lnTo>
                  <a:lnTo>
                    <a:pt x="76" y="119"/>
                  </a:lnTo>
                  <a:lnTo>
                    <a:pt x="77" y="95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5" y="54"/>
                  </a:lnTo>
                  <a:lnTo>
                    <a:pt x="91" y="3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2" y="3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3" y="11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9" y="25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8"/>
                  </a:lnTo>
                  <a:lnTo>
                    <a:pt x="37" y="46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6" y="75"/>
                  </a:lnTo>
                  <a:lnTo>
                    <a:pt x="22" y="92"/>
                  </a:lnTo>
                  <a:lnTo>
                    <a:pt x="19" y="11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6" y="149"/>
                  </a:lnTo>
                  <a:lnTo>
                    <a:pt x="13" y="159"/>
                  </a:lnTo>
                  <a:lnTo>
                    <a:pt x="11" y="168"/>
                  </a:lnTo>
                  <a:lnTo>
                    <a:pt x="11" y="182"/>
                  </a:lnTo>
                  <a:lnTo>
                    <a:pt x="11" y="182"/>
                  </a:lnTo>
                  <a:lnTo>
                    <a:pt x="9" y="200"/>
                  </a:lnTo>
                  <a:lnTo>
                    <a:pt x="8" y="216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59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3" y="273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9" y="282"/>
                  </a:lnTo>
                  <a:lnTo>
                    <a:pt x="9" y="284"/>
                  </a:lnTo>
                  <a:lnTo>
                    <a:pt x="6" y="288"/>
                  </a:lnTo>
                  <a:lnTo>
                    <a:pt x="6" y="288"/>
                  </a:lnTo>
                  <a:lnTo>
                    <a:pt x="5" y="291"/>
                  </a:lnTo>
                  <a:lnTo>
                    <a:pt x="2" y="293"/>
                  </a:lnTo>
                  <a:lnTo>
                    <a:pt x="0" y="293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53" y="299"/>
                  </a:lnTo>
                  <a:lnTo>
                    <a:pt x="53" y="299"/>
                  </a:lnTo>
                  <a:lnTo>
                    <a:pt x="65" y="301"/>
                  </a:lnTo>
                  <a:lnTo>
                    <a:pt x="80" y="302"/>
                  </a:lnTo>
                  <a:lnTo>
                    <a:pt x="94" y="305"/>
                  </a:lnTo>
                  <a:lnTo>
                    <a:pt x="107" y="305"/>
                  </a:lnTo>
                  <a:lnTo>
                    <a:pt x="107" y="305"/>
                  </a:lnTo>
                  <a:lnTo>
                    <a:pt x="134" y="307"/>
                  </a:lnTo>
                  <a:lnTo>
                    <a:pt x="157" y="310"/>
                  </a:lnTo>
                  <a:lnTo>
                    <a:pt x="157" y="310"/>
                  </a:lnTo>
                  <a:lnTo>
                    <a:pt x="164" y="310"/>
                  </a:lnTo>
                  <a:lnTo>
                    <a:pt x="162" y="305"/>
                  </a:lnTo>
                  <a:lnTo>
                    <a:pt x="162" y="305"/>
                  </a:lnTo>
                  <a:lnTo>
                    <a:pt x="161" y="297"/>
                  </a:lnTo>
                  <a:lnTo>
                    <a:pt x="161" y="294"/>
                  </a:lnTo>
                  <a:lnTo>
                    <a:pt x="161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2" name="Freeform 72"/>
            <p:cNvSpPr>
              <a:spLocks/>
            </p:cNvSpPr>
            <p:nvPr/>
          </p:nvSpPr>
          <p:spPr bwMode="auto">
            <a:xfrm>
              <a:off x="4795838" y="6704013"/>
              <a:ext cx="73025" cy="369887"/>
            </a:xfrm>
            <a:custGeom>
              <a:avLst/>
              <a:gdLst>
                <a:gd name="T0" fmla="*/ 29 w 46"/>
                <a:gd name="T1" fmla="*/ 217 h 233"/>
                <a:gd name="T2" fmla="*/ 8 w 46"/>
                <a:gd name="T3" fmla="*/ 233 h 233"/>
                <a:gd name="T4" fmla="*/ 0 w 46"/>
                <a:gd name="T5" fmla="*/ 216 h 233"/>
                <a:gd name="T6" fmla="*/ 0 w 46"/>
                <a:gd name="T7" fmla="*/ 216 h 233"/>
                <a:gd name="T8" fmla="*/ 3 w 46"/>
                <a:gd name="T9" fmla="*/ 200 h 233"/>
                <a:gd name="T10" fmla="*/ 6 w 46"/>
                <a:gd name="T11" fmla="*/ 188 h 233"/>
                <a:gd name="T12" fmla="*/ 6 w 46"/>
                <a:gd name="T13" fmla="*/ 179 h 233"/>
                <a:gd name="T14" fmla="*/ 6 w 46"/>
                <a:gd name="T15" fmla="*/ 179 h 233"/>
                <a:gd name="T16" fmla="*/ 11 w 46"/>
                <a:gd name="T17" fmla="*/ 149 h 233"/>
                <a:gd name="T18" fmla="*/ 15 w 46"/>
                <a:gd name="T19" fmla="*/ 112 h 233"/>
                <a:gd name="T20" fmla="*/ 15 w 46"/>
                <a:gd name="T21" fmla="*/ 112 h 233"/>
                <a:gd name="T22" fmla="*/ 19 w 46"/>
                <a:gd name="T23" fmla="*/ 78 h 233"/>
                <a:gd name="T24" fmla="*/ 22 w 46"/>
                <a:gd name="T25" fmla="*/ 60 h 233"/>
                <a:gd name="T26" fmla="*/ 25 w 46"/>
                <a:gd name="T27" fmla="*/ 44 h 233"/>
                <a:gd name="T28" fmla="*/ 25 w 46"/>
                <a:gd name="T29" fmla="*/ 44 h 233"/>
                <a:gd name="T30" fmla="*/ 29 w 46"/>
                <a:gd name="T31" fmla="*/ 34 h 233"/>
                <a:gd name="T32" fmla="*/ 32 w 46"/>
                <a:gd name="T33" fmla="*/ 28 h 233"/>
                <a:gd name="T34" fmla="*/ 36 w 46"/>
                <a:gd name="T35" fmla="*/ 23 h 233"/>
                <a:gd name="T36" fmla="*/ 37 w 46"/>
                <a:gd name="T37" fmla="*/ 18 h 233"/>
                <a:gd name="T38" fmla="*/ 37 w 46"/>
                <a:gd name="T39" fmla="*/ 18 h 233"/>
                <a:gd name="T40" fmla="*/ 34 w 46"/>
                <a:gd name="T41" fmla="*/ 7 h 233"/>
                <a:gd name="T42" fmla="*/ 34 w 46"/>
                <a:gd name="T43" fmla="*/ 1 h 233"/>
                <a:gd name="T44" fmla="*/ 36 w 46"/>
                <a:gd name="T45" fmla="*/ 0 h 233"/>
                <a:gd name="T46" fmla="*/ 37 w 46"/>
                <a:gd name="T47" fmla="*/ 0 h 233"/>
                <a:gd name="T48" fmla="*/ 37 w 46"/>
                <a:gd name="T49" fmla="*/ 0 h 233"/>
                <a:gd name="T50" fmla="*/ 40 w 46"/>
                <a:gd name="T51" fmla="*/ 0 h 233"/>
                <a:gd name="T52" fmla="*/ 42 w 46"/>
                <a:gd name="T53" fmla="*/ 1 h 233"/>
                <a:gd name="T54" fmla="*/ 45 w 46"/>
                <a:gd name="T55" fmla="*/ 6 h 233"/>
                <a:gd name="T56" fmla="*/ 46 w 46"/>
                <a:gd name="T57" fmla="*/ 12 h 233"/>
                <a:gd name="T58" fmla="*/ 46 w 46"/>
                <a:gd name="T59" fmla="*/ 17 h 233"/>
                <a:gd name="T60" fmla="*/ 46 w 46"/>
                <a:gd name="T61" fmla="*/ 17 h 233"/>
                <a:gd name="T62" fmla="*/ 43 w 46"/>
                <a:gd name="T63" fmla="*/ 26 h 233"/>
                <a:gd name="T64" fmla="*/ 43 w 46"/>
                <a:gd name="T65" fmla="*/ 34 h 233"/>
                <a:gd name="T66" fmla="*/ 43 w 46"/>
                <a:gd name="T67" fmla="*/ 43 h 233"/>
                <a:gd name="T68" fmla="*/ 43 w 46"/>
                <a:gd name="T69" fmla="*/ 43 h 233"/>
                <a:gd name="T70" fmla="*/ 42 w 46"/>
                <a:gd name="T71" fmla="*/ 57 h 233"/>
                <a:gd name="T72" fmla="*/ 40 w 46"/>
                <a:gd name="T73" fmla="*/ 78 h 233"/>
                <a:gd name="T74" fmla="*/ 37 w 46"/>
                <a:gd name="T75" fmla="*/ 115 h 233"/>
                <a:gd name="T76" fmla="*/ 37 w 46"/>
                <a:gd name="T77" fmla="*/ 115 h 233"/>
                <a:gd name="T78" fmla="*/ 34 w 46"/>
                <a:gd name="T79" fmla="*/ 165 h 233"/>
                <a:gd name="T80" fmla="*/ 32 w 46"/>
                <a:gd name="T81" fmla="*/ 194 h 233"/>
                <a:gd name="T82" fmla="*/ 29 w 46"/>
                <a:gd name="T83" fmla="*/ 217 h 233"/>
                <a:gd name="T84" fmla="*/ 29 w 46"/>
                <a:gd name="T85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233">
                  <a:moveTo>
                    <a:pt x="29" y="217"/>
                  </a:moveTo>
                  <a:lnTo>
                    <a:pt x="8" y="233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3" y="200"/>
                  </a:lnTo>
                  <a:lnTo>
                    <a:pt x="6" y="188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11" y="149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9" y="78"/>
                  </a:lnTo>
                  <a:lnTo>
                    <a:pt x="22" y="60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9" y="34"/>
                  </a:lnTo>
                  <a:lnTo>
                    <a:pt x="32" y="28"/>
                  </a:lnTo>
                  <a:lnTo>
                    <a:pt x="36" y="23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4" y="7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5" y="6"/>
                  </a:lnTo>
                  <a:lnTo>
                    <a:pt x="46" y="12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3" y="26"/>
                  </a:lnTo>
                  <a:lnTo>
                    <a:pt x="43" y="34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2" y="57"/>
                  </a:lnTo>
                  <a:lnTo>
                    <a:pt x="40" y="78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65"/>
                  </a:lnTo>
                  <a:lnTo>
                    <a:pt x="32" y="194"/>
                  </a:lnTo>
                  <a:lnTo>
                    <a:pt x="29" y="217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3" name="Freeform 84"/>
            <p:cNvSpPr>
              <a:spLocks/>
            </p:cNvSpPr>
            <p:nvPr/>
          </p:nvSpPr>
          <p:spPr bwMode="auto">
            <a:xfrm>
              <a:off x="4810126" y="6419850"/>
              <a:ext cx="203200" cy="173037"/>
            </a:xfrm>
            <a:custGeom>
              <a:avLst/>
              <a:gdLst>
                <a:gd name="T0" fmla="*/ 102 w 128"/>
                <a:gd name="T1" fmla="*/ 8 h 109"/>
                <a:gd name="T2" fmla="*/ 102 w 128"/>
                <a:gd name="T3" fmla="*/ 8 h 109"/>
                <a:gd name="T4" fmla="*/ 87 w 128"/>
                <a:gd name="T5" fmla="*/ 1 h 109"/>
                <a:gd name="T6" fmla="*/ 74 w 128"/>
                <a:gd name="T7" fmla="*/ 0 h 109"/>
                <a:gd name="T8" fmla="*/ 62 w 128"/>
                <a:gd name="T9" fmla="*/ 0 h 109"/>
                <a:gd name="T10" fmla="*/ 51 w 128"/>
                <a:gd name="T11" fmla="*/ 3 h 109"/>
                <a:gd name="T12" fmla="*/ 42 w 128"/>
                <a:gd name="T13" fmla="*/ 8 h 109"/>
                <a:gd name="T14" fmla="*/ 34 w 128"/>
                <a:gd name="T15" fmla="*/ 12 h 109"/>
                <a:gd name="T16" fmla="*/ 27 w 128"/>
                <a:gd name="T17" fmla="*/ 18 h 109"/>
                <a:gd name="T18" fmla="*/ 22 w 128"/>
                <a:gd name="T19" fmla="*/ 25 h 109"/>
                <a:gd name="T20" fmla="*/ 22 w 128"/>
                <a:gd name="T21" fmla="*/ 25 h 109"/>
                <a:gd name="T22" fmla="*/ 13 w 128"/>
                <a:gd name="T23" fmla="*/ 26 h 109"/>
                <a:gd name="T24" fmla="*/ 6 w 128"/>
                <a:gd name="T25" fmla="*/ 31 h 109"/>
                <a:gd name="T26" fmla="*/ 2 w 128"/>
                <a:gd name="T27" fmla="*/ 35 h 109"/>
                <a:gd name="T28" fmla="*/ 0 w 128"/>
                <a:gd name="T29" fmla="*/ 38 h 109"/>
                <a:gd name="T30" fmla="*/ 0 w 128"/>
                <a:gd name="T31" fmla="*/ 38 h 109"/>
                <a:gd name="T32" fmla="*/ 3 w 128"/>
                <a:gd name="T33" fmla="*/ 40 h 109"/>
                <a:gd name="T34" fmla="*/ 8 w 128"/>
                <a:gd name="T35" fmla="*/ 40 h 109"/>
                <a:gd name="T36" fmla="*/ 20 w 128"/>
                <a:gd name="T37" fmla="*/ 42 h 109"/>
                <a:gd name="T38" fmla="*/ 20 w 128"/>
                <a:gd name="T39" fmla="*/ 42 h 109"/>
                <a:gd name="T40" fmla="*/ 42 w 128"/>
                <a:gd name="T41" fmla="*/ 48 h 109"/>
                <a:gd name="T42" fmla="*/ 42 w 128"/>
                <a:gd name="T43" fmla="*/ 48 h 109"/>
                <a:gd name="T44" fmla="*/ 51 w 128"/>
                <a:gd name="T45" fmla="*/ 52 h 109"/>
                <a:gd name="T46" fmla="*/ 60 w 128"/>
                <a:gd name="T47" fmla="*/ 59 h 109"/>
                <a:gd name="T48" fmla="*/ 70 w 128"/>
                <a:gd name="T49" fmla="*/ 66 h 109"/>
                <a:gd name="T50" fmla="*/ 79 w 128"/>
                <a:gd name="T51" fmla="*/ 75 h 109"/>
                <a:gd name="T52" fmla="*/ 93 w 128"/>
                <a:gd name="T53" fmla="*/ 91 h 109"/>
                <a:gd name="T54" fmla="*/ 101 w 128"/>
                <a:gd name="T55" fmla="*/ 103 h 109"/>
                <a:gd name="T56" fmla="*/ 101 w 128"/>
                <a:gd name="T57" fmla="*/ 103 h 109"/>
                <a:gd name="T58" fmla="*/ 101 w 128"/>
                <a:gd name="T59" fmla="*/ 103 h 109"/>
                <a:gd name="T60" fmla="*/ 101 w 128"/>
                <a:gd name="T61" fmla="*/ 103 h 109"/>
                <a:gd name="T62" fmla="*/ 104 w 128"/>
                <a:gd name="T63" fmla="*/ 108 h 109"/>
                <a:gd name="T64" fmla="*/ 108 w 128"/>
                <a:gd name="T65" fmla="*/ 109 h 109"/>
                <a:gd name="T66" fmla="*/ 108 w 128"/>
                <a:gd name="T67" fmla="*/ 109 h 109"/>
                <a:gd name="T68" fmla="*/ 111 w 128"/>
                <a:gd name="T69" fmla="*/ 109 h 109"/>
                <a:gd name="T70" fmla="*/ 114 w 128"/>
                <a:gd name="T71" fmla="*/ 106 h 109"/>
                <a:gd name="T72" fmla="*/ 116 w 128"/>
                <a:gd name="T73" fmla="*/ 105 h 109"/>
                <a:gd name="T74" fmla="*/ 116 w 128"/>
                <a:gd name="T75" fmla="*/ 100 h 109"/>
                <a:gd name="T76" fmla="*/ 116 w 128"/>
                <a:gd name="T77" fmla="*/ 100 h 109"/>
                <a:gd name="T78" fmla="*/ 116 w 128"/>
                <a:gd name="T79" fmla="*/ 99 h 109"/>
                <a:gd name="T80" fmla="*/ 114 w 128"/>
                <a:gd name="T81" fmla="*/ 96 h 109"/>
                <a:gd name="T82" fmla="*/ 114 w 128"/>
                <a:gd name="T83" fmla="*/ 96 h 109"/>
                <a:gd name="T84" fmla="*/ 122 w 128"/>
                <a:gd name="T85" fmla="*/ 80 h 109"/>
                <a:gd name="T86" fmla="*/ 127 w 128"/>
                <a:gd name="T87" fmla="*/ 68 h 109"/>
                <a:gd name="T88" fmla="*/ 128 w 128"/>
                <a:gd name="T89" fmla="*/ 55 h 109"/>
                <a:gd name="T90" fmla="*/ 128 w 128"/>
                <a:gd name="T91" fmla="*/ 42 h 109"/>
                <a:gd name="T92" fmla="*/ 127 w 128"/>
                <a:gd name="T93" fmla="*/ 35 h 109"/>
                <a:gd name="T94" fmla="*/ 125 w 128"/>
                <a:gd name="T95" fmla="*/ 29 h 109"/>
                <a:gd name="T96" fmla="*/ 121 w 128"/>
                <a:gd name="T97" fmla="*/ 23 h 109"/>
                <a:gd name="T98" fmla="*/ 116 w 128"/>
                <a:gd name="T99" fmla="*/ 17 h 109"/>
                <a:gd name="T100" fmla="*/ 110 w 128"/>
                <a:gd name="T101" fmla="*/ 12 h 109"/>
                <a:gd name="T102" fmla="*/ 102 w 128"/>
                <a:gd name="T103" fmla="*/ 8 h 109"/>
                <a:gd name="T104" fmla="*/ 102 w 128"/>
                <a:gd name="T105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09">
                  <a:moveTo>
                    <a:pt x="102" y="8"/>
                  </a:moveTo>
                  <a:lnTo>
                    <a:pt x="102" y="8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7" y="1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13" y="26"/>
                  </a:lnTo>
                  <a:lnTo>
                    <a:pt x="6" y="31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1" y="52"/>
                  </a:lnTo>
                  <a:lnTo>
                    <a:pt x="60" y="59"/>
                  </a:lnTo>
                  <a:lnTo>
                    <a:pt x="70" y="66"/>
                  </a:lnTo>
                  <a:lnTo>
                    <a:pt x="79" y="75"/>
                  </a:lnTo>
                  <a:lnTo>
                    <a:pt x="93" y="91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4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11" y="109"/>
                  </a:lnTo>
                  <a:lnTo>
                    <a:pt x="114" y="106"/>
                  </a:lnTo>
                  <a:lnTo>
                    <a:pt x="116" y="105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22" y="80"/>
                  </a:lnTo>
                  <a:lnTo>
                    <a:pt x="127" y="68"/>
                  </a:lnTo>
                  <a:lnTo>
                    <a:pt x="128" y="55"/>
                  </a:lnTo>
                  <a:lnTo>
                    <a:pt x="128" y="42"/>
                  </a:lnTo>
                  <a:lnTo>
                    <a:pt x="127" y="35"/>
                  </a:lnTo>
                  <a:lnTo>
                    <a:pt x="125" y="29"/>
                  </a:lnTo>
                  <a:lnTo>
                    <a:pt x="121" y="23"/>
                  </a:lnTo>
                  <a:lnTo>
                    <a:pt x="116" y="17"/>
                  </a:lnTo>
                  <a:lnTo>
                    <a:pt x="110" y="12"/>
                  </a:lnTo>
                  <a:lnTo>
                    <a:pt x="102" y="8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5" name="Freeform 4"/>
          <p:cNvSpPr/>
          <p:nvPr/>
        </p:nvSpPr>
        <p:spPr bwMode="ltGray">
          <a:xfrm>
            <a:off x="2791235" y="4123958"/>
            <a:ext cx="313506" cy="367020"/>
          </a:xfrm>
          <a:custGeom>
            <a:avLst/>
            <a:gdLst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54"/>
              <a:gd name="connsiteY0" fmla="*/ 121432 h 428320"/>
              <a:gd name="connsiteX1" fmla="*/ 84550 w 360154"/>
              <a:gd name="connsiteY1" fmla="*/ 137089 h 428320"/>
              <a:gd name="connsiteX2" fmla="*/ 184759 w 360154"/>
              <a:gd name="connsiteY2" fmla="*/ 428320 h 428320"/>
              <a:gd name="connsiteX3" fmla="*/ 275572 w 360154"/>
              <a:gd name="connsiteY3" fmla="*/ 143352 h 428320"/>
              <a:gd name="connsiteX4" fmla="*/ 360123 w 360154"/>
              <a:gd name="connsiteY4" fmla="*/ 124563 h 428320"/>
              <a:gd name="connsiteX5" fmla="*/ 266178 w 360154"/>
              <a:gd name="connsiteY5" fmla="*/ 2435 h 428320"/>
              <a:gd name="connsiteX6" fmla="*/ 181627 w 360154"/>
              <a:gd name="connsiteY6" fmla="*/ 249824 h 428320"/>
              <a:gd name="connsiteX7" fmla="*/ 100208 w 360154"/>
              <a:gd name="connsiteY7" fmla="*/ 8698 h 428320"/>
              <a:gd name="connsiteX8" fmla="*/ 0 w 360154"/>
              <a:gd name="connsiteY8" fmla="*/ 121432 h 428320"/>
              <a:gd name="connsiteX0" fmla="*/ 7502 w 367656"/>
              <a:gd name="connsiteY0" fmla="*/ 121432 h 428320"/>
              <a:gd name="connsiteX1" fmla="*/ 92052 w 367656"/>
              <a:gd name="connsiteY1" fmla="*/ 137089 h 428320"/>
              <a:gd name="connsiteX2" fmla="*/ 192261 w 367656"/>
              <a:gd name="connsiteY2" fmla="*/ 428320 h 428320"/>
              <a:gd name="connsiteX3" fmla="*/ 283074 w 367656"/>
              <a:gd name="connsiteY3" fmla="*/ 143352 h 428320"/>
              <a:gd name="connsiteX4" fmla="*/ 367625 w 367656"/>
              <a:gd name="connsiteY4" fmla="*/ 124563 h 428320"/>
              <a:gd name="connsiteX5" fmla="*/ 273680 w 367656"/>
              <a:gd name="connsiteY5" fmla="*/ 2435 h 428320"/>
              <a:gd name="connsiteX6" fmla="*/ 189129 w 367656"/>
              <a:gd name="connsiteY6" fmla="*/ 249824 h 428320"/>
              <a:gd name="connsiteX7" fmla="*/ 107710 w 367656"/>
              <a:gd name="connsiteY7" fmla="*/ 8698 h 428320"/>
              <a:gd name="connsiteX8" fmla="*/ 7502 w 367656"/>
              <a:gd name="connsiteY8" fmla="*/ 121432 h 428320"/>
              <a:gd name="connsiteX0" fmla="*/ 7502 w 380353"/>
              <a:gd name="connsiteY0" fmla="*/ 122319 h 429207"/>
              <a:gd name="connsiteX1" fmla="*/ 92052 w 380353"/>
              <a:gd name="connsiteY1" fmla="*/ 137976 h 429207"/>
              <a:gd name="connsiteX2" fmla="*/ 192261 w 380353"/>
              <a:gd name="connsiteY2" fmla="*/ 429207 h 429207"/>
              <a:gd name="connsiteX3" fmla="*/ 283074 w 380353"/>
              <a:gd name="connsiteY3" fmla="*/ 144239 h 429207"/>
              <a:gd name="connsiteX4" fmla="*/ 367625 w 380353"/>
              <a:gd name="connsiteY4" fmla="*/ 125450 h 429207"/>
              <a:gd name="connsiteX5" fmla="*/ 273680 w 380353"/>
              <a:gd name="connsiteY5" fmla="*/ 3322 h 429207"/>
              <a:gd name="connsiteX6" fmla="*/ 189129 w 380353"/>
              <a:gd name="connsiteY6" fmla="*/ 250711 h 429207"/>
              <a:gd name="connsiteX7" fmla="*/ 107710 w 380353"/>
              <a:gd name="connsiteY7" fmla="*/ 9585 h 429207"/>
              <a:gd name="connsiteX8" fmla="*/ 7502 w 380353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88101 w 379325"/>
              <a:gd name="connsiteY6" fmla="*/ 250711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94364 w 379325"/>
              <a:gd name="connsiteY6" fmla="*/ 206870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66628"/>
              <a:gd name="connsiteY0" fmla="*/ 122319 h 429210"/>
              <a:gd name="connsiteX1" fmla="*/ 91024 w 366628"/>
              <a:gd name="connsiteY1" fmla="*/ 137976 h 429210"/>
              <a:gd name="connsiteX2" fmla="*/ 191233 w 366628"/>
              <a:gd name="connsiteY2" fmla="*/ 429207 h 429210"/>
              <a:gd name="connsiteX3" fmla="*/ 282046 w 366628"/>
              <a:gd name="connsiteY3" fmla="*/ 144239 h 429210"/>
              <a:gd name="connsiteX4" fmla="*/ 366597 w 366628"/>
              <a:gd name="connsiteY4" fmla="*/ 125450 h 429210"/>
              <a:gd name="connsiteX5" fmla="*/ 272652 w 366628"/>
              <a:gd name="connsiteY5" fmla="*/ 3322 h 429210"/>
              <a:gd name="connsiteX6" fmla="*/ 194364 w 366628"/>
              <a:gd name="connsiteY6" fmla="*/ 206870 h 429210"/>
              <a:gd name="connsiteX7" fmla="*/ 106682 w 366628"/>
              <a:gd name="connsiteY7" fmla="*/ 9585 h 429210"/>
              <a:gd name="connsiteX8" fmla="*/ 6474 w 366628"/>
              <a:gd name="connsiteY8" fmla="*/ 122319 h 4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28" h="429210">
                <a:moveTo>
                  <a:pt x="6474" y="122319"/>
                </a:moveTo>
                <a:cubicBezTo>
                  <a:pt x="-23798" y="191212"/>
                  <a:pt x="60231" y="86828"/>
                  <a:pt x="91024" y="137976"/>
                </a:cubicBezTo>
                <a:lnTo>
                  <a:pt x="191233" y="429207"/>
                </a:lnTo>
                <a:cubicBezTo>
                  <a:pt x="223070" y="430251"/>
                  <a:pt x="252819" y="194865"/>
                  <a:pt x="282046" y="144239"/>
                </a:cubicBezTo>
                <a:cubicBezTo>
                  <a:pt x="311273" y="93613"/>
                  <a:pt x="368163" y="148936"/>
                  <a:pt x="366597" y="125450"/>
                </a:cubicBezTo>
                <a:cubicBezTo>
                  <a:pt x="318058" y="64386"/>
                  <a:pt x="302401" y="-17555"/>
                  <a:pt x="272652" y="3322"/>
                </a:cubicBezTo>
                <a:cubicBezTo>
                  <a:pt x="242903" y="24199"/>
                  <a:pt x="222026" y="205826"/>
                  <a:pt x="194364" y="206870"/>
                </a:cubicBezTo>
                <a:cubicBezTo>
                  <a:pt x="166702" y="207914"/>
                  <a:pt x="136953" y="30984"/>
                  <a:pt x="106682" y="9585"/>
                </a:cubicBezTo>
                <a:cubicBezTo>
                  <a:pt x="73279" y="47163"/>
                  <a:pt x="36746" y="53426"/>
                  <a:pt x="6474" y="122319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436" name="Group 435"/>
          <p:cNvGrpSpPr/>
          <p:nvPr/>
        </p:nvGrpSpPr>
        <p:grpSpPr>
          <a:xfrm>
            <a:off x="6172938" y="3803495"/>
            <a:ext cx="646584" cy="2164216"/>
            <a:chOff x="3452813" y="6670699"/>
            <a:chExt cx="612775" cy="2051050"/>
          </a:xfrm>
        </p:grpSpPr>
        <p:sp>
          <p:nvSpPr>
            <p:cNvPr id="437" name="Freeform 181"/>
            <p:cNvSpPr>
              <a:spLocks/>
            </p:cNvSpPr>
            <p:nvPr/>
          </p:nvSpPr>
          <p:spPr bwMode="auto">
            <a:xfrm>
              <a:off x="3452813" y="7172349"/>
              <a:ext cx="568325" cy="1549400"/>
            </a:xfrm>
            <a:custGeom>
              <a:avLst/>
              <a:gdLst>
                <a:gd name="T0" fmla="*/ 318 w 358"/>
                <a:gd name="T1" fmla="*/ 130 h 976"/>
                <a:gd name="T2" fmla="*/ 316 w 358"/>
                <a:gd name="T3" fmla="*/ 116 h 976"/>
                <a:gd name="T4" fmla="*/ 332 w 358"/>
                <a:gd name="T5" fmla="*/ 114 h 976"/>
                <a:gd name="T6" fmla="*/ 326 w 358"/>
                <a:gd name="T7" fmla="*/ 102 h 976"/>
                <a:gd name="T8" fmla="*/ 198 w 358"/>
                <a:gd name="T9" fmla="*/ 50 h 976"/>
                <a:gd name="T10" fmla="*/ 194 w 358"/>
                <a:gd name="T11" fmla="*/ 24 h 976"/>
                <a:gd name="T12" fmla="*/ 198 w 358"/>
                <a:gd name="T13" fmla="*/ 0 h 976"/>
                <a:gd name="T14" fmla="*/ 172 w 358"/>
                <a:gd name="T15" fmla="*/ 62 h 976"/>
                <a:gd name="T16" fmla="*/ 142 w 358"/>
                <a:gd name="T17" fmla="*/ 130 h 976"/>
                <a:gd name="T18" fmla="*/ 144 w 358"/>
                <a:gd name="T19" fmla="*/ 166 h 976"/>
                <a:gd name="T20" fmla="*/ 142 w 358"/>
                <a:gd name="T21" fmla="*/ 220 h 976"/>
                <a:gd name="T22" fmla="*/ 116 w 358"/>
                <a:gd name="T23" fmla="*/ 372 h 976"/>
                <a:gd name="T24" fmla="*/ 108 w 358"/>
                <a:gd name="T25" fmla="*/ 524 h 976"/>
                <a:gd name="T26" fmla="*/ 104 w 358"/>
                <a:gd name="T27" fmla="*/ 586 h 976"/>
                <a:gd name="T28" fmla="*/ 94 w 358"/>
                <a:gd name="T29" fmla="*/ 646 h 976"/>
                <a:gd name="T30" fmla="*/ 76 w 358"/>
                <a:gd name="T31" fmla="*/ 790 h 976"/>
                <a:gd name="T32" fmla="*/ 64 w 358"/>
                <a:gd name="T33" fmla="*/ 866 h 976"/>
                <a:gd name="T34" fmla="*/ 46 w 358"/>
                <a:gd name="T35" fmla="*/ 920 h 976"/>
                <a:gd name="T36" fmla="*/ 24 w 358"/>
                <a:gd name="T37" fmla="*/ 950 h 976"/>
                <a:gd name="T38" fmla="*/ 0 w 358"/>
                <a:gd name="T39" fmla="*/ 960 h 976"/>
                <a:gd name="T40" fmla="*/ 12 w 358"/>
                <a:gd name="T41" fmla="*/ 974 h 976"/>
                <a:gd name="T42" fmla="*/ 36 w 358"/>
                <a:gd name="T43" fmla="*/ 976 h 976"/>
                <a:gd name="T44" fmla="*/ 74 w 358"/>
                <a:gd name="T45" fmla="*/ 964 h 976"/>
                <a:gd name="T46" fmla="*/ 90 w 358"/>
                <a:gd name="T47" fmla="*/ 936 h 976"/>
                <a:gd name="T48" fmla="*/ 104 w 358"/>
                <a:gd name="T49" fmla="*/ 938 h 976"/>
                <a:gd name="T50" fmla="*/ 108 w 358"/>
                <a:gd name="T51" fmla="*/ 976 h 976"/>
                <a:gd name="T52" fmla="*/ 114 w 358"/>
                <a:gd name="T53" fmla="*/ 970 h 976"/>
                <a:gd name="T54" fmla="*/ 118 w 358"/>
                <a:gd name="T55" fmla="*/ 922 h 976"/>
                <a:gd name="T56" fmla="*/ 126 w 358"/>
                <a:gd name="T57" fmla="*/ 892 h 976"/>
                <a:gd name="T58" fmla="*/ 116 w 358"/>
                <a:gd name="T59" fmla="*/ 862 h 976"/>
                <a:gd name="T60" fmla="*/ 120 w 358"/>
                <a:gd name="T61" fmla="*/ 832 h 976"/>
                <a:gd name="T62" fmla="*/ 162 w 358"/>
                <a:gd name="T63" fmla="*/ 710 h 976"/>
                <a:gd name="T64" fmla="*/ 178 w 358"/>
                <a:gd name="T65" fmla="*/ 598 h 976"/>
                <a:gd name="T66" fmla="*/ 192 w 358"/>
                <a:gd name="T67" fmla="*/ 520 h 976"/>
                <a:gd name="T68" fmla="*/ 226 w 358"/>
                <a:gd name="T69" fmla="*/ 508 h 976"/>
                <a:gd name="T70" fmla="*/ 264 w 358"/>
                <a:gd name="T71" fmla="*/ 512 h 976"/>
                <a:gd name="T72" fmla="*/ 270 w 358"/>
                <a:gd name="T73" fmla="*/ 570 h 976"/>
                <a:gd name="T74" fmla="*/ 270 w 358"/>
                <a:gd name="T75" fmla="*/ 636 h 976"/>
                <a:gd name="T76" fmla="*/ 260 w 358"/>
                <a:gd name="T77" fmla="*/ 832 h 976"/>
                <a:gd name="T78" fmla="*/ 252 w 358"/>
                <a:gd name="T79" fmla="*/ 858 h 976"/>
                <a:gd name="T80" fmla="*/ 236 w 358"/>
                <a:gd name="T81" fmla="*/ 934 h 976"/>
                <a:gd name="T82" fmla="*/ 238 w 358"/>
                <a:gd name="T83" fmla="*/ 954 h 976"/>
                <a:gd name="T84" fmla="*/ 266 w 358"/>
                <a:gd name="T85" fmla="*/ 954 h 976"/>
                <a:gd name="T86" fmla="*/ 296 w 358"/>
                <a:gd name="T87" fmla="*/ 928 h 976"/>
                <a:gd name="T88" fmla="*/ 296 w 358"/>
                <a:gd name="T89" fmla="*/ 900 h 976"/>
                <a:gd name="T90" fmla="*/ 298 w 358"/>
                <a:gd name="T91" fmla="*/ 840 h 976"/>
                <a:gd name="T92" fmla="*/ 316 w 358"/>
                <a:gd name="T93" fmla="*/ 778 h 976"/>
                <a:gd name="T94" fmla="*/ 332 w 358"/>
                <a:gd name="T95" fmla="*/ 722 h 976"/>
                <a:gd name="T96" fmla="*/ 338 w 358"/>
                <a:gd name="T97" fmla="*/ 602 h 976"/>
                <a:gd name="T98" fmla="*/ 338 w 358"/>
                <a:gd name="T99" fmla="*/ 504 h 976"/>
                <a:gd name="T100" fmla="*/ 344 w 358"/>
                <a:gd name="T101" fmla="*/ 482 h 976"/>
                <a:gd name="T102" fmla="*/ 358 w 358"/>
                <a:gd name="T103" fmla="*/ 294 h 976"/>
                <a:gd name="T104" fmla="*/ 350 w 358"/>
                <a:gd name="T105" fmla="*/ 246 h 976"/>
                <a:gd name="T106" fmla="*/ 326 w 358"/>
                <a:gd name="T107" fmla="*/ 162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976">
                  <a:moveTo>
                    <a:pt x="326" y="162"/>
                  </a:moveTo>
                  <a:lnTo>
                    <a:pt x="326" y="162"/>
                  </a:lnTo>
                  <a:lnTo>
                    <a:pt x="322" y="142"/>
                  </a:lnTo>
                  <a:lnTo>
                    <a:pt x="318" y="130"/>
                  </a:lnTo>
                  <a:lnTo>
                    <a:pt x="314" y="122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22" y="116"/>
                  </a:lnTo>
                  <a:lnTo>
                    <a:pt x="328" y="116"/>
                  </a:lnTo>
                  <a:lnTo>
                    <a:pt x="332" y="114"/>
                  </a:lnTo>
                  <a:lnTo>
                    <a:pt x="332" y="114"/>
                  </a:lnTo>
                  <a:lnTo>
                    <a:pt x="332" y="108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26" y="102"/>
                  </a:lnTo>
                  <a:lnTo>
                    <a:pt x="310" y="94"/>
                  </a:lnTo>
                  <a:lnTo>
                    <a:pt x="262" y="76"/>
                  </a:lnTo>
                  <a:lnTo>
                    <a:pt x="214" y="58"/>
                  </a:lnTo>
                  <a:lnTo>
                    <a:pt x="198" y="50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2" y="44"/>
                  </a:lnTo>
                  <a:lnTo>
                    <a:pt x="194" y="24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4" y="18"/>
                  </a:lnTo>
                  <a:lnTo>
                    <a:pt x="188" y="34"/>
                  </a:lnTo>
                  <a:lnTo>
                    <a:pt x="182" y="48"/>
                  </a:lnTo>
                  <a:lnTo>
                    <a:pt x="172" y="62"/>
                  </a:lnTo>
                  <a:lnTo>
                    <a:pt x="162" y="76"/>
                  </a:lnTo>
                  <a:lnTo>
                    <a:pt x="154" y="92"/>
                  </a:lnTo>
                  <a:lnTo>
                    <a:pt x="146" y="11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4" y="166"/>
                  </a:lnTo>
                  <a:lnTo>
                    <a:pt x="144" y="190"/>
                  </a:lnTo>
                  <a:lnTo>
                    <a:pt x="144" y="204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0" y="296"/>
                  </a:lnTo>
                  <a:lnTo>
                    <a:pt x="124" y="334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110" y="412"/>
                  </a:lnTo>
                  <a:lnTo>
                    <a:pt x="108" y="450"/>
                  </a:lnTo>
                  <a:lnTo>
                    <a:pt x="108" y="524"/>
                  </a:lnTo>
                  <a:lnTo>
                    <a:pt x="108" y="524"/>
                  </a:lnTo>
                  <a:lnTo>
                    <a:pt x="108" y="538"/>
                  </a:lnTo>
                  <a:lnTo>
                    <a:pt x="106" y="552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608"/>
                  </a:lnTo>
                  <a:lnTo>
                    <a:pt x="102" y="622"/>
                  </a:lnTo>
                  <a:lnTo>
                    <a:pt x="94" y="646"/>
                  </a:lnTo>
                  <a:lnTo>
                    <a:pt x="94" y="646"/>
                  </a:lnTo>
                  <a:lnTo>
                    <a:pt x="88" y="670"/>
                  </a:lnTo>
                  <a:lnTo>
                    <a:pt x="86" y="694"/>
                  </a:lnTo>
                  <a:lnTo>
                    <a:pt x="80" y="742"/>
                  </a:lnTo>
                  <a:lnTo>
                    <a:pt x="76" y="790"/>
                  </a:lnTo>
                  <a:lnTo>
                    <a:pt x="72" y="812"/>
                  </a:lnTo>
                  <a:lnTo>
                    <a:pt x="68" y="834"/>
                  </a:lnTo>
                  <a:lnTo>
                    <a:pt x="68" y="834"/>
                  </a:lnTo>
                  <a:lnTo>
                    <a:pt x="64" y="866"/>
                  </a:lnTo>
                  <a:lnTo>
                    <a:pt x="60" y="888"/>
                  </a:lnTo>
                  <a:lnTo>
                    <a:pt x="54" y="904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40" y="932"/>
                  </a:lnTo>
                  <a:lnTo>
                    <a:pt x="34" y="942"/>
                  </a:lnTo>
                  <a:lnTo>
                    <a:pt x="30" y="946"/>
                  </a:lnTo>
                  <a:lnTo>
                    <a:pt x="24" y="950"/>
                  </a:lnTo>
                  <a:lnTo>
                    <a:pt x="10" y="954"/>
                  </a:lnTo>
                  <a:lnTo>
                    <a:pt x="10" y="954"/>
                  </a:lnTo>
                  <a:lnTo>
                    <a:pt x="4" y="956"/>
                  </a:lnTo>
                  <a:lnTo>
                    <a:pt x="0" y="960"/>
                  </a:lnTo>
                  <a:lnTo>
                    <a:pt x="0" y="964"/>
                  </a:lnTo>
                  <a:lnTo>
                    <a:pt x="2" y="966"/>
                  </a:lnTo>
                  <a:lnTo>
                    <a:pt x="6" y="970"/>
                  </a:lnTo>
                  <a:lnTo>
                    <a:pt x="12" y="974"/>
                  </a:lnTo>
                  <a:lnTo>
                    <a:pt x="18" y="976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36" y="976"/>
                  </a:lnTo>
                  <a:lnTo>
                    <a:pt x="50" y="976"/>
                  </a:lnTo>
                  <a:lnTo>
                    <a:pt x="64" y="972"/>
                  </a:lnTo>
                  <a:lnTo>
                    <a:pt x="70" y="970"/>
                  </a:lnTo>
                  <a:lnTo>
                    <a:pt x="74" y="964"/>
                  </a:lnTo>
                  <a:lnTo>
                    <a:pt x="74" y="964"/>
                  </a:lnTo>
                  <a:lnTo>
                    <a:pt x="84" y="94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4" y="934"/>
                  </a:lnTo>
                  <a:lnTo>
                    <a:pt x="98" y="934"/>
                  </a:lnTo>
                  <a:lnTo>
                    <a:pt x="102" y="934"/>
                  </a:lnTo>
                  <a:lnTo>
                    <a:pt x="104" y="938"/>
                  </a:lnTo>
                  <a:lnTo>
                    <a:pt x="104" y="938"/>
                  </a:lnTo>
                  <a:lnTo>
                    <a:pt x="106" y="958"/>
                  </a:lnTo>
                  <a:lnTo>
                    <a:pt x="106" y="970"/>
                  </a:lnTo>
                  <a:lnTo>
                    <a:pt x="108" y="976"/>
                  </a:lnTo>
                  <a:lnTo>
                    <a:pt x="108" y="976"/>
                  </a:lnTo>
                  <a:lnTo>
                    <a:pt x="112" y="976"/>
                  </a:lnTo>
                  <a:lnTo>
                    <a:pt x="112" y="976"/>
                  </a:lnTo>
                  <a:lnTo>
                    <a:pt x="114" y="970"/>
                  </a:lnTo>
                  <a:lnTo>
                    <a:pt x="114" y="960"/>
                  </a:lnTo>
                  <a:lnTo>
                    <a:pt x="116" y="926"/>
                  </a:lnTo>
                  <a:lnTo>
                    <a:pt x="116" y="926"/>
                  </a:lnTo>
                  <a:lnTo>
                    <a:pt x="118" y="922"/>
                  </a:lnTo>
                  <a:lnTo>
                    <a:pt x="122" y="914"/>
                  </a:lnTo>
                  <a:lnTo>
                    <a:pt x="126" y="904"/>
                  </a:lnTo>
                  <a:lnTo>
                    <a:pt x="126" y="898"/>
                  </a:lnTo>
                  <a:lnTo>
                    <a:pt x="126" y="892"/>
                  </a:lnTo>
                  <a:lnTo>
                    <a:pt x="126" y="892"/>
                  </a:lnTo>
                  <a:lnTo>
                    <a:pt x="126" y="884"/>
                  </a:lnTo>
                  <a:lnTo>
                    <a:pt x="120" y="874"/>
                  </a:lnTo>
                  <a:lnTo>
                    <a:pt x="116" y="862"/>
                  </a:lnTo>
                  <a:lnTo>
                    <a:pt x="114" y="854"/>
                  </a:lnTo>
                  <a:lnTo>
                    <a:pt x="114" y="854"/>
                  </a:lnTo>
                  <a:lnTo>
                    <a:pt x="116" y="842"/>
                  </a:lnTo>
                  <a:lnTo>
                    <a:pt x="120" y="832"/>
                  </a:lnTo>
                  <a:lnTo>
                    <a:pt x="132" y="800"/>
                  </a:lnTo>
                  <a:lnTo>
                    <a:pt x="132" y="800"/>
                  </a:lnTo>
                  <a:lnTo>
                    <a:pt x="152" y="738"/>
                  </a:lnTo>
                  <a:lnTo>
                    <a:pt x="162" y="710"/>
                  </a:lnTo>
                  <a:lnTo>
                    <a:pt x="168" y="680"/>
                  </a:lnTo>
                  <a:lnTo>
                    <a:pt x="168" y="680"/>
                  </a:lnTo>
                  <a:lnTo>
                    <a:pt x="172" y="630"/>
                  </a:lnTo>
                  <a:lnTo>
                    <a:pt x="178" y="598"/>
                  </a:lnTo>
                  <a:lnTo>
                    <a:pt x="184" y="576"/>
                  </a:lnTo>
                  <a:lnTo>
                    <a:pt x="188" y="558"/>
                  </a:lnTo>
                  <a:lnTo>
                    <a:pt x="188" y="558"/>
                  </a:lnTo>
                  <a:lnTo>
                    <a:pt x="192" y="520"/>
                  </a:lnTo>
                  <a:lnTo>
                    <a:pt x="194" y="514"/>
                  </a:lnTo>
                  <a:lnTo>
                    <a:pt x="200" y="512"/>
                  </a:lnTo>
                  <a:lnTo>
                    <a:pt x="200" y="512"/>
                  </a:lnTo>
                  <a:lnTo>
                    <a:pt x="226" y="508"/>
                  </a:lnTo>
                  <a:lnTo>
                    <a:pt x="256" y="508"/>
                  </a:lnTo>
                  <a:lnTo>
                    <a:pt x="256" y="508"/>
                  </a:lnTo>
                  <a:lnTo>
                    <a:pt x="262" y="508"/>
                  </a:lnTo>
                  <a:lnTo>
                    <a:pt x="264" y="512"/>
                  </a:lnTo>
                  <a:lnTo>
                    <a:pt x="264" y="536"/>
                  </a:lnTo>
                  <a:lnTo>
                    <a:pt x="264" y="536"/>
                  </a:lnTo>
                  <a:lnTo>
                    <a:pt x="266" y="550"/>
                  </a:lnTo>
                  <a:lnTo>
                    <a:pt x="270" y="570"/>
                  </a:lnTo>
                  <a:lnTo>
                    <a:pt x="272" y="598"/>
                  </a:lnTo>
                  <a:lnTo>
                    <a:pt x="272" y="616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68" y="756"/>
                  </a:lnTo>
                  <a:lnTo>
                    <a:pt x="266" y="786"/>
                  </a:lnTo>
                  <a:lnTo>
                    <a:pt x="264" y="810"/>
                  </a:lnTo>
                  <a:lnTo>
                    <a:pt x="260" y="832"/>
                  </a:lnTo>
                  <a:lnTo>
                    <a:pt x="254" y="846"/>
                  </a:lnTo>
                  <a:lnTo>
                    <a:pt x="254" y="846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80"/>
                  </a:lnTo>
                  <a:lnTo>
                    <a:pt x="246" y="896"/>
                  </a:lnTo>
                  <a:lnTo>
                    <a:pt x="236" y="934"/>
                  </a:lnTo>
                  <a:lnTo>
                    <a:pt x="236" y="934"/>
                  </a:lnTo>
                  <a:lnTo>
                    <a:pt x="234" y="942"/>
                  </a:lnTo>
                  <a:lnTo>
                    <a:pt x="234" y="948"/>
                  </a:lnTo>
                  <a:lnTo>
                    <a:pt x="236" y="952"/>
                  </a:lnTo>
                  <a:lnTo>
                    <a:pt x="238" y="954"/>
                  </a:lnTo>
                  <a:lnTo>
                    <a:pt x="248" y="956"/>
                  </a:lnTo>
                  <a:lnTo>
                    <a:pt x="260" y="956"/>
                  </a:lnTo>
                  <a:lnTo>
                    <a:pt x="260" y="956"/>
                  </a:lnTo>
                  <a:lnTo>
                    <a:pt x="266" y="954"/>
                  </a:lnTo>
                  <a:lnTo>
                    <a:pt x="274" y="952"/>
                  </a:lnTo>
                  <a:lnTo>
                    <a:pt x="288" y="942"/>
                  </a:lnTo>
                  <a:lnTo>
                    <a:pt x="292" y="936"/>
                  </a:lnTo>
                  <a:lnTo>
                    <a:pt x="296" y="928"/>
                  </a:lnTo>
                  <a:lnTo>
                    <a:pt x="298" y="922"/>
                  </a:lnTo>
                  <a:lnTo>
                    <a:pt x="298" y="916"/>
                  </a:lnTo>
                  <a:lnTo>
                    <a:pt x="298" y="916"/>
                  </a:lnTo>
                  <a:lnTo>
                    <a:pt x="296" y="900"/>
                  </a:lnTo>
                  <a:lnTo>
                    <a:pt x="298" y="878"/>
                  </a:lnTo>
                  <a:lnTo>
                    <a:pt x="298" y="856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2"/>
                  </a:lnTo>
                  <a:lnTo>
                    <a:pt x="300" y="822"/>
                  </a:lnTo>
                  <a:lnTo>
                    <a:pt x="308" y="800"/>
                  </a:lnTo>
                  <a:lnTo>
                    <a:pt x="316" y="778"/>
                  </a:lnTo>
                  <a:lnTo>
                    <a:pt x="322" y="760"/>
                  </a:lnTo>
                  <a:lnTo>
                    <a:pt x="322" y="760"/>
                  </a:lnTo>
                  <a:lnTo>
                    <a:pt x="328" y="742"/>
                  </a:lnTo>
                  <a:lnTo>
                    <a:pt x="332" y="722"/>
                  </a:lnTo>
                  <a:lnTo>
                    <a:pt x="338" y="684"/>
                  </a:lnTo>
                  <a:lnTo>
                    <a:pt x="340" y="644"/>
                  </a:lnTo>
                  <a:lnTo>
                    <a:pt x="338" y="602"/>
                  </a:lnTo>
                  <a:lnTo>
                    <a:pt x="338" y="602"/>
                  </a:lnTo>
                  <a:lnTo>
                    <a:pt x="338" y="556"/>
                  </a:lnTo>
                  <a:lnTo>
                    <a:pt x="336" y="510"/>
                  </a:lnTo>
                  <a:lnTo>
                    <a:pt x="336" y="510"/>
                  </a:lnTo>
                  <a:lnTo>
                    <a:pt x="338" y="504"/>
                  </a:lnTo>
                  <a:lnTo>
                    <a:pt x="340" y="498"/>
                  </a:lnTo>
                  <a:lnTo>
                    <a:pt x="344" y="492"/>
                  </a:lnTo>
                  <a:lnTo>
                    <a:pt x="344" y="482"/>
                  </a:lnTo>
                  <a:lnTo>
                    <a:pt x="344" y="482"/>
                  </a:lnTo>
                  <a:lnTo>
                    <a:pt x="350" y="426"/>
                  </a:lnTo>
                  <a:lnTo>
                    <a:pt x="356" y="370"/>
                  </a:lnTo>
                  <a:lnTo>
                    <a:pt x="358" y="320"/>
                  </a:lnTo>
                  <a:lnTo>
                    <a:pt x="358" y="294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4" y="260"/>
                  </a:lnTo>
                  <a:lnTo>
                    <a:pt x="350" y="246"/>
                  </a:lnTo>
                  <a:lnTo>
                    <a:pt x="340" y="216"/>
                  </a:lnTo>
                  <a:lnTo>
                    <a:pt x="330" y="188"/>
                  </a:lnTo>
                  <a:lnTo>
                    <a:pt x="326" y="174"/>
                  </a:lnTo>
                  <a:lnTo>
                    <a:pt x="326" y="162"/>
                  </a:lnTo>
                  <a:lnTo>
                    <a:pt x="326" y="162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8" name="Freeform 182"/>
            <p:cNvSpPr>
              <a:spLocks/>
            </p:cNvSpPr>
            <p:nvPr/>
          </p:nvSpPr>
          <p:spPr bwMode="auto">
            <a:xfrm>
              <a:off x="3525838" y="6969149"/>
              <a:ext cx="539750" cy="419100"/>
            </a:xfrm>
            <a:custGeom>
              <a:avLst/>
              <a:gdLst>
                <a:gd name="T0" fmla="*/ 256 w 340"/>
                <a:gd name="T1" fmla="*/ 34 h 264"/>
                <a:gd name="T2" fmla="*/ 270 w 340"/>
                <a:gd name="T3" fmla="*/ 36 h 264"/>
                <a:gd name="T4" fmla="*/ 318 w 340"/>
                <a:gd name="T5" fmla="*/ 28 h 264"/>
                <a:gd name="T6" fmla="*/ 324 w 340"/>
                <a:gd name="T7" fmla="*/ 30 h 264"/>
                <a:gd name="T8" fmla="*/ 334 w 340"/>
                <a:gd name="T9" fmla="*/ 36 h 264"/>
                <a:gd name="T10" fmla="*/ 338 w 340"/>
                <a:gd name="T11" fmla="*/ 54 h 264"/>
                <a:gd name="T12" fmla="*/ 340 w 340"/>
                <a:gd name="T13" fmla="*/ 66 h 264"/>
                <a:gd name="T14" fmla="*/ 336 w 340"/>
                <a:gd name="T15" fmla="*/ 98 h 264"/>
                <a:gd name="T16" fmla="*/ 320 w 340"/>
                <a:gd name="T17" fmla="*/ 150 h 264"/>
                <a:gd name="T18" fmla="*/ 312 w 340"/>
                <a:gd name="T19" fmla="*/ 170 h 264"/>
                <a:gd name="T20" fmla="*/ 292 w 340"/>
                <a:gd name="T21" fmla="*/ 212 h 264"/>
                <a:gd name="T22" fmla="*/ 272 w 340"/>
                <a:gd name="T23" fmla="*/ 240 h 264"/>
                <a:gd name="T24" fmla="*/ 252 w 340"/>
                <a:gd name="T25" fmla="*/ 258 h 264"/>
                <a:gd name="T26" fmla="*/ 238 w 340"/>
                <a:gd name="T27" fmla="*/ 264 h 264"/>
                <a:gd name="T28" fmla="*/ 230 w 340"/>
                <a:gd name="T29" fmla="*/ 262 h 264"/>
                <a:gd name="T30" fmla="*/ 218 w 340"/>
                <a:gd name="T31" fmla="*/ 250 h 264"/>
                <a:gd name="T32" fmla="*/ 212 w 340"/>
                <a:gd name="T33" fmla="*/ 236 h 264"/>
                <a:gd name="T34" fmla="*/ 198 w 340"/>
                <a:gd name="T35" fmla="*/ 210 h 264"/>
                <a:gd name="T36" fmla="*/ 184 w 340"/>
                <a:gd name="T37" fmla="*/ 202 h 264"/>
                <a:gd name="T38" fmla="*/ 170 w 340"/>
                <a:gd name="T39" fmla="*/ 206 h 264"/>
                <a:gd name="T40" fmla="*/ 140 w 340"/>
                <a:gd name="T41" fmla="*/ 234 h 264"/>
                <a:gd name="T42" fmla="*/ 118 w 340"/>
                <a:gd name="T43" fmla="*/ 254 h 264"/>
                <a:gd name="T44" fmla="*/ 102 w 340"/>
                <a:gd name="T45" fmla="*/ 256 h 264"/>
                <a:gd name="T46" fmla="*/ 94 w 340"/>
                <a:gd name="T47" fmla="*/ 254 h 264"/>
                <a:gd name="T48" fmla="*/ 80 w 340"/>
                <a:gd name="T49" fmla="*/ 238 h 264"/>
                <a:gd name="T50" fmla="*/ 68 w 340"/>
                <a:gd name="T51" fmla="*/ 230 h 264"/>
                <a:gd name="T52" fmla="*/ 64 w 340"/>
                <a:gd name="T53" fmla="*/ 232 h 264"/>
                <a:gd name="T54" fmla="*/ 54 w 340"/>
                <a:gd name="T55" fmla="*/ 238 h 264"/>
                <a:gd name="T56" fmla="*/ 24 w 340"/>
                <a:gd name="T57" fmla="*/ 240 h 264"/>
                <a:gd name="T58" fmla="*/ 14 w 340"/>
                <a:gd name="T59" fmla="*/ 240 h 264"/>
                <a:gd name="T60" fmla="*/ 4 w 340"/>
                <a:gd name="T61" fmla="*/ 230 h 264"/>
                <a:gd name="T62" fmla="*/ 0 w 340"/>
                <a:gd name="T63" fmla="*/ 212 h 264"/>
                <a:gd name="T64" fmla="*/ 4 w 340"/>
                <a:gd name="T65" fmla="*/ 186 h 264"/>
                <a:gd name="T66" fmla="*/ 18 w 340"/>
                <a:gd name="T67" fmla="*/ 158 h 264"/>
                <a:gd name="T68" fmla="*/ 42 w 340"/>
                <a:gd name="T69" fmla="*/ 124 h 264"/>
                <a:gd name="T70" fmla="*/ 86 w 340"/>
                <a:gd name="T71" fmla="*/ 50 h 264"/>
                <a:gd name="T72" fmla="*/ 92 w 340"/>
                <a:gd name="T73" fmla="*/ 42 h 264"/>
                <a:gd name="T74" fmla="*/ 106 w 340"/>
                <a:gd name="T75" fmla="*/ 32 h 264"/>
                <a:gd name="T76" fmla="*/ 130 w 340"/>
                <a:gd name="T77" fmla="*/ 26 h 264"/>
                <a:gd name="T78" fmla="*/ 144 w 340"/>
                <a:gd name="T79" fmla="*/ 26 h 264"/>
                <a:gd name="T80" fmla="*/ 154 w 340"/>
                <a:gd name="T81" fmla="*/ 24 h 264"/>
                <a:gd name="T82" fmla="*/ 162 w 340"/>
                <a:gd name="T83" fmla="*/ 12 h 264"/>
                <a:gd name="T84" fmla="*/ 170 w 340"/>
                <a:gd name="T85" fmla="*/ 4 h 264"/>
                <a:gd name="T86" fmla="*/ 178 w 340"/>
                <a:gd name="T87" fmla="*/ 0 h 264"/>
                <a:gd name="T88" fmla="*/ 202 w 340"/>
                <a:gd name="T89" fmla="*/ 4 h 264"/>
                <a:gd name="T90" fmla="*/ 220 w 340"/>
                <a:gd name="T91" fmla="*/ 4 h 264"/>
                <a:gd name="T92" fmla="*/ 236 w 340"/>
                <a:gd name="T93" fmla="*/ 6 h 264"/>
                <a:gd name="T94" fmla="*/ 242 w 340"/>
                <a:gd name="T95" fmla="*/ 12 h 264"/>
                <a:gd name="T96" fmla="*/ 250 w 340"/>
                <a:gd name="T97" fmla="*/ 28 h 264"/>
                <a:gd name="T98" fmla="*/ 256 w 340"/>
                <a:gd name="T99" fmla="*/ 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64">
                  <a:moveTo>
                    <a:pt x="256" y="34"/>
                  </a:moveTo>
                  <a:lnTo>
                    <a:pt x="256" y="34"/>
                  </a:lnTo>
                  <a:lnTo>
                    <a:pt x="262" y="36"/>
                  </a:lnTo>
                  <a:lnTo>
                    <a:pt x="270" y="36"/>
                  </a:lnTo>
                  <a:lnTo>
                    <a:pt x="288" y="34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24" y="30"/>
                  </a:lnTo>
                  <a:lnTo>
                    <a:pt x="330" y="32"/>
                  </a:lnTo>
                  <a:lnTo>
                    <a:pt x="334" y="36"/>
                  </a:lnTo>
                  <a:lnTo>
                    <a:pt x="336" y="42"/>
                  </a:lnTo>
                  <a:lnTo>
                    <a:pt x="338" y="54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8" y="84"/>
                  </a:lnTo>
                  <a:lnTo>
                    <a:pt x="336" y="98"/>
                  </a:lnTo>
                  <a:lnTo>
                    <a:pt x="330" y="126"/>
                  </a:lnTo>
                  <a:lnTo>
                    <a:pt x="320" y="150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02" y="192"/>
                  </a:lnTo>
                  <a:lnTo>
                    <a:pt x="292" y="212"/>
                  </a:lnTo>
                  <a:lnTo>
                    <a:pt x="282" y="228"/>
                  </a:lnTo>
                  <a:lnTo>
                    <a:pt x="272" y="240"/>
                  </a:lnTo>
                  <a:lnTo>
                    <a:pt x="262" y="250"/>
                  </a:lnTo>
                  <a:lnTo>
                    <a:pt x="252" y="258"/>
                  </a:lnTo>
                  <a:lnTo>
                    <a:pt x="244" y="262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0" y="262"/>
                  </a:lnTo>
                  <a:lnTo>
                    <a:pt x="224" y="258"/>
                  </a:lnTo>
                  <a:lnTo>
                    <a:pt x="218" y="250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4" y="220"/>
                  </a:lnTo>
                  <a:lnTo>
                    <a:pt x="198" y="210"/>
                  </a:lnTo>
                  <a:lnTo>
                    <a:pt x="192" y="204"/>
                  </a:lnTo>
                  <a:lnTo>
                    <a:pt x="184" y="202"/>
                  </a:lnTo>
                  <a:lnTo>
                    <a:pt x="178" y="204"/>
                  </a:lnTo>
                  <a:lnTo>
                    <a:pt x="170" y="206"/>
                  </a:lnTo>
                  <a:lnTo>
                    <a:pt x="156" y="220"/>
                  </a:lnTo>
                  <a:lnTo>
                    <a:pt x="140" y="234"/>
                  </a:lnTo>
                  <a:lnTo>
                    <a:pt x="126" y="248"/>
                  </a:lnTo>
                  <a:lnTo>
                    <a:pt x="118" y="254"/>
                  </a:lnTo>
                  <a:lnTo>
                    <a:pt x="110" y="256"/>
                  </a:lnTo>
                  <a:lnTo>
                    <a:pt x="102" y="256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88" y="246"/>
                  </a:lnTo>
                  <a:lnTo>
                    <a:pt x="80" y="238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0" y="236"/>
                  </a:lnTo>
                  <a:lnTo>
                    <a:pt x="54" y="238"/>
                  </a:lnTo>
                  <a:lnTo>
                    <a:pt x="38" y="240"/>
                  </a:lnTo>
                  <a:lnTo>
                    <a:pt x="2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8" y="236"/>
                  </a:lnTo>
                  <a:lnTo>
                    <a:pt x="4" y="230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0" y="200"/>
                  </a:lnTo>
                  <a:lnTo>
                    <a:pt x="4" y="186"/>
                  </a:lnTo>
                  <a:lnTo>
                    <a:pt x="10" y="172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42" y="124"/>
                  </a:lnTo>
                  <a:lnTo>
                    <a:pt x="58" y="9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2" y="42"/>
                  </a:lnTo>
                  <a:lnTo>
                    <a:pt x="100" y="36"/>
                  </a:lnTo>
                  <a:lnTo>
                    <a:pt x="106" y="32"/>
                  </a:lnTo>
                  <a:lnTo>
                    <a:pt x="114" y="30"/>
                  </a:lnTo>
                  <a:lnTo>
                    <a:pt x="130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4"/>
                  </a:lnTo>
                  <a:lnTo>
                    <a:pt x="154" y="24"/>
                  </a:lnTo>
                  <a:lnTo>
                    <a:pt x="158" y="18"/>
                  </a:lnTo>
                  <a:lnTo>
                    <a:pt x="162" y="12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88" y="2"/>
                  </a:lnTo>
                  <a:lnTo>
                    <a:pt x="202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30" y="4"/>
                  </a:lnTo>
                  <a:lnTo>
                    <a:pt x="236" y="6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6" y="22"/>
                  </a:lnTo>
                  <a:lnTo>
                    <a:pt x="250" y="28"/>
                  </a:lnTo>
                  <a:lnTo>
                    <a:pt x="256" y="34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9" name="Freeform 183"/>
            <p:cNvSpPr>
              <a:spLocks/>
            </p:cNvSpPr>
            <p:nvPr/>
          </p:nvSpPr>
          <p:spPr bwMode="auto">
            <a:xfrm>
              <a:off x="3729038" y="6670699"/>
              <a:ext cx="298450" cy="501650"/>
            </a:xfrm>
            <a:custGeom>
              <a:avLst/>
              <a:gdLst>
                <a:gd name="T0" fmla="*/ 98 w 188"/>
                <a:gd name="T1" fmla="*/ 198 h 316"/>
                <a:gd name="T2" fmla="*/ 106 w 188"/>
                <a:gd name="T3" fmla="*/ 198 h 316"/>
                <a:gd name="T4" fmla="*/ 118 w 188"/>
                <a:gd name="T5" fmla="*/ 214 h 316"/>
                <a:gd name="T6" fmla="*/ 124 w 188"/>
                <a:gd name="T7" fmla="*/ 220 h 316"/>
                <a:gd name="T8" fmla="*/ 136 w 188"/>
                <a:gd name="T9" fmla="*/ 230 h 316"/>
                <a:gd name="T10" fmla="*/ 144 w 188"/>
                <a:gd name="T11" fmla="*/ 234 h 316"/>
                <a:gd name="T12" fmla="*/ 146 w 188"/>
                <a:gd name="T13" fmla="*/ 240 h 316"/>
                <a:gd name="T14" fmla="*/ 144 w 188"/>
                <a:gd name="T15" fmla="*/ 248 h 316"/>
                <a:gd name="T16" fmla="*/ 144 w 188"/>
                <a:gd name="T17" fmla="*/ 250 h 316"/>
                <a:gd name="T18" fmla="*/ 148 w 188"/>
                <a:gd name="T19" fmla="*/ 254 h 316"/>
                <a:gd name="T20" fmla="*/ 154 w 188"/>
                <a:gd name="T21" fmla="*/ 254 h 316"/>
                <a:gd name="T22" fmla="*/ 156 w 188"/>
                <a:gd name="T23" fmla="*/ 256 h 316"/>
                <a:gd name="T24" fmla="*/ 164 w 188"/>
                <a:gd name="T25" fmla="*/ 268 h 316"/>
                <a:gd name="T26" fmla="*/ 170 w 188"/>
                <a:gd name="T27" fmla="*/ 274 h 316"/>
                <a:gd name="T28" fmla="*/ 176 w 188"/>
                <a:gd name="T29" fmla="*/ 272 h 316"/>
                <a:gd name="T30" fmla="*/ 176 w 188"/>
                <a:gd name="T31" fmla="*/ 266 h 316"/>
                <a:gd name="T32" fmla="*/ 172 w 188"/>
                <a:gd name="T33" fmla="*/ 244 h 316"/>
                <a:gd name="T34" fmla="*/ 172 w 188"/>
                <a:gd name="T35" fmla="*/ 240 h 316"/>
                <a:gd name="T36" fmla="*/ 180 w 188"/>
                <a:gd name="T37" fmla="*/ 236 h 316"/>
                <a:gd name="T38" fmla="*/ 188 w 188"/>
                <a:gd name="T39" fmla="*/ 232 h 316"/>
                <a:gd name="T40" fmla="*/ 188 w 188"/>
                <a:gd name="T41" fmla="*/ 228 h 316"/>
                <a:gd name="T42" fmla="*/ 186 w 188"/>
                <a:gd name="T43" fmla="*/ 212 h 316"/>
                <a:gd name="T44" fmla="*/ 178 w 188"/>
                <a:gd name="T45" fmla="*/ 194 h 316"/>
                <a:gd name="T46" fmla="*/ 174 w 188"/>
                <a:gd name="T47" fmla="*/ 182 h 316"/>
                <a:gd name="T48" fmla="*/ 176 w 188"/>
                <a:gd name="T49" fmla="*/ 168 h 316"/>
                <a:gd name="T50" fmla="*/ 184 w 188"/>
                <a:gd name="T51" fmla="*/ 132 h 316"/>
                <a:gd name="T52" fmla="*/ 182 w 188"/>
                <a:gd name="T53" fmla="*/ 114 h 316"/>
                <a:gd name="T54" fmla="*/ 174 w 188"/>
                <a:gd name="T55" fmla="*/ 96 h 316"/>
                <a:gd name="T56" fmla="*/ 150 w 188"/>
                <a:gd name="T57" fmla="*/ 54 h 316"/>
                <a:gd name="T58" fmla="*/ 144 w 188"/>
                <a:gd name="T59" fmla="*/ 40 h 316"/>
                <a:gd name="T60" fmla="*/ 122 w 188"/>
                <a:gd name="T61" fmla="*/ 20 h 316"/>
                <a:gd name="T62" fmla="*/ 96 w 188"/>
                <a:gd name="T63" fmla="*/ 6 h 316"/>
                <a:gd name="T64" fmla="*/ 72 w 188"/>
                <a:gd name="T65" fmla="*/ 2 h 316"/>
                <a:gd name="T66" fmla="*/ 60 w 188"/>
                <a:gd name="T67" fmla="*/ 0 h 316"/>
                <a:gd name="T68" fmla="*/ 38 w 188"/>
                <a:gd name="T69" fmla="*/ 6 h 316"/>
                <a:gd name="T70" fmla="*/ 20 w 188"/>
                <a:gd name="T71" fmla="*/ 20 h 316"/>
                <a:gd name="T72" fmla="*/ 8 w 188"/>
                <a:gd name="T73" fmla="*/ 42 h 316"/>
                <a:gd name="T74" fmla="*/ 0 w 188"/>
                <a:gd name="T75" fmla="*/ 70 h 316"/>
                <a:gd name="T76" fmla="*/ 0 w 188"/>
                <a:gd name="T77" fmla="*/ 82 h 316"/>
                <a:gd name="T78" fmla="*/ 12 w 188"/>
                <a:gd name="T79" fmla="*/ 106 h 316"/>
                <a:gd name="T80" fmla="*/ 22 w 188"/>
                <a:gd name="T81" fmla="*/ 128 h 316"/>
                <a:gd name="T82" fmla="*/ 36 w 188"/>
                <a:gd name="T83" fmla="*/ 150 h 316"/>
                <a:gd name="T84" fmla="*/ 50 w 188"/>
                <a:gd name="T85" fmla="*/ 162 h 316"/>
                <a:gd name="T86" fmla="*/ 54 w 188"/>
                <a:gd name="T87" fmla="*/ 164 h 316"/>
                <a:gd name="T88" fmla="*/ 60 w 188"/>
                <a:gd name="T89" fmla="*/ 168 h 316"/>
                <a:gd name="T90" fmla="*/ 60 w 188"/>
                <a:gd name="T91" fmla="*/ 194 h 316"/>
                <a:gd name="T92" fmla="*/ 60 w 188"/>
                <a:gd name="T93" fmla="*/ 196 h 316"/>
                <a:gd name="T94" fmla="*/ 54 w 188"/>
                <a:gd name="T95" fmla="*/ 202 h 316"/>
                <a:gd name="T96" fmla="*/ 46 w 188"/>
                <a:gd name="T97" fmla="*/ 214 h 316"/>
                <a:gd name="T98" fmla="*/ 46 w 188"/>
                <a:gd name="T99" fmla="*/ 222 h 316"/>
                <a:gd name="T100" fmla="*/ 36 w 188"/>
                <a:gd name="T101" fmla="*/ 268 h 316"/>
                <a:gd name="T102" fmla="*/ 24 w 188"/>
                <a:gd name="T103" fmla="*/ 316 h 316"/>
                <a:gd name="T104" fmla="*/ 24 w 188"/>
                <a:gd name="T105" fmla="*/ 316 h 316"/>
                <a:gd name="T106" fmla="*/ 28 w 188"/>
                <a:gd name="T107" fmla="*/ 308 h 316"/>
                <a:gd name="T108" fmla="*/ 62 w 188"/>
                <a:gd name="T109" fmla="*/ 254 h 316"/>
                <a:gd name="T110" fmla="*/ 98 w 188"/>
                <a:gd name="T111" fmla="*/ 19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16">
                  <a:moveTo>
                    <a:pt x="98" y="198"/>
                  </a:moveTo>
                  <a:lnTo>
                    <a:pt x="98" y="198"/>
                  </a:lnTo>
                  <a:lnTo>
                    <a:pt x="100" y="196"/>
                  </a:lnTo>
                  <a:lnTo>
                    <a:pt x="106" y="198"/>
                  </a:lnTo>
                  <a:lnTo>
                    <a:pt x="112" y="20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24" y="220"/>
                  </a:lnTo>
                  <a:lnTo>
                    <a:pt x="130" y="226"/>
                  </a:lnTo>
                  <a:lnTo>
                    <a:pt x="136" y="230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6" y="236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8" y="254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0" y="264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6" y="272"/>
                  </a:lnTo>
                  <a:lnTo>
                    <a:pt x="176" y="270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0"/>
                  </a:lnTo>
                  <a:lnTo>
                    <a:pt x="174" y="238"/>
                  </a:lnTo>
                  <a:lnTo>
                    <a:pt x="180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88" y="22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78" y="194"/>
                  </a:lnTo>
                  <a:lnTo>
                    <a:pt x="176" y="18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6" y="168"/>
                  </a:lnTo>
                  <a:lnTo>
                    <a:pt x="182" y="150"/>
                  </a:lnTo>
                  <a:lnTo>
                    <a:pt x="184" y="132"/>
                  </a:lnTo>
                  <a:lnTo>
                    <a:pt x="184" y="12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74" y="96"/>
                  </a:lnTo>
                  <a:lnTo>
                    <a:pt x="164" y="8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44" y="40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10" y="12"/>
                  </a:lnTo>
                  <a:lnTo>
                    <a:pt x="96" y="6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4" y="30"/>
                  </a:lnTo>
                  <a:lnTo>
                    <a:pt x="8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4" y="92"/>
                  </a:lnTo>
                  <a:lnTo>
                    <a:pt x="12" y="10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8" y="140"/>
                  </a:lnTo>
                  <a:lnTo>
                    <a:pt x="36" y="150"/>
                  </a:lnTo>
                  <a:lnTo>
                    <a:pt x="44" y="160"/>
                  </a:lnTo>
                  <a:lnTo>
                    <a:pt x="50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8" y="166"/>
                  </a:lnTo>
                  <a:lnTo>
                    <a:pt x="60" y="168"/>
                  </a:lnTo>
                  <a:lnTo>
                    <a:pt x="62" y="176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58" y="198"/>
                  </a:lnTo>
                  <a:lnTo>
                    <a:pt x="54" y="202"/>
                  </a:lnTo>
                  <a:lnTo>
                    <a:pt x="48" y="208"/>
                  </a:lnTo>
                  <a:lnTo>
                    <a:pt x="46" y="214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2" y="242"/>
                  </a:lnTo>
                  <a:lnTo>
                    <a:pt x="36" y="268"/>
                  </a:lnTo>
                  <a:lnTo>
                    <a:pt x="28" y="29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8" y="308"/>
                  </a:lnTo>
                  <a:lnTo>
                    <a:pt x="38" y="292"/>
                  </a:lnTo>
                  <a:lnTo>
                    <a:pt x="62" y="254"/>
                  </a:lnTo>
                  <a:lnTo>
                    <a:pt x="86" y="218"/>
                  </a:lnTo>
                  <a:lnTo>
                    <a:pt x="98" y="198"/>
                  </a:lnTo>
                  <a:lnTo>
                    <a:pt x="98" y="19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0" name="Freeform 184"/>
            <p:cNvSpPr>
              <a:spLocks noEditPoints="1"/>
            </p:cNvSpPr>
            <p:nvPr/>
          </p:nvSpPr>
          <p:spPr bwMode="auto">
            <a:xfrm>
              <a:off x="3557588" y="7219974"/>
              <a:ext cx="327025" cy="171450"/>
            </a:xfrm>
            <a:custGeom>
              <a:avLst/>
              <a:gdLst>
                <a:gd name="T0" fmla="*/ 204 w 206"/>
                <a:gd name="T1" fmla="*/ 104 h 108"/>
                <a:gd name="T2" fmla="*/ 194 w 206"/>
                <a:gd name="T3" fmla="*/ 86 h 108"/>
                <a:gd name="T4" fmla="*/ 182 w 206"/>
                <a:gd name="T5" fmla="*/ 58 h 108"/>
                <a:gd name="T6" fmla="*/ 180 w 206"/>
                <a:gd name="T7" fmla="*/ 48 h 108"/>
                <a:gd name="T8" fmla="*/ 182 w 206"/>
                <a:gd name="T9" fmla="*/ 42 h 108"/>
                <a:gd name="T10" fmla="*/ 194 w 206"/>
                <a:gd name="T11" fmla="*/ 34 h 108"/>
                <a:gd name="T12" fmla="*/ 198 w 206"/>
                <a:gd name="T13" fmla="*/ 26 h 108"/>
                <a:gd name="T14" fmla="*/ 192 w 206"/>
                <a:gd name="T15" fmla="*/ 22 h 108"/>
                <a:gd name="T16" fmla="*/ 168 w 206"/>
                <a:gd name="T17" fmla="*/ 16 h 108"/>
                <a:gd name="T18" fmla="*/ 146 w 206"/>
                <a:gd name="T19" fmla="*/ 14 h 108"/>
                <a:gd name="T20" fmla="*/ 120 w 206"/>
                <a:gd name="T21" fmla="*/ 18 h 108"/>
                <a:gd name="T22" fmla="*/ 96 w 206"/>
                <a:gd name="T23" fmla="*/ 20 h 108"/>
                <a:gd name="T24" fmla="*/ 84 w 206"/>
                <a:gd name="T25" fmla="*/ 14 h 108"/>
                <a:gd name="T26" fmla="*/ 68 w 206"/>
                <a:gd name="T27" fmla="*/ 2 h 108"/>
                <a:gd name="T28" fmla="*/ 60 w 206"/>
                <a:gd name="T29" fmla="*/ 2 h 108"/>
                <a:gd name="T30" fmla="*/ 50 w 206"/>
                <a:gd name="T31" fmla="*/ 2 h 108"/>
                <a:gd name="T32" fmla="*/ 40 w 206"/>
                <a:gd name="T33" fmla="*/ 2 h 108"/>
                <a:gd name="T34" fmla="*/ 34 w 206"/>
                <a:gd name="T35" fmla="*/ 10 h 108"/>
                <a:gd name="T36" fmla="*/ 28 w 206"/>
                <a:gd name="T37" fmla="*/ 16 h 108"/>
                <a:gd name="T38" fmla="*/ 26 w 206"/>
                <a:gd name="T39" fmla="*/ 16 h 108"/>
                <a:gd name="T40" fmla="*/ 20 w 206"/>
                <a:gd name="T41" fmla="*/ 20 h 108"/>
                <a:gd name="T42" fmla="*/ 18 w 206"/>
                <a:gd name="T43" fmla="*/ 24 h 108"/>
                <a:gd name="T44" fmla="*/ 10 w 206"/>
                <a:gd name="T45" fmla="*/ 46 h 108"/>
                <a:gd name="T46" fmla="*/ 6 w 206"/>
                <a:gd name="T47" fmla="*/ 56 h 108"/>
                <a:gd name="T48" fmla="*/ 0 w 206"/>
                <a:gd name="T49" fmla="*/ 68 h 108"/>
                <a:gd name="T50" fmla="*/ 6 w 206"/>
                <a:gd name="T51" fmla="*/ 78 h 108"/>
                <a:gd name="T52" fmla="*/ 32 w 206"/>
                <a:gd name="T53" fmla="*/ 82 h 108"/>
                <a:gd name="T54" fmla="*/ 48 w 206"/>
                <a:gd name="T55" fmla="*/ 82 h 108"/>
                <a:gd name="T56" fmla="*/ 76 w 206"/>
                <a:gd name="T57" fmla="*/ 78 h 108"/>
                <a:gd name="T58" fmla="*/ 80 w 206"/>
                <a:gd name="T59" fmla="*/ 80 h 108"/>
                <a:gd name="T60" fmla="*/ 80 w 206"/>
                <a:gd name="T61" fmla="*/ 86 h 108"/>
                <a:gd name="T62" fmla="*/ 84 w 206"/>
                <a:gd name="T63" fmla="*/ 92 h 108"/>
                <a:gd name="T64" fmla="*/ 90 w 206"/>
                <a:gd name="T65" fmla="*/ 96 h 108"/>
                <a:gd name="T66" fmla="*/ 142 w 206"/>
                <a:gd name="T67" fmla="*/ 106 h 108"/>
                <a:gd name="T68" fmla="*/ 192 w 206"/>
                <a:gd name="T69" fmla="*/ 108 h 108"/>
                <a:gd name="T70" fmla="*/ 206 w 206"/>
                <a:gd name="T71" fmla="*/ 106 h 108"/>
                <a:gd name="T72" fmla="*/ 204 w 206"/>
                <a:gd name="T73" fmla="*/ 104 h 108"/>
                <a:gd name="T74" fmla="*/ 50 w 206"/>
                <a:gd name="T75" fmla="*/ 18 h 108"/>
                <a:gd name="T76" fmla="*/ 40 w 206"/>
                <a:gd name="T77" fmla="*/ 16 h 108"/>
                <a:gd name="T78" fmla="*/ 44 w 206"/>
                <a:gd name="T79" fmla="*/ 14 h 108"/>
                <a:gd name="T80" fmla="*/ 50 w 206"/>
                <a:gd name="T81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08">
                  <a:moveTo>
                    <a:pt x="204" y="104"/>
                  </a:moveTo>
                  <a:lnTo>
                    <a:pt x="204" y="104"/>
                  </a:lnTo>
                  <a:lnTo>
                    <a:pt x="200" y="98"/>
                  </a:lnTo>
                  <a:lnTo>
                    <a:pt x="194" y="86"/>
                  </a:lnTo>
                  <a:lnTo>
                    <a:pt x="188" y="7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94" y="34"/>
                  </a:lnTo>
                  <a:lnTo>
                    <a:pt x="196" y="30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2" y="22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46" y="14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16" y="80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48" y="82"/>
                  </a:lnTo>
                  <a:lnTo>
                    <a:pt x="64" y="78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6"/>
                  </a:lnTo>
                  <a:lnTo>
                    <a:pt x="104" y="9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92" y="108"/>
                  </a:lnTo>
                  <a:lnTo>
                    <a:pt x="204" y="108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4"/>
                  </a:lnTo>
                  <a:close/>
                  <a:moveTo>
                    <a:pt x="50" y="16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2512605" y="3823708"/>
            <a:ext cx="962329" cy="2115365"/>
            <a:chOff x="4300538" y="3905250"/>
            <a:chExt cx="1041400" cy="2289175"/>
          </a:xfrm>
        </p:grpSpPr>
        <p:sp>
          <p:nvSpPr>
            <p:cNvPr id="442" name="Freeform 150"/>
            <p:cNvSpPr>
              <a:spLocks noEditPoints="1"/>
            </p:cNvSpPr>
            <p:nvPr/>
          </p:nvSpPr>
          <p:spPr bwMode="auto">
            <a:xfrm>
              <a:off x="4300538" y="3905250"/>
              <a:ext cx="1041400" cy="2289175"/>
            </a:xfrm>
            <a:custGeom>
              <a:avLst/>
              <a:gdLst>
                <a:gd name="T0" fmla="*/ 626 w 656"/>
                <a:gd name="T1" fmla="*/ 1372 h 1442"/>
                <a:gd name="T2" fmla="*/ 510 w 656"/>
                <a:gd name="T3" fmla="*/ 1188 h 1442"/>
                <a:gd name="T4" fmla="*/ 468 w 656"/>
                <a:gd name="T5" fmla="*/ 1004 h 1442"/>
                <a:gd name="T6" fmla="*/ 444 w 656"/>
                <a:gd name="T7" fmla="*/ 882 h 1442"/>
                <a:gd name="T8" fmla="*/ 444 w 656"/>
                <a:gd name="T9" fmla="*/ 768 h 1442"/>
                <a:gd name="T10" fmla="*/ 414 w 656"/>
                <a:gd name="T11" fmla="*/ 686 h 1442"/>
                <a:gd name="T12" fmla="*/ 418 w 656"/>
                <a:gd name="T13" fmla="*/ 522 h 1442"/>
                <a:gd name="T14" fmla="*/ 434 w 656"/>
                <a:gd name="T15" fmla="*/ 462 h 1442"/>
                <a:gd name="T16" fmla="*/ 396 w 656"/>
                <a:gd name="T17" fmla="*/ 320 h 1442"/>
                <a:gd name="T18" fmla="*/ 378 w 656"/>
                <a:gd name="T19" fmla="*/ 280 h 1442"/>
                <a:gd name="T20" fmla="*/ 362 w 656"/>
                <a:gd name="T21" fmla="*/ 226 h 1442"/>
                <a:gd name="T22" fmla="*/ 398 w 656"/>
                <a:gd name="T23" fmla="*/ 182 h 1442"/>
                <a:gd name="T24" fmla="*/ 412 w 656"/>
                <a:gd name="T25" fmla="*/ 118 h 1442"/>
                <a:gd name="T26" fmla="*/ 402 w 656"/>
                <a:gd name="T27" fmla="*/ 72 h 1442"/>
                <a:gd name="T28" fmla="*/ 390 w 656"/>
                <a:gd name="T29" fmla="*/ 46 h 1442"/>
                <a:gd name="T30" fmla="*/ 390 w 656"/>
                <a:gd name="T31" fmla="*/ 22 h 1442"/>
                <a:gd name="T32" fmla="*/ 344 w 656"/>
                <a:gd name="T33" fmla="*/ 0 h 1442"/>
                <a:gd name="T34" fmla="*/ 316 w 656"/>
                <a:gd name="T35" fmla="*/ 6 h 1442"/>
                <a:gd name="T36" fmla="*/ 252 w 656"/>
                <a:gd name="T37" fmla="*/ 22 h 1442"/>
                <a:gd name="T38" fmla="*/ 206 w 656"/>
                <a:gd name="T39" fmla="*/ 96 h 1442"/>
                <a:gd name="T40" fmla="*/ 168 w 656"/>
                <a:gd name="T41" fmla="*/ 130 h 1442"/>
                <a:gd name="T42" fmla="*/ 170 w 656"/>
                <a:gd name="T43" fmla="*/ 144 h 1442"/>
                <a:gd name="T44" fmla="*/ 168 w 656"/>
                <a:gd name="T45" fmla="*/ 184 h 1442"/>
                <a:gd name="T46" fmla="*/ 162 w 656"/>
                <a:gd name="T47" fmla="*/ 200 h 1442"/>
                <a:gd name="T48" fmla="*/ 174 w 656"/>
                <a:gd name="T49" fmla="*/ 218 h 1442"/>
                <a:gd name="T50" fmla="*/ 210 w 656"/>
                <a:gd name="T51" fmla="*/ 222 h 1442"/>
                <a:gd name="T52" fmla="*/ 252 w 656"/>
                <a:gd name="T53" fmla="*/ 234 h 1442"/>
                <a:gd name="T54" fmla="*/ 242 w 656"/>
                <a:gd name="T55" fmla="*/ 266 h 1442"/>
                <a:gd name="T56" fmla="*/ 206 w 656"/>
                <a:gd name="T57" fmla="*/ 334 h 1442"/>
                <a:gd name="T58" fmla="*/ 204 w 656"/>
                <a:gd name="T59" fmla="*/ 464 h 1442"/>
                <a:gd name="T60" fmla="*/ 202 w 656"/>
                <a:gd name="T61" fmla="*/ 508 h 1442"/>
                <a:gd name="T62" fmla="*/ 182 w 656"/>
                <a:gd name="T63" fmla="*/ 612 h 1442"/>
                <a:gd name="T64" fmla="*/ 164 w 656"/>
                <a:gd name="T65" fmla="*/ 760 h 1442"/>
                <a:gd name="T66" fmla="*/ 166 w 656"/>
                <a:gd name="T67" fmla="*/ 812 h 1442"/>
                <a:gd name="T68" fmla="*/ 72 w 656"/>
                <a:gd name="T69" fmla="*/ 832 h 1442"/>
                <a:gd name="T70" fmla="*/ 30 w 656"/>
                <a:gd name="T71" fmla="*/ 936 h 1442"/>
                <a:gd name="T72" fmla="*/ 4 w 656"/>
                <a:gd name="T73" fmla="*/ 1096 h 1442"/>
                <a:gd name="T74" fmla="*/ 96 w 656"/>
                <a:gd name="T75" fmla="*/ 1232 h 1442"/>
                <a:gd name="T76" fmla="*/ 74 w 656"/>
                <a:gd name="T77" fmla="*/ 1296 h 1442"/>
                <a:gd name="T78" fmla="*/ 54 w 656"/>
                <a:gd name="T79" fmla="*/ 1348 h 1442"/>
                <a:gd name="T80" fmla="*/ 74 w 656"/>
                <a:gd name="T81" fmla="*/ 1424 h 1442"/>
                <a:gd name="T82" fmla="*/ 84 w 656"/>
                <a:gd name="T83" fmla="*/ 1400 h 1442"/>
                <a:gd name="T84" fmla="*/ 106 w 656"/>
                <a:gd name="T85" fmla="*/ 1382 h 1442"/>
                <a:gd name="T86" fmla="*/ 142 w 656"/>
                <a:gd name="T87" fmla="*/ 1440 h 1442"/>
                <a:gd name="T88" fmla="*/ 224 w 656"/>
                <a:gd name="T89" fmla="*/ 1418 h 1442"/>
                <a:gd name="T90" fmla="*/ 162 w 656"/>
                <a:gd name="T91" fmla="*/ 1384 h 1442"/>
                <a:gd name="T92" fmla="*/ 152 w 656"/>
                <a:gd name="T93" fmla="*/ 1268 h 1442"/>
                <a:gd name="T94" fmla="*/ 262 w 656"/>
                <a:gd name="T95" fmla="*/ 1164 h 1442"/>
                <a:gd name="T96" fmla="*/ 366 w 656"/>
                <a:gd name="T97" fmla="*/ 1100 h 1442"/>
                <a:gd name="T98" fmla="*/ 416 w 656"/>
                <a:gd name="T99" fmla="*/ 1162 h 1442"/>
                <a:gd name="T100" fmla="*/ 484 w 656"/>
                <a:gd name="T101" fmla="*/ 1302 h 1442"/>
                <a:gd name="T102" fmla="*/ 484 w 656"/>
                <a:gd name="T103" fmla="*/ 1370 h 1442"/>
                <a:gd name="T104" fmla="*/ 522 w 656"/>
                <a:gd name="T105" fmla="*/ 1440 h 1442"/>
                <a:gd name="T106" fmla="*/ 514 w 656"/>
                <a:gd name="T107" fmla="*/ 1378 h 1442"/>
                <a:gd name="T108" fmla="*/ 558 w 656"/>
                <a:gd name="T109" fmla="*/ 1406 h 1442"/>
                <a:gd name="T110" fmla="*/ 622 w 656"/>
                <a:gd name="T111" fmla="*/ 1416 h 1442"/>
                <a:gd name="T112" fmla="*/ 650 w 656"/>
                <a:gd name="T113" fmla="*/ 1368 h 1442"/>
                <a:gd name="T114" fmla="*/ 410 w 656"/>
                <a:gd name="T115" fmla="*/ 81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" h="1442">
                  <a:moveTo>
                    <a:pt x="404" y="28"/>
                  </a:moveTo>
                  <a:lnTo>
                    <a:pt x="404" y="28"/>
                  </a:lnTo>
                  <a:lnTo>
                    <a:pt x="404" y="28"/>
                  </a:lnTo>
                  <a:close/>
                  <a:moveTo>
                    <a:pt x="650" y="1368"/>
                  </a:moveTo>
                  <a:lnTo>
                    <a:pt x="650" y="1368"/>
                  </a:lnTo>
                  <a:lnTo>
                    <a:pt x="638" y="1370"/>
                  </a:lnTo>
                  <a:lnTo>
                    <a:pt x="626" y="1372"/>
                  </a:lnTo>
                  <a:lnTo>
                    <a:pt x="604" y="1378"/>
                  </a:lnTo>
                  <a:lnTo>
                    <a:pt x="604" y="1378"/>
                  </a:lnTo>
                  <a:lnTo>
                    <a:pt x="568" y="1320"/>
                  </a:lnTo>
                  <a:lnTo>
                    <a:pt x="550" y="1284"/>
                  </a:lnTo>
                  <a:lnTo>
                    <a:pt x="534" y="1252"/>
                  </a:lnTo>
                  <a:lnTo>
                    <a:pt x="534" y="1252"/>
                  </a:lnTo>
                  <a:lnTo>
                    <a:pt x="510" y="1188"/>
                  </a:lnTo>
                  <a:lnTo>
                    <a:pt x="490" y="1124"/>
                  </a:lnTo>
                  <a:lnTo>
                    <a:pt x="476" y="1072"/>
                  </a:lnTo>
                  <a:lnTo>
                    <a:pt x="470" y="1050"/>
                  </a:lnTo>
                  <a:lnTo>
                    <a:pt x="470" y="1050"/>
                  </a:lnTo>
                  <a:lnTo>
                    <a:pt x="472" y="1042"/>
                  </a:lnTo>
                  <a:lnTo>
                    <a:pt x="472" y="1030"/>
                  </a:lnTo>
                  <a:lnTo>
                    <a:pt x="468" y="1004"/>
                  </a:lnTo>
                  <a:lnTo>
                    <a:pt x="466" y="982"/>
                  </a:lnTo>
                  <a:lnTo>
                    <a:pt x="466" y="974"/>
                  </a:lnTo>
                  <a:lnTo>
                    <a:pt x="466" y="970"/>
                  </a:lnTo>
                  <a:lnTo>
                    <a:pt x="466" y="970"/>
                  </a:lnTo>
                  <a:lnTo>
                    <a:pt x="460" y="940"/>
                  </a:lnTo>
                  <a:lnTo>
                    <a:pt x="452" y="912"/>
                  </a:lnTo>
                  <a:lnTo>
                    <a:pt x="444" y="882"/>
                  </a:lnTo>
                  <a:lnTo>
                    <a:pt x="436" y="852"/>
                  </a:lnTo>
                  <a:lnTo>
                    <a:pt x="460" y="836"/>
                  </a:lnTo>
                  <a:lnTo>
                    <a:pt x="462" y="802"/>
                  </a:lnTo>
                  <a:lnTo>
                    <a:pt x="452" y="786"/>
                  </a:lnTo>
                  <a:lnTo>
                    <a:pt x="452" y="786"/>
                  </a:lnTo>
                  <a:lnTo>
                    <a:pt x="448" y="778"/>
                  </a:lnTo>
                  <a:lnTo>
                    <a:pt x="444" y="768"/>
                  </a:lnTo>
                  <a:lnTo>
                    <a:pt x="430" y="730"/>
                  </a:lnTo>
                  <a:lnTo>
                    <a:pt x="430" y="730"/>
                  </a:lnTo>
                  <a:lnTo>
                    <a:pt x="426" y="718"/>
                  </a:lnTo>
                  <a:lnTo>
                    <a:pt x="424" y="708"/>
                  </a:lnTo>
                  <a:lnTo>
                    <a:pt x="420" y="698"/>
                  </a:lnTo>
                  <a:lnTo>
                    <a:pt x="414" y="686"/>
                  </a:lnTo>
                  <a:lnTo>
                    <a:pt x="414" y="686"/>
                  </a:lnTo>
                  <a:lnTo>
                    <a:pt x="418" y="676"/>
                  </a:lnTo>
                  <a:lnTo>
                    <a:pt x="422" y="662"/>
                  </a:lnTo>
                  <a:lnTo>
                    <a:pt x="424" y="636"/>
                  </a:lnTo>
                  <a:lnTo>
                    <a:pt x="424" y="608"/>
                  </a:lnTo>
                  <a:lnTo>
                    <a:pt x="422" y="578"/>
                  </a:lnTo>
                  <a:lnTo>
                    <a:pt x="418" y="550"/>
                  </a:lnTo>
                  <a:lnTo>
                    <a:pt x="418" y="522"/>
                  </a:lnTo>
                  <a:lnTo>
                    <a:pt x="418" y="494"/>
                  </a:lnTo>
                  <a:lnTo>
                    <a:pt x="420" y="482"/>
                  </a:lnTo>
                  <a:lnTo>
                    <a:pt x="424" y="472"/>
                  </a:lnTo>
                  <a:lnTo>
                    <a:pt x="424" y="472"/>
                  </a:lnTo>
                  <a:lnTo>
                    <a:pt x="428" y="470"/>
                  </a:lnTo>
                  <a:lnTo>
                    <a:pt x="432" y="468"/>
                  </a:lnTo>
                  <a:lnTo>
                    <a:pt x="434" y="462"/>
                  </a:lnTo>
                  <a:lnTo>
                    <a:pt x="436" y="452"/>
                  </a:lnTo>
                  <a:lnTo>
                    <a:pt x="434" y="440"/>
                  </a:lnTo>
                  <a:lnTo>
                    <a:pt x="426" y="416"/>
                  </a:lnTo>
                  <a:lnTo>
                    <a:pt x="418" y="394"/>
                  </a:lnTo>
                  <a:lnTo>
                    <a:pt x="418" y="394"/>
                  </a:lnTo>
                  <a:lnTo>
                    <a:pt x="402" y="340"/>
                  </a:lnTo>
                  <a:lnTo>
                    <a:pt x="396" y="320"/>
                  </a:lnTo>
                  <a:lnTo>
                    <a:pt x="396" y="312"/>
                  </a:lnTo>
                  <a:lnTo>
                    <a:pt x="396" y="308"/>
                  </a:lnTo>
                  <a:lnTo>
                    <a:pt x="396" y="308"/>
                  </a:lnTo>
                  <a:lnTo>
                    <a:pt x="396" y="300"/>
                  </a:lnTo>
                  <a:lnTo>
                    <a:pt x="392" y="294"/>
                  </a:lnTo>
                  <a:lnTo>
                    <a:pt x="386" y="286"/>
                  </a:lnTo>
                  <a:lnTo>
                    <a:pt x="378" y="280"/>
                  </a:lnTo>
                  <a:lnTo>
                    <a:pt x="364" y="268"/>
                  </a:lnTo>
                  <a:lnTo>
                    <a:pt x="360" y="260"/>
                  </a:lnTo>
                  <a:lnTo>
                    <a:pt x="358" y="254"/>
                  </a:lnTo>
                  <a:lnTo>
                    <a:pt x="358" y="254"/>
                  </a:lnTo>
                  <a:lnTo>
                    <a:pt x="362" y="238"/>
                  </a:lnTo>
                  <a:lnTo>
                    <a:pt x="362" y="232"/>
                  </a:lnTo>
                  <a:lnTo>
                    <a:pt x="362" y="226"/>
                  </a:lnTo>
                  <a:lnTo>
                    <a:pt x="362" y="226"/>
                  </a:lnTo>
                  <a:lnTo>
                    <a:pt x="364" y="212"/>
                  </a:lnTo>
                  <a:lnTo>
                    <a:pt x="366" y="20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2" y="188"/>
                  </a:lnTo>
                  <a:lnTo>
                    <a:pt x="398" y="182"/>
                  </a:lnTo>
                  <a:lnTo>
                    <a:pt x="400" y="178"/>
                  </a:lnTo>
                  <a:lnTo>
                    <a:pt x="400" y="176"/>
                  </a:lnTo>
                  <a:lnTo>
                    <a:pt x="400" y="176"/>
                  </a:lnTo>
                  <a:lnTo>
                    <a:pt x="402" y="170"/>
                  </a:lnTo>
                  <a:lnTo>
                    <a:pt x="406" y="154"/>
                  </a:lnTo>
                  <a:lnTo>
                    <a:pt x="412" y="118"/>
                  </a:lnTo>
                  <a:lnTo>
                    <a:pt x="412" y="118"/>
                  </a:lnTo>
                  <a:lnTo>
                    <a:pt x="412" y="112"/>
                  </a:lnTo>
                  <a:lnTo>
                    <a:pt x="408" y="104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404" y="84"/>
                  </a:lnTo>
                  <a:lnTo>
                    <a:pt x="404" y="84"/>
                  </a:lnTo>
                  <a:lnTo>
                    <a:pt x="402" y="72"/>
                  </a:lnTo>
                  <a:lnTo>
                    <a:pt x="400" y="6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2" y="46"/>
                  </a:lnTo>
                  <a:lnTo>
                    <a:pt x="392" y="46"/>
                  </a:lnTo>
                  <a:lnTo>
                    <a:pt x="390" y="46"/>
                  </a:lnTo>
                  <a:lnTo>
                    <a:pt x="390" y="46"/>
                  </a:lnTo>
                  <a:lnTo>
                    <a:pt x="398" y="40"/>
                  </a:lnTo>
                  <a:lnTo>
                    <a:pt x="404" y="36"/>
                  </a:lnTo>
                  <a:lnTo>
                    <a:pt x="404" y="32"/>
                  </a:lnTo>
                  <a:lnTo>
                    <a:pt x="404" y="28"/>
                  </a:lnTo>
                  <a:lnTo>
                    <a:pt x="404" y="28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4" y="18"/>
                  </a:lnTo>
                  <a:lnTo>
                    <a:pt x="370" y="8"/>
                  </a:lnTo>
                  <a:lnTo>
                    <a:pt x="360" y="4"/>
                  </a:lnTo>
                  <a:lnTo>
                    <a:pt x="352" y="2"/>
                  </a:lnTo>
                  <a:lnTo>
                    <a:pt x="344" y="0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30" y="2"/>
                  </a:lnTo>
                  <a:lnTo>
                    <a:pt x="324" y="4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6" y="6"/>
                  </a:lnTo>
                  <a:lnTo>
                    <a:pt x="316" y="6"/>
                  </a:lnTo>
                  <a:lnTo>
                    <a:pt x="304" y="6"/>
                  </a:lnTo>
                  <a:lnTo>
                    <a:pt x="292" y="6"/>
                  </a:lnTo>
                  <a:lnTo>
                    <a:pt x="282" y="8"/>
                  </a:lnTo>
                  <a:lnTo>
                    <a:pt x="270" y="10"/>
                  </a:lnTo>
                  <a:lnTo>
                    <a:pt x="260" y="16"/>
                  </a:lnTo>
                  <a:lnTo>
                    <a:pt x="252" y="22"/>
                  </a:lnTo>
                  <a:lnTo>
                    <a:pt x="244" y="30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24" y="58"/>
                  </a:lnTo>
                  <a:lnTo>
                    <a:pt x="214" y="76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2" y="120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38"/>
                  </a:lnTo>
                  <a:lnTo>
                    <a:pt x="170" y="136"/>
                  </a:lnTo>
                  <a:lnTo>
                    <a:pt x="168" y="132"/>
                  </a:lnTo>
                  <a:lnTo>
                    <a:pt x="168" y="130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66" y="128"/>
                  </a:lnTo>
                  <a:lnTo>
                    <a:pt x="164" y="134"/>
                  </a:lnTo>
                  <a:lnTo>
                    <a:pt x="166" y="138"/>
                  </a:lnTo>
                  <a:lnTo>
                    <a:pt x="170" y="144"/>
                  </a:lnTo>
                  <a:lnTo>
                    <a:pt x="178" y="150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72" y="160"/>
                  </a:lnTo>
                  <a:lnTo>
                    <a:pt x="168" y="168"/>
                  </a:lnTo>
                  <a:lnTo>
                    <a:pt x="166" y="176"/>
                  </a:lnTo>
                  <a:lnTo>
                    <a:pt x="168" y="184"/>
                  </a:lnTo>
                  <a:lnTo>
                    <a:pt x="170" y="190"/>
                  </a:lnTo>
                  <a:lnTo>
                    <a:pt x="174" y="196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68" y="202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72" y="204"/>
                  </a:lnTo>
                  <a:lnTo>
                    <a:pt x="182" y="206"/>
                  </a:lnTo>
                  <a:lnTo>
                    <a:pt x="190" y="204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6" y="220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82" y="222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204" y="224"/>
                  </a:lnTo>
                  <a:lnTo>
                    <a:pt x="204" y="224"/>
                  </a:lnTo>
                  <a:lnTo>
                    <a:pt x="210" y="222"/>
                  </a:lnTo>
                  <a:lnTo>
                    <a:pt x="214" y="220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44" y="228"/>
                  </a:lnTo>
                  <a:lnTo>
                    <a:pt x="244" y="228"/>
                  </a:lnTo>
                  <a:lnTo>
                    <a:pt x="250" y="230"/>
                  </a:lnTo>
                  <a:lnTo>
                    <a:pt x="252" y="234"/>
                  </a:lnTo>
                  <a:lnTo>
                    <a:pt x="252" y="240"/>
                  </a:lnTo>
                  <a:lnTo>
                    <a:pt x="254" y="248"/>
                  </a:lnTo>
                  <a:lnTo>
                    <a:pt x="256" y="248"/>
                  </a:lnTo>
                  <a:lnTo>
                    <a:pt x="256" y="248"/>
                  </a:lnTo>
                  <a:lnTo>
                    <a:pt x="254" y="252"/>
                  </a:lnTo>
                  <a:lnTo>
                    <a:pt x="254" y="252"/>
                  </a:lnTo>
                  <a:lnTo>
                    <a:pt x="242" y="266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22" y="292"/>
                  </a:lnTo>
                  <a:lnTo>
                    <a:pt x="216" y="304"/>
                  </a:lnTo>
                  <a:lnTo>
                    <a:pt x="210" y="318"/>
                  </a:lnTo>
                  <a:lnTo>
                    <a:pt x="206" y="334"/>
                  </a:lnTo>
                  <a:lnTo>
                    <a:pt x="206" y="334"/>
                  </a:lnTo>
                  <a:lnTo>
                    <a:pt x="200" y="384"/>
                  </a:lnTo>
                  <a:lnTo>
                    <a:pt x="198" y="406"/>
                  </a:lnTo>
                  <a:lnTo>
                    <a:pt x="200" y="418"/>
                  </a:lnTo>
                  <a:lnTo>
                    <a:pt x="200" y="418"/>
                  </a:lnTo>
                  <a:lnTo>
                    <a:pt x="200" y="442"/>
                  </a:lnTo>
                  <a:lnTo>
                    <a:pt x="204" y="464"/>
                  </a:lnTo>
                  <a:lnTo>
                    <a:pt x="204" y="464"/>
                  </a:lnTo>
                  <a:lnTo>
                    <a:pt x="204" y="488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202" y="510"/>
                  </a:lnTo>
                  <a:lnTo>
                    <a:pt x="202" y="510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198" y="514"/>
                  </a:lnTo>
                  <a:lnTo>
                    <a:pt x="194" y="522"/>
                  </a:lnTo>
                  <a:lnTo>
                    <a:pt x="194" y="522"/>
                  </a:lnTo>
                  <a:lnTo>
                    <a:pt x="188" y="552"/>
                  </a:lnTo>
                  <a:lnTo>
                    <a:pt x="184" y="580"/>
                  </a:lnTo>
                  <a:lnTo>
                    <a:pt x="184" y="580"/>
                  </a:lnTo>
                  <a:lnTo>
                    <a:pt x="182" y="612"/>
                  </a:lnTo>
                  <a:lnTo>
                    <a:pt x="176" y="646"/>
                  </a:lnTo>
                  <a:lnTo>
                    <a:pt x="164" y="710"/>
                  </a:lnTo>
                  <a:lnTo>
                    <a:pt x="164" y="710"/>
                  </a:lnTo>
                  <a:lnTo>
                    <a:pt x="162" y="718"/>
                  </a:lnTo>
                  <a:lnTo>
                    <a:pt x="162" y="724"/>
                  </a:lnTo>
                  <a:lnTo>
                    <a:pt x="166" y="728"/>
                  </a:lnTo>
                  <a:lnTo>
                    <a:pt x="164" y="760"/>
                  </a:lnTo>
                  <a:lnTo>
                    <a:pt x="164" y="760"/>
                  </a:lnTo>
                  <a:lnTo>
                    <a:pt x="168" y="776"/>
                  </a:lnTo>
                  <a:lnTo>
                    <a:pt x="172" y="790"/>
                  </a:lnTo>
                  <a:lnTo>
                    <a:pt x="174" y="790"/>
                  </a:lnTo>
                  <a:lnTo>
                    <a:pt x="174" y="790"/>
                  </a:lnTo>
                  <a:lnTo>
                    <a:pt x="170" y="802"/>
                  </a:lnTo>
                  <a:lnTo>
                    <a:pt x="166" y="812"/>
                  </a:lnTo>
                  <a:lnTo>
                    <a:pt x="166" y="812"/>
                  </a:lnTo>
                  <a:lnTo>
                    <a:pt x="132" y="812"/>
                  </a:lnTo>
                  <a:lnTo>
                    <a:pt x="116" y="814"/>
                  </a:lnTo>
                  <a:lnTo>
                    <a:pt x="102" y="818"/>
                  </a:lnTo>
                  <a:lnTo>
                    <a:pt x="92" y="822"/>
                  </a:lnTo>
                  <a:lnTo>
                    <a:pt x="80" y="826"/>
                  </a:lnTo>
                  <a:lnTo>
                    <a:pt x="72" y="832"/>
                  </a:lnTo>
                  <a:lnTo>
                    <a:pt x="64" y="840"/>
                  </a:lnTo>
                  <a:lnTo>
                    <a:pt x="56" y="848"/>
                  </a:lnTo>
                  <a:lnTo>
                    <a:pt x="50" y="858"/>
                  </a:lnTo>
                  <a:lnTo>
                    <a:pt x="42" y="880"/>
                  </a:lnTo>
                  <a:lnTo>
                    <a:pt x="34" y="906"/>
                  </a:lnTo>
                  <a:lnTo>
                    <a:pt x="30" y="936"/>
                  </a:lnTo>
                  <a:lnTo>
                    <a:pt x="30" y="936"/>
                  </a:lnTo>
                  <a:lnTo>
                    <a:pt x="26" y="960"/>
                  </a:lnTo>
                  <a:lnTo>
                    <a:pt x="20" y="980"/>
                  </a:lnTo>
                  <a:lnTo>
                    <a:pt x="6" y="1020"/>
                  </a:lnTo>
                  <a:lnTo>
                    <a:pt x="2" y="1040"/>
                  </a:lnTo>
                  <a:lnTo>
                    <a:pt x="0" y="1058"/>
                  </a:lnTo>
                  <a:lnTo>
                    <a:pt x="0" y="1078"/>
                  </a:lnTo>
                  <a:lnTo>
                    <a:pt x="4" y="1096"/>
                  </a:lnTo>
                  <a:lnTo>
                    <a:pt x="4" y="1096"/>
                  </a:lnTo>
                  <a:lnTo>
                    <a:pt x="50" y="1116"/>
                  </a:lnTo>
                  <a:lnTo>
                    <a:pt x="98" y="1132"/>
                  </a:lnTo>
                  <a:lnTo>
                    <a:pt x="98" y="1132"/>
                  </a:lnTo>
                  <a:lnTo>
                    <a:pt x="98" y="1164"/>
                  </a:lnTo>
                  <a:lnTo>
                    <a:pt x="96" y="1208"/>
                  </a:lnTo>
                  <a:lnTo>
                    <a:pt x="96" y="1232"/>
                  </a:lnTo>
                  <a:lnTo>
                    <a:pt x="92" y="1256"/>
                  </a:lnTo>
                  <a:lnTo>
                    <a:pt x="88" y="1280"/>
                  </a:lnTo>
                  <a:lnTo>
                    <a:pt x="82" y="1300"/>
                  </a:lnTo>
                  <a:lnTo>
                    <a:pt x="82" y="1300"/>
                  </a:lnTo>
                  <a:lnTo>
                    <a:pt x="78" y="1296"/>
                  </a:lnTo>
                  <a:lnTo>
                    <a:pt x="74" y="1296"/>
                  </a:lnTo>
                  <a:lnTo>
                    <a:pt x="74" y="1296"/>
                  </a:lnTo>
                  <a:lnTo>
                    <a:pt x="70" y="1296"/>
                  </a:lnTo>
                  <a:lnTo>
                    <a:pt x="66" y="1300"/>
                  </a:lnTo>
                  <a:lnTo>
                    <a:pt x="58" y="1312"/>
                  </a:lnTo>
                  <a:lnTo>
                    <a:pt x="54" y="1326"/>
                  </a:lnTo>
                  <a:lnTo>
                    <a:pt x="52" y="1338"/>
                  </a:lnTo>
                  <a:lnTo>
                    <a:pt x="52" y="1338"/>
                  </a:lnTo>
                  <a:lnTo>
                    <a:pt x="54" y="1348"/>
                  </a:lnTo>
                  <a:lnTo>
                    <a:pt x="60" y="1358"/>
                  </a:lnTo>
                  <a:lnTo>
                    <a:pt x="64" y="1370"/>
                  </a:lnTo>
                  <a:lnTo>
                    <a:pt x="68" y="1384"/>
                  </a:lnTo>
                  <a:lnTo>
                    <a:pt x="68" y="1384"/>
                  </a:lnTo>
                  <a:lnTo>
                    <a:pt x="74" y="1410"/>
                  </a:lnTo>
                  <a:lnTo>
                    <a:pt x="74" y="1410"/>
                  </a:lnTo>
                  <a:lnTo>
                    <a:pt x="74" y="1424"/>
                  </a:lnTo>
                  <a:lnTo>
                    <a:pt x="76" y="1430"/>
                  </a:lnTo>
                  <a:lnTo>
                    <a:pt x="78" y="1432"/>
                  </a:lnTo>
                  <a:lnTo>
                    <a:pt x="82" y="1434"/>
                  </a:lnTo>
                  <a:lnTo>
                    <a:pt x="82" y="1434"/>
                  </a:lnTo>
                  <a:lnTo>
                    <a:pt x="84" y="1426"/>
                  </a:lnTo>
                  <a:lnTo>
                    <a:pt x="84" y="1418"/>
                  </a:lnTo>
                  <a:lnTo>
                    <a:pt x="84" y="1400"/>
                  </a:lnTo>
                  <a:lnTo>
                    <a:pt x="84" y="1384"/>
                  </a:lnTo>
                  <a:lnTo>
                    <a:pt x="86" y="1376"/>
                  </a:lnTo>
                  <a:lnTo>
                    <a:pt x="90" y="1372"/>
                  </a:lnTo>
                  <a:lnTo>
                    <a:pt x="90" y="1372"/>
                  </a:lnTo>
                  <a:lnTo>
                    <a:pt x="94" y="1372"/>
                  </a:lnTo>
                  <a:lnTo>
                    <a:pt x="98" y="1374"/>
                  </a:lnTo>
                  <a:lnTo>
                    <a:pt x="106" y="1382"/>
                  </a:lnTo>
                  <a:lnTo>
                    <a:pt x="110" y="1390"/>
                  </a:lnTo>
                  <a:lnTo>
                    <a:pt x="114" y="1402"/>
                  </a:lnTo>
                  <a:lnTo>
                    <a:pt x="122" y="1422"/>
                  </a:lnTo>
                  <a:lnTo>
                    <a:pt x="126" y="1432"/>
                  </a:lnTo>
                  <a:lnTo>
                    <a:pt x="132" y="1438"/>
                  </a:lnTo>
                  <a:lnTo>
                    <a:pt x="132" y="1438"/>
                  </a:lnTo>
                  <a:lnTo>
                    <a:pt x="142" y="1440"/>
                  </a:lnTo>
                  <a:lnTo>
                    <a:pt x="156" y="1442"/>
                  </a:lnTo>
                  <a:lnTo>
                    <a:pt x="174" y="1442"/>
                  </a:lnTo>
                  <a:lnTo>
                    <a:pt x="190" y="1438"/>
                  </a:lnTo>
                  <a:lnTo>
                    <a:pt x="204" y="1434"/>
                  </a:lnTo>
                  <a:lnTo>
                    <a:pt x="216" y="1428"/>
                  </a:lnTo>
                  <a:lnTo>
                    <a:pt x="220" y="1422"/>
                  </a:lnTo>
                  <a:lnTo>
                    <a:pt x="224" y="1418"/>
                  </a:lnTo>
                  <a:lnTo>
                    <a:pt x="224" y="1414"/>
                  </a:lnTo>
                  <a:lnTo>
                    <a:pt x="224" y="1408"/>
                  </a:lnTo>
                  <a:lnTo>
                    <a:pt x="224" y="1408"/>
                  </a:lnTo>
                  <a:lnTo>
                    <a:pt x="176" y="1402"/>
                  </a:lnTo>
                  <a:lnTo>
                    <a:pt x="176" y="1402"/>
                  </a:lnTo>
                  <a:lnTo>
                    <a:pt x="168" y="1394"/>
                  </a:lnTo>
                  <a:lnTo>
                    <a:pt x="162" y="1384"/>
                  </a:lnTo>
                  <a:lnTo>
                    <a:pt x="158" y="1374"/>
                  </a:lnTo>
                  <a:lnTo>
                    <a:pt x="154" y="1364"/>
                  </a:lnTo>
                  <a:lnTo>
                    <a:pt x="148" y="1342"/>
                  </a:lnTo>
                  <a:lnTo>
                    <a:pt x="148" y="1320"/>
                  </a:lnTo>
                  <a:lnTo>
                    <a:pt x="148" y="1300"/>
                  </a:lnTo>
                  <a:lnTo>
                    <a:pt x="150" y="1284"/>
                  </a:lnTo>
                  <a:lnTo>
                    <a:pt x="152" y="1268"/>
                  </a:lnTo>
                  <a:lnTo>
                    <a:pt x="152" y="1268"/>
                  </a:lnTo>
                  <a:lnTo>
                    <a:pt x="160" y="1248"/>
                  </a:lnTo>
                  <a:lnTo>
                    <a:pt x="168" y="1220"/>
                  </a:lnTo>
                  <a:lnTo>
                    <a:pt x="186" y="1156"/>
                  </a:lnTo>
                  <a:lnTo>
                    <a:pt x="186" y="1156"/>
                  </a:lnTo>
                  <a:lnTo>
                    <a:pt x="224" y="1160"/>
                  </a:lnTo>
                  <a:lnTo>
                    <a:pt x="262" y="1164"/>
                  </a:lnTo>
                  <a:lnTo>
                    <a:pt x="300" y="1168"/>
                  </a:lnTo>
                  <a:lnTo>
                    <a:pt x="338" y="1168"/>
                  </a:lnTo>
                  <a:lnTo>
                    <a:pt x="338" y="1168"/>
                  </a:lnTo>
                  <a:lnTo>
                    <a:pt x="350" y="1154"/>
                  </a:lnTo>
                  <a:lnTo>
                    <a:pt x="358" y="1136"/>
                  </a:lnTo>
                  <a:lnTo>
                    <a:pt x="362" y="1118"/>
                  </a:lnTo>
                  <a:lnTo>
                    <a:pt x="366" y="1100"/>
                  </a:lnTo>
                  <a:lnTo>
                    <a:pt x="370" y="1058"/>
                  </a:lnTo>
                  <a:lnTo>
                    <a:pt x="374" y="1038"/>
                  </a:lnTo>
                  <a:lnTo>
                    <a:pt x="380" y="1016"/>
                  </a:lnTo>
                  <a:lnTo>
                    <a:pt x="380" y="1016"/>
                  </a:lnTo>
                  <a:lnTo>
                    <a:pt x="400" y="1104"/>
                  </a:lnTo>
                  <a:lnTo>
                    <a:pt x="410" y="1146"/>
                  </a:lnTo>
                  <a:lnTo>
                    <a:pt x="416" y="1162"/>
                  </a:lnTo>
                  <a:lnTo>
                    <a:pt x="422" y="1172"/>
                  </a:lnTo>
                  <a:lnTo>
                    <a:pt x="422" y="1172"/>
                  </a:lnTo>
                  <a:lnTo>
                    <a:pt x="444" y="1210"/>
                  </a:lnTo>
                  <a:lnTo>
                    <a:pt x="460" y="1246"/>
                  </a:lnTo>
                  <a:lnTo>
                    <a:pt x="474" y="1276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72" y="1316"/>
                  </a:lnTo>
                  <a:lnTo>
                    <a:pt x="468" y="1328"/>
                  </a:lnTo>
                  <a:lnTo>
                    <a:pt x="468" y="1338"/>
                  </a:lnTo>
                  <a:lnTo>
                    <a:pt x="470" y="1350"/>
                  </a:lnTo>
                  <a:lnTo>
                    <a:pt x="476" y="1360"/>
                  </a:lnTo>
                  <a:lnTo>
                    <a:pt x="484" y="1370"/>
                  </a:lnTo>
                  <a:lnTo>
                    <a:pt x="498" y="1392"/>
                  </a:lnTo>
                  <a:lnTo>
                    <a:pt x="498" y="1392"/>
                  </a:lnTo>
                  <a:lnTo>
                    <a:pt x="504" y="1406"/>
                  </a:lnTo>
                  <a:lnTo>
                    <a:pt x="510" y="1420"/>
                  </a:lnTo>
                  <a:lnTo>
                    <a:pt x="514" y="1430"/>
                  </a:lnTo>
                  <a:lnTo>
                    <a:pt x="518" y="1436"/>
                  </a:lnTo>
                  <a:lnTo>
                    <a:pt x="522" y="1440"/>
                  </a:lnTo>
                  <a:lnTo>
                    <a:pt x="522" y="1440"/>
                  </a:lnTo>
                  <a:lnTo>
                    <a:pt x="524" y="1432"/>
                  </a:lnTo>
                  <a:lnTo>
                    <a:pt x="522" y="1422"/>
                  </a:lnTo>
                  <a:lnTo>
                    <a:pt x="516" y="1404"/>
                  </a:lnTo>
                  <a:lnTo>
                    <a:pt x="514" y="1394"/>
                  </a:lnTo>
                  <a:lnTo>
                    <a:pt x="512" y="1386"/>
                  </a:lnTo>
                  <a:lnTo>
                    <a:pt x="514" y="1378"/>
                  </a:lnTo>
                  <a:lnTo>
                    <a:pt x="520" y="1372"/>
                  </a:lnTo>
                  <a:lnTo>
                    <a:pt x="520" y="1372"/>
                  </a:lnTo>
                  <a:lnTo>
                    <a:pt x="528" y="1374"/>
                  </a:lnTo>
                  <a:lnTo>
                    <a:pt x="538" y="1380"/>
                  </a:lnTo>
                  <a:lnTo>
                    <a:pt x="544" y="1388"/>
                  </a:lnTo>
                  <a:lnTo>
                    <a:pt x="552" y="1398"/>
                  </a:lnTo>
                  <a:lnTo>
                    <a:pt x="558" y="1406"/>
                  </a:lnTo>
                  <a:lnTo>
                    <a:pt x="564" y="1416"/>
                  </a:lnTo>
                  <a:lnTo>
                    <a:pt x="574" y="1422"/>
                  </a:lnTo>
                  <a:lnTo>
                    <a:pt x="582" y="1426"/>
                  </a:lnTo>
                  <a:lnTo>
                    <a:pt x="582" y="1426"/>
                  </a:lnTo>
                  <a:lnTo>
                    <a:pt x="594" y="1426"/>
                  </a:lnTo>
                  <a:lnTo>
                    <a:pt x="608" y="1422"/>
                  </a:lnTo>
                  <a:lnTo>
                    <a:pt x="622" y="1416"/>
                  </a:lnTo>
                  <a:lnTo>
                    <a:pt x="636" y="1408"/>
                  </a:lnTo>
                  <a:lnTo>
                    <a:pt x="648" y="1398"/>
                  </a:lnTo>
                  <a:lnTo>
                    <a:pt x="654" y="1388"/>
                  </a:lnTo>
                  <a:lnTo>
                    <a:pt x="656" y="1384"/>
                  </a:lnTo>
                  <a:lnTo>
                    <a:pt x="656" y="1378"/>
                  </a:lnTo>
                  <a:lnTo>
                    <a:pt x="654" y="1374"/>
                  </a:lnTo>
                  <a:lnTo>
                    <a:pt x="650" y="1368"/>
                  </a:lnTo>
                  <a:lnTo>
                    <a:pt x="650" y="1368"/>
                  </a:lnTo>
                  <a:close/>
                  <a:moveTo>
                    <a:pt x="406" y="824"/>
                  </a:moveTo>
                  <a:lnTo>
                    <a:pt x="406" y="824"/>
                  </a:lnTo>
                  <a:lnTo>
                    <a:pt x="406" y="82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2" y="826"/>
                  </a:lnTo>
                  <a:lnTo>
                    <a:pt x="412" y="826"/>
                  </a:lnTo>
                  <a:lnTo>
                    <a:pt x="406" y="824"/>
                  </a:lnTo>
                  <a:lnTo>
                    <a:pt x="406" y="824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3" name="Freeform 151"/>
            <p:cNvSpPr>
              <a:spLocks/>
            </p:cNvSpPr>
            <p:nvPr/>
          </p:nvSpPr>
          <p:spPr bwMode="auto">
            <a:xfrm>
              <a:off x="4700588" y="4273550"/>
              <a:ext cx="304800" cy="317500"/>
            </a:xfrm>
            <a:custGeom>
              <a:avLst/>
              <a:gdLst>
                <a:gd name="T0" fmla="*/ 102 w 192"/>
                <a:gd name="T1" fmla="*/ 58 h 200"/>
                <a:gd name="T2" fmla="*/ 78 w 192"/>
                <a:gd name="T3" fmla="*/ 34 h 200"/>
                <a:gd name="T4" fmla="*/ 74 w 192"/>
                <a:gd name="T5" fmla="*/ 32 h 200"/>
                <a:gd name="T6" fmla="*/ 58 w 192"/>
                <a:gd name="T7" fmla="*/ 28 h 200"/>
                <a:gd name="T8" fmla="*/ 22 w 192"/>
                <a:gd name="T9" fmla="*/ 2 h 200"/>
                <a:gd name="T10" fmla="*/ 12 w 192"/>
                <a:gd name="T11" fmla="*/ 0 h 200"/>
                <a:gd name="T12" fmla="*/ 8 w 192"/>
                <a:gd name="T13" fmla="*/ 0 h 200"/>
                <a:gd name="T14" fmla="*/ 0 w 192"/>
                <a:gd name="T15" fmla="*/ 16 h 200"/>
                <a:gd name="T16" fmla="*/ 6 w 192"/>
                <a:gd name="T17" fmla="*/ 28 h 200"/>
                <a:gd name="T18" fmla="*/ 40 w 192"/>
                <a:gd name="T19" fmla="*/ 56 h 200"/>
                <a:gd name="T20" fmla="*/ 44 w 192"/>
                <a:gd name="T21" fmla="*/ 64 h 200"/>
                <a:gd name="T22" fmla="*/ 52 w 192"/>
                <a:gd name="T23" fmla="*/ 76 h 200"/>
                <a:gd name="T24" fmla="*/ 56 w 192"/>
                <a:gd name="T25" fmla="*/ 76 h 200"/>
                <a:gd name="T26" fmla="*/ 74 w 192"/>
                <a:gd name="T27" fmla="*/ 68 h 200"/>
                <a:gd name="T28" fmla="*/ 86 w 192"/>
                <a:gd name="T29" fmla="*/ 64 h 200"/>
                <a:gd name="T30" fmla="*/ 94 w 192"/>
                <a:gd name="T31" fmla="*/ 68 h 200"/>
                <a:gd name="T32" fmla="*/ 102 w 192"/>
                <a:gd name="T33" fmla="*/ 76 h 200"/>
                <a:gd name="T34" fmla="*/ 132 w 192"/>
                <a:gd name="T35" fmla="*/ 108 h 200"/>
                <a:gd name="T36" fmla="*/ 158 w 192"/>
                <a:gd name="T37" fmla="*/ 138 h 200"/>
                <a:gd name="T38" fmla="*/ 164 w 192"/>
                <a:gd name="T39" fmla="*/ 152 h 200"/>
                <a:gd name="T40" fmla="*/ 174 w 192"/>
                <a:gd name="T41" fmla="*/ 186 h 200"/>
                <a:gd name="T42" fmla="*/ 178 w 192"/>
                <a:gd name="T43" fmla="*/ 198 h 200"/>
                <a:gd name="T44" fmla="*/ 180 w 192"/>
                <a:gd name="T45" fmla="*/ 198 h 200"/>
                <a:gd name="T46" fmla="*/ 168 w 192"/>
                <a:gd name="T47" fmla="*/ 160 h 200"/>
                <a:gd name="T48" fmla="*/ 150 w 192"/>
                <a:gd name="T49" fmla="*/ 106 h 200"/>
                <a:gd name="T50" fmla="*/ 150 w 192"/>
                <a:gd name="T51" fmla="*/ 98 h 200"/>
                <a:gd name="T52" fmla="*/ 156 w 192"/>
                <a:gd name="T53" fmla="*/ 84 h 200"/>
                <a:gd name="T54" fmla="*/ 166 w 192"/>
                <a:gd name="T55" fmla="*/ 76 h 200"/>
                <a:gd name="T56" fmla="*/ 190 w 192"/>
                <a:gd name="T57" fmla="*/ 70 h 200"/>
                <a:gd name="T58" fmla="*/ 192 w 192"/>
                <a:gd name="T59" fmla="*/ 70 h 200"/>
                <a:gd name="T60" fmla="*/ 182 w 192"/>
                <a:gd name="T61" fmla="*/ 64 h 200"/>
                <a:gd name="T62" fmla="*/ 156 w 192"/>
                <a:gd name="T63" fmla="*/ 52 h 200"/>
                <a:gd name="T64" fmla="*/ 120 w 192"/>
                <a:gd name="T65" fmla="*/ 36 h 200"/>
                <a:gd name="T66" fmla="*/ 112 w 192"/>
                <a:gd name="T67" fmla="*/ 32 h 200"/>
                <a:gd name="T68" fmla="*/ 112 w 192"/>
                <a:gd name="T69" fmla="*/ 36 h 200"/>
                <a:gd name="T70" fmla="*/ 118 w 192"/>
                <a:gd name="T71" fmla="*/ 56 h 200"/>
                <a:gd name="T72" fmla="*/ 130 w 192"/>
                <a:gd name="T73" fmla="*/ 76 h 200"/>
                <a:gd name="T74" fmla="*/ 136 w 192"/>
                <a:gd name="T75" fmla="*/ 90 h 200"/>
                <a:gd name="T76" fmla="*/ 132 w 192"/>
                <a:gd name="T77" fmla="*/ 98 h 200"/>
                <a:gd name="T78" fmla="*/ 128 w 192"/>
                <a:gd name="T79" fmla="*/ 94 h 200"/>
                <a:gd name="T80" fmla="*/ 102 w 192"/>
                <a:gd name="T81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00">
                  <a:moveTo>
                    <a:pt x="102" y="58"/>
                  </a:moveTo>
                  <a:lnTo>
                    <a:pt x="102" y="58"/>
                  </a:lnTo>
                  <a:lnTo>
                    <a:pt x="84" y="38"/>
                  </a:lnTo>
                  <a:lnTo>
                    <a:pt x="78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6" y="32"/>
                  </a:lnTo>
                  <a:lnTo>
                    <a:pt x="58" y="28"/>
                  </a:lnTo>
                  <a:lnTo>
                    <a:pt x="40" y="14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6" y="28"/>
                  </a:lnTo>
                  <a:lnTo>
                    <a:pt x="20" y="4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4" y="64"/>
                  </a:lnTo>
                  <a:lnTo>
                    <a:pt x="48" y="70"/>
                  </a:lnTo>
                  <a:lnTo>
                    <a:pt x="52" y="76"/>
                  </a:lnTo>
                  <a:lnTo>
                    <a:pt x="5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4" y="68"/>
                  </a:lnTo>
                  <a:lnTo>
                    <a:pt x="80" y="66"/>
                  </a:lnTo>
                  <a:lnTo>
                    <a:pt x="86" y="64"/>
                  </a:lnTo>
                  <a:lnTo>
                    <a:pt x="90" y="66"/>
                  </a:lnTo>
                  <a:lnTo>
                    <a:pt x="94" y="68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16" y="92"/>
                  </a:lnTo>
                  <a:lnTo>
                    <a:pt x="132" y="108"/>
                  </a:lnTo>
                  <a:lnTo>
                    <a:pt x="146" y="122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52"/>
                  </a:lnTo>
                  <a:lnTo>
                    <a:pt x="170" y="170"/>
                  </a:lnTo>
                  <a:lnTo>
                    <a:pt x="174" y="186"/>
                  </a:lnTo>
                  <a:lnTo>
                    <a:pt x="178" y="198"/>
                  </a:lnTo>
                  <a:lnTo>
                    <a:pt x="178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78" y="192"/>
                  </a:lnTo>
                  <a:lnTo>
                    <a:pt x="168" y="160"/>
                  </a:lnTo>
                  <a:lnTo>
                    <a:pt x="154" y="122"/>
                  </a:lnTo>
                  <a:lnTo>
                    <a:pt x="150" y="10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2" y="90"/>
                  </a:lnTo>
                  <a:lnTo>
                    <a:pt x="156" y="84"/>
                  </a:lnTo>
                  <a:lnTo>
                    <a:pt x="160" y="80"/>
                  </a:lnTo>
                  <a:lnTo>
                    <a:pt x="166" y="76"/>
                  </a:lnTo>
                  <a:lnTo>
                    <a:pt x="180" y="72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2" y="68"/>
                  </a:lnTo>
                  <a:lnTo>
                    <a:pt x="182" y="6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34" y="44"/>
                  </a:lnTo>
                  <a:lnTo>
                    <a:pt x="120" y="36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4" y="46"/>
                  </a:lnTo>
                  <a:lnTo>
                    <a:pt x="118" y="56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4" y="84"/>
                  </a:lnTo>
                  <a:lnTo>
                    <a:pt x="136" y="90"/>
                  </a:lnTo>
                  <a:lnTo>
                    <a:pt x="136" y="96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8" y="94"/>
                  </a:lnTo>
                  <a:lnTo>
                    <a:pt x="122" y="84"/>
                  </a:lnTo>
                  <a:lnTo>
                    <a:pt x="102" y="58"/>
                  </a:lnTo>
                  <a:lnTo>
                    <a:pt x="10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3" name="Line Callout 2 (Accent Bar) 2"/>
          <p:cNvSpPr/>
          <p:nvPr/>
        </p:nvSpPr>
        <p:spPr bwMode="ltGray">
          <a:xfrm flipH="1">
            <a:off x="998975" y="2304711"/>
            <a:ext cx="3488409" cy="936104"/>
          </a:xfrm>
          <a:prstGeom prst="accentCallout2">
            <a:avLst>
              <a:gd name="adj1" fmla="val 22820"/>
              <a:gd name="adj2" fmla="val -113"/>
              <a:gd name="adj3" fmla="val 22820"/>
              <a:gd name="adj4" fmla="val -7387"/>
              <a:gd name="adj5" fmla="val 138956"/>
              <a:gd name="adj6" fmla="val -5593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Onde estão fisicamente os dados e em que medida cumprimos a </a:t>
            </a:r>
            <a:r>
              <a:rPr lang="pt-PT" b="1" dirty="0" smtClean="0">
                <a:solidFill>
                  <a:schemeClr val="tx1"/>
                </a:solidFill>
                <a:latin typeface="Georgia" pitchFamily="18" charset="0"/>
              </a:rPr>
              <a:t>regulação apropriada 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  <a:endParaRPr lang="pt-PT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ltGray">
          <a:xfrm>
            <a:off x="5968723" y="5589240"/>
            <a:ext cx="1008112" cy="5053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1"/>
                </a:solidFill>
                <a:latin typeface="Georgia" pitchFamily="18" charset="0"/>
              </a:rPr>
              <a:t>CRO</a:t>
            </a:r>
            <a:endParaRPr lang="pt-PT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Cloud Callout 3"/>
          <p:cNvSpPr/>
          <p:nvPr/>
        </p:nvSpPr>
        <p:spPr bwMode="ltGray">
          <a:xfrm>
            <a:off x="6772620" y="2954737"/>
            <a:ext cx="1543796" cy="714839"/>
          </a:xfrm>
          <a:prstGeom prst="cloudCallout">
            <a:avLst>
              <a:gd name="adj1" fmla="val -41194"/>
              <a:gd name="adj2" fmla="val 7715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ysClr val="windowText" lastClr="000000"/>
                </a:solidFill>
                <a:latin typeface="Georgia" pitchFamily="18" charset="0"/>
              </a:rPr>
              <a:t>GDPR</a:t>
            </a:r>
            <a:endParaRPr lang="pt-PT" dirty="0" smtClean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</p:spPr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32" name="Date Placeholder 6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</p:spPr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1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Computing</a:t>
            </a:r>
            <a:br>
              <a:rPr lang="en-GB" dirty="0"/>
            </a:br>
            <a:r>
              <a:rPr lang="en-GB" b="0" i="0" dirty="0" err="1"/>
              <a:t>Principais</a:t>
            </a:r>
            <a:r>
              <a:rPr lang="en-GB" b="0" i="0" dirty="0"/>
              <a:t> </a:t>
            </a:r>
            <a:r>
              <a:rPr lang="en-GB" b="0" i="0" dirty="0" err="1"/>
              <a:t>desafios</a:t>
            </a:r>
            <a:endParaRPr lang="en-GB" b="0" i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29</a:t>
            </a:fld>
            <a:endParaRPr lang="en-GB"/>
          </a:p>
        </p:txBody>
      </p:sp>
      <p:grpSp>
        <p:nvGrpSpPr>
          <p:cNvPr id="222" name="Group 221"/>
          <p:cNvGrpSpPr/>
          <p:nvPr/>
        </p:nvGrpSpPr>
        <p:grpSpPr>
          <a:xfrm>
            <a:off x="998975" y="3766546"/>
            <a:ext cx="679022" cy="2236919"/>
            <a:chOff x="6259513" y="1922463"/>
            <a:chExt cx="447675" cy="1474787"/>
          </a:xfrm>
        </p:grpSpPr>
        <p:sp>
          <p:nvSpPr>
            <p:cNvPr id="288" name="Freeform 49"/>
            <p:cNvSpPr>
              <a:spLocks noEditPoints="1"/>
            </p:cNvSpPr>
            <p:nvPr/>
          </p:nvSpPr>
          <p:spPr bwMode="auto">
            <a:xfrm>
              <a:off x="6259513" y="1922463"/>
              <a:ext cx="447675" cy="1474787"/>
            </a:xfrm>
            <a:custGeom>
              <a:avLst/>
              <a:gdLst>
                <a:gd name="T0" fmla="*/ 251 w 282"/>
                <a:gd name="T1" fmla="*/ 841 h 929"/>
                <a:gd name="T2" fmla="*/ 234 w 282"/>
                <a:gd name="T3" fmla="*/ 744 h 929"/>
                <a:gd name="T4" fmla="*/ 222 w 282"/>
                <a:gd name="T5" fmla="*/ 658 h 929"/>
                <a:gd name="T6" fmla="*/ 219 w 282"/>
                <a:gd name="T7" fmla="*/ 505 h 929"/>
                <a:gd name="T8" fmla="*/ 211 w 282"/>
                <a:gd name="T9" fmla="*/ 387 h 929"/>
                <a:gd name="T10" fmla="*/ 205 w 282"/>
                <a:gd name="T11" fmla="*/ 334 h 929"/>
                <a:gd name="T12" fmla="*/ 207 w 282"/>
                <a:gd name="T13" fmla="*/ 322 h 929"/>
                <a:gd name="T14" fmla="*/ 222 w 282"/>
                <a:gd name="T15" fmla="*/ 310 h 929"/>
                <a:gd name="T16" fmla="*/ 254 w 282"/>
                <a:gd name="T17" fmla="*/ 297 h 929"/>
                <a:gd name="T18" fmla="*/ 245 w 282"/>
                <a:gd name="T19" fmla="*/ 239 h 929"/>
                <a:gd name="T20" fmla="*/ 214 w 282"/>
                <a:gd name="T21" fmla="*/ 169 h 929"/>
                <a:gd name="T22" fmla="*/ 151 w 282"/>
                <a:gd name="T23" fmla="*/ 140 h 929"/>
                <a:gd name="T24" fmla="*/ 140 w 282"/>
                <a:gd name="T25" fmla="*/ 125 h 929"/>
                <a:gd name="T26" fmla="*/ 154 w 282"/>
                <a:gd name="T27" fmla="*/ 92 h 929"/>
                <a:gd name="T28" fmla="*/ 153 w 282"/>
                <a:gd name="T29" fmla="*/ 34 h 929"/>
                <a:gd name="T30" fmla="*/ 106 w 282"/>
                <a:gd name="T31" fmla="*/ 0 h 929"/>
                <a:gd name="T32" fmla="*/ 69 w 282"/>
                <a:gd name="T33" fmla="*/ 44 h 929"/>
                <a:gd name="T34" fmla="*/ 66 w 282"/>
                <a:gd name="T35" fmla="*/ 77 h 929"/>
                <a:gd name="T36" fmla="*/ 83 w 282"/>
                <a:gd name="T37" fmla="*/ 123 h 929"/>
                <a:gd name="T38" fmla="*/ 15 w 282"/>
                <a:gd name="T39" fmla="*/ 158 h 929"/>
                <a:gd name="T40" fmla="*/ 0 w 282"/>
                <a:gd name="T41" fmla="*/ 223 h 929"/>
                <a:gd name="T42" fmla="*/ 12 w 282"/>
                <a:gd name="T43" fmla="*/ 326 h 929"/>
                <a:gd name="T44" fmla="*/ 9 w 282"/>
                <a:gd name="T45" fmla="*/ 447 h 929"/>
                <a:gd name="T46" fmla="*/ 35 w 282"/>
                <a:gd name="T47" fmla="*/ 667 h 929"/>
                <a:gd name="T48" fmla="*/ 31 w 282"/>
                <a:gd name="T49" fmla="*/ 815 h 929"/>
                <a:gd name="T50" fmla="*/ 20 w 282"/>
                <a:gd name="T51" fmla="*/ 900 h 929"/>
                <a:gd name="T52" fmla="*/ 38 w 282"/>
                <a:gd name="T53" fmla="*/ 929 h 929"/>
                <a:gd name="T54" fmla="*/ 79 w 282"/>
                <a:gd name="T55" fmla="*/ 905 h 929"/>
                <a:gd name="T56" fmla="*/ 97 w 282"/>
                <a:gd name="T57" fmla="*/ 851 h 929"/>
                <a:gd name="T58" fmla="*/ 106 w 282"/>
                <a:gd name="T59" fmla="*/ 720 h 929"/>
                <a:gd name="T60" fmla="*/ 123 w 282"/>
                <a:gd name="T61" fmla="*/ 607 h 929"/>
                <a:gd name="T62" fmla="*/ 137 w 282"/>
                <a:gd name="T63" fmla="*/ 581 h 929"/>
                <a:gd name="T64" fmla="*/ 151 w 282"/>
                <a:gd name="T65" fmla="*/ 642 h 929"/>
                <a:gd name="T66" fmla="*/ 160 w 282"/>
                <a:gd name="T67" fmla="*/ 703 h 929"/>
                <a:gd name="T68" fmla="*/ 185 w 282"/>
                <a:gd name="T69" fmla="*/ 857 h 929"/>
                <a:gd name="T70" fmla="*/ 217 w 282"/>
                <a:gd name="T71" fmla="*/ 891 h 929"/>
                <a:gd name="T72" fmla="*/ 270 w 282"/>
                <a:gd name="T73" fmla="*/ 911 h 929"/>
                <a:gd name="T74" fmla="*/ 274 w 282"/>
                <a:gd name="T75" fmla="*/ 875 h 929"/>
                <a:gd name="T76" fmla="*/ 71 w 282"/>
                <a:gd name="T77" fmla="*/ 368 h 929"/>
                <a:gd name="T78" fmla="*/ 123 w 282"/>
                <a:gd name="T79" fmla="*/ 333 h 929"/>
                <a:gd name="T80" fmla="*/ 129 w 282"/>
                <a:gd name="T81" fmla="*/ 303 h 929"/>
                <a:gd name="T82" fmla="*/ 122 w 282"/>
                <a:gd name="T83" fmla="*/ 293 h 929"/>
                <a:gd name="T84" fmla="*/ 92 w 282"/>
                <a:gd name="T85" fmla="*/ 288 h 929"/>
                <a:gd name="T86" fmla="*/ 111 w 282"/>
                <a:gd name="T87" fmla="*/ 280 h 929"/>
                <a:gd name="T88" fmla="*/ 125 w 282"/>
                <a:gd name="T89" fmla="*/ 256 h 929"/>
                <a:gd name="T90" fmla="*/ 105 w 282"/>
                <a:gd name="T91" fmla="*/ 249 h 929"/>
                <a:gd name="T92" fmla="*/ 79 w 282"/>
                <a:gd name="T93" fmla="*/ 231 h 929"/>
                <a:gd name="T94" fmla="*/ 65 w 282"/>
                <a:gd name="T95" fmla="*/ 191 h 929"/>
                <a:gd name="T96" fmla="*/ 199 w 282"/>
                <a:gd name="T97" fmla="*/ 199 h 929"/>
                <a:gd name="T98" fmla="*/ 151 w 282"/>
                <a:gd name="T99" fmla="*/ 252 h 929"/>
                <a:gd name="T100" fmla="*/ 143 w 282"/>
                <a:gd name="T101" fmla="*/ 293 h 929"/>
                <a:gd name="T102" fmla="*/ 140 w 282"/>
                <a:gd name="T103" fmla="*/ 297 h 929"/>
                <a:gd name="T104" fmla="*/ 146 w 282"/>
                <a:gd name="T105" fmla="*/ 313 h 929"/>
                <a:gd name="T106" fmla="*/ 146 w 282"/>
                <a:gd name="T107" fmla="*/ 322 h 929"/>
                <a:gd name="T108" fmla="*/ 170 w 282"/>
                <a:gd name="T109" fmla="*/ 331 h 929"/>
                <a:gd name="T110" fmla="*/ 75 w 282"/>
                <a:gd name="T111" fmla="*/ 28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929">
                  <a:moveTo>
                    <a:pt x="274" y="875"/>
                  </a:moveTo>
                  <a:lnTo>
                    <a:pt x="274" y="875"/>
                  </a:lnTo>
                  <a:lnTo>
                    <a:pt x="264" y="866"/>
                  </a:lnTo>
                  <a:lnTo>
                    <a:pt x="253" y="858"/>
                  </a:lnTo>
                  <a:lnTo>
                    <a:pt x="242" y="852"/>
                  </a:lnTo>
                  <a:lnTo>
                    <a:pt x="242" y="848"/>
                  </a:lnTo>
                  <a:lnTo>
                    <a:pt x="251" y="841"/>
                  </a:lnTo>
                  <a:lnTo>
                    <a:pt x="251" y="841"/>
                  </a:lnTo>
                  <a:lnTo>
                    <a:pt x="253" y="829"/>
                  </a:lnTo>
                  <a:lnTo>
                    <a:pt x="251" y="818"/>
                  </a:lnTo>
                  <a:lnTo>
                    <a:pt x="250" y="807"/>
                  </a:lnTo>
                  <a:lnTo>
                    <a:pt x="250" y="807"/>
                  </a:lnTo>
                  <a:lnTo>
                    <a:pt x="240" y="780"/>
                  </a:lnTo>
                  <a:lnTo>
                    <a:pt x="236" y="761"/>
                  </a:lnTo>
                  <a:lnTo>
                    <a:pt x="234" y="744"/>
                  </a:lnTo>
                  <a:lnTo>
                    <a:pt x="234" y="744"/>
                  </a:lnTo>
                  <a:lnTo>
                    <a:pt x="236" y="715"/>
                  </a:lnTo>
                  <a:lnTo>
                    <a:pt x="234" y="703"/>
                  </a:lnTo>
                  <a:lnTo>
                    <a:pt x="231" y="698"/>
                  </a:lnTo>
                  <a:lnTo>
                    <a:pt x="228" y="693"/>
                  </a:lnTo>
                  <a:lnTo>
                    <a:pt x="228" y="693"/>
                  </a:lnTo>
                  <a:lnTo>
                    <a:pt x="225" y="687"/>
                  </a:lnTo>
                  <a:lnTo>
                    <a:pt x="223" y="679"/>
                  </a:lnTo>
                  <a:lnTo>
                    <a:pt x="222" y="658"/>
                  </a:lnTo>
                  <a:lnTo>
                    <a:pt x="220" y="627"/>
                  </a:lnTo>
                  <a:lnTo>
                    <a:pt x="220" y="627"/>
                  </a:lnTo>
                  <a:lnTo>
                    <a:pt x="222" y="615"/>
                  </a:lnTo>
                  <a:lnTo>
                    <a:pt x="222" y="595"/>
                  </a:lnTo>
                  <a:lnTo>
                    <a:pt x="223" y="570"/>
                  </a:lnTo>
                  <a:lnTo>
                    <a:pt x="223" y="548"/>
                  </a:lnTo>
                  <a:lnTo>
                    <a:pt x="223" y="548"/>
                  </a:lnTo>
                  <a:lnTo>
                    <a:pt x="219" y="505"/>
                  </a:lnTo>
                  <a:lnTo>
                    <a:pt x="216" y="481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28" y="448"/>
                  </a:lnTo>
                  <a:lnTo>
                    <a:pt x="222" y="424"/>
                  </a:lnTo>
                  <a:lnTo>
                    <a:pt x="217" y="404"/>
                  </a:lnTo>
                  <a:lnTo>
                    <a:pt x="217" y="404"/>
                  </a:lnTo>
                  <a:lnTo>
                    <a:pt x="211" y="387"/>
                  </a:lnTo>
                  <a:lnTo>
                    <a:pt x="207" y="365"/>
                  </a:lnTo>
                  <a:lnTo>
                    <a:pt x="202" y="347"/>
                  </a:lnTo>
                  <a:lnTo>
                    <a:pt x="202" y="336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202" y="334"/>
                  </a:lnTo>
                  <a:lnTo>
                    <a:pt x="205" y="334"/>
                  </a:lnTo>
                  <a:lnTo>
                    <a:pt x="205" y="334"/>
                  </a:lnTo>
                  <a:lnTo>
                    <a:pt x="207" y="334"/>
                  </a:lnTo>
                  <a:lnTo>
                    <a:pt x="208" y="333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8" y="326"/>
                  </a:lnTo>
                  <a:lnTo>
                    <a:pt x="208" y="323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8" y="320"/>
                  </a:lnTo>
                  <a:lnTo>
                    <a:pt x="210" y="319"/>
                  </a:lnTo>
                  <a:lnTo>
                    <a:pt x="210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22" y="310"/>
                  </a:lnTo>
                  <a:lnTo>
                    <a:pt x="231" y="308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44" y="308"/>
                  </a:lnTo>
                  <a:lnTo>
                    <a:pt x="248" y="305"/>
                  </a:lnTo>
                  <a:lnTo>
                    <a:pt x="253" y="302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6" y="289"/>
                  </a:lnTo>
                  <a:lnTo>
                    <a:pt x="256" y="280"/>
                  </a:lnTo>
                  <a:lnTo>
                    <a:pt x="256" y="269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1" y="249"/>
                  </a:lnTo>
                  <a:lnTo>
                    <a:pt x="248" y="243"/>
                  </a:lnTo>
                  <a:lnTo>
                    <a:pt x="245" y="239"/>
                  </a:lnTo>
                  <a:lnTo>
                    <a:pt x="245" y="239"/>
                  </a:lnTo>
                  <a:lnTo>
                    <a:pt x="237" y="229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4" y="165"/>
                  </a:lnTo>
                  <a:lnTo>
                    <a:pt x="213" y="160"/>
                  </a:lnTo>
                  <a:lnTo>
                    <a:pt x="208" y="155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1" y="146"/>
                  </a:lnTo>
                  <a:lnTo>
                    <a:pt x="159" y="143"/>
                  </a:lnTo>
                  <a:lnTo>
                    <a:pt x="151" y="140"/>
                  </a:lnTo>
                  <a:lnTo>
                    <a:pt x="151" y="140"/>
                  </a:lnTo>
                  <a:lnTo>
                    <a:pt x="151" y="138"/>
                  </a:lnTo>
                  <a:lnTo>
                    <a:pt x="149" y="135"/>
                  </a:lnTo>
                  <a:lnTo>
                    <a:pt x="148" y="131"/>
                  </a:lnTo>
                  <a:lnTo>
                    <a:pt x="145" y="129"/>
                  </a:lnTo>
                  <a:lnTo>
                    <a:pt x="140" y="128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2" y="115"/>
                  </a:lnTo>
                  <a:lnTo>
                    <a:pt x="145" y="106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9" y="98"/>
                  </a:lnTo>
                  <a:lnTo>
                    <a:pt x="153" y="97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3" y="34"/>
                  </a:lnTo>
                  <a:lnTo>
                    <a:pt x="151" y="27"/>
                  </a:lnTo>
                  <a:lnTo>
                    <a:pt x="148" y="21"/>
                  </a:lnTo>
                  <a:lnTo>
                    <a:pt x="143" y="15"/>
                  </a:lnTo>
                  <a:lnTo>
                    <a:pt x="137" y="9"/>
                  </a:lnTo>
                  <a:lnTo>
                    <a:pt x="129" y="4"/>
                  </a:lnTo>
                  <a:lnTo>
                    <a:pt x="119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4" y="20"/>
                  </a:lnTo>
                  <a:lnTo>
                    <a:pt x="71" y="27"/>
                  </a:lnTo>
                  <a:lnTo>
                    <a:pt x="69" y="3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68" y="69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8" y="86"/>
                  </a:lnTo>
                  <a:lnTo>
                    <a:pt x="71" y="92"/>
                  </a:lnTo>
                  <a:lnTo>
                    <a:pt x="74" y="97"/>
                  </a:lnTo>
                  <a:lnTo>
                    <a:pt x="75" y="98"/>
                  </a:lnTo>
                  <a:lnTo>
                    <a:pt x="79" y="98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79" y="128"/>
                  </a:lnTo>
                  <a:lnTo>
                    <a:pt x="75" y="132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6" y="146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15" y="158"/>
                  </a:lnTo>
                  <a:lnTo>
                    <a:pt x="9" y="163"/>
                  </a:lnTo>
                  <a:lnTo>
                    <a:pt x="6" y="171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2" y="206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99"/>
                  </a:lnTo>
                  <a:lnTo>
                    <a:pt x="2" y="306"/>
                  </a:lnTo>
                  <a:lnTo>
                    <a:pt x="3" y="314"/>
                  </a:lnTo>
                  <a:lnTo>
                    <a:pt x="8" y="320"/>
                  </a:lnTo>
                  <a:lnTo>
                    <a:pt x="12" y="326"/>
                  </a:lnTo>
                  <a:lnTo>
                    <a:pt x="18" y="333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2" y="359"/>
                  </a:lnTo>
                  <a:lnTo>
                    <a:pt x="17" y="384"/>
                  </a:lnTo>
                  <a:lnTo>
                    <a:pt x="12" y="416"/>
                  </a:lnTo>
                  <a:lnTo>
                    <a:pt x="12" y="416"/>
                  </a:lnTo>
                  <a:lnTo>
                    <a:pt x="9" y="447"/>
                  </a:lnTo>
                  <a:lnTo>
                    <a:pt x="9" y="470"/>
                  </a:lnTo>
                  <a:lnTo>
                    <a:pt x="9" y="490"/>
                  </a:lnTo>
                  <a:lnTo>
                    <a:pt x="28" y="493"/>
                  </a:lnTo>
                  <a:lnTo>
                    <a:pt x="28" y="493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35" y="632"/>
                  </a:lnTo>
                  <a:lnTo>
                    <a:pt x="35" y="667"/>
                  </a:lnTo>
                  <a:lnTo>
                    <a:pt x="34" y="704"/>
                  </a:lnTo>
                  <a:lnTo>
                    <a:pt x="34" y="704"/>
                  </a:lnTo>
                  <a:lnTo>
                    <a:pt x="34" y="740"/>
                  </a:lnTo>
                  <a:lnTo>
                    <a:pt x="34" y="767"/>
                  </a:lnTo>
                  <a:lnTo>
                    <a:pt x="34" y="792"/>
                  </a:lnTo>
                  <a:lnTo>
                    <a:pt x="34" y="803"/>
                  </a:lnTo>
                  <a:lnTo>
                    <a:pt x="31" y="815"/>
                  </a:lnTo>
                  <a:lnTo>
                    <a:pt x="31" y="815"/>
                  </a:lnTo>
                  <a:lnTo>
                    <a:pt x="29" y="827"/>
                  </a:lnTo>
                  <a:lnTo>
                    <a:pt x="28" y="840"/>
                  </a:lnTo>
                  <a:lnTo>
                    <a:pt x="29" y="863"/>
                  </a:lnTo>
                  <a:lnTo>
                    <a:pt x="31" y="880"/>
                  </a:lnTo>
                  <a:lnTo>
                    <a:pt x="32" y="889"/>
                  </a:lnTo>
                  <a:lnTo>
                    <a:pt x="32" y="889"/>
                  </a:lnTo>
                  <a:lnTo>
                    <a:pt x="28" y="892"/>
                  </a:lnTo>
                  <a:lnTo>
                    <a:pt x="20" y="900"/>
                  </a:lnTo>
                  <a:lnTo>
                    <a:pt x="17" y="905"/>
                  </a:lnTo>
                  <a:lnTo>
                    <a:pt x="15" y="911"/>
                  </a:lnTo>
                  <a:lnTo>
                    <a:pt x="15" y="917"/>
                  </a:lnTo>
                  <a:lnTo>
                    <a:pt x="18" y="921"/>
                  </a:lnTo>
                  <a:lnTo>
                    <a:pt x="18" y="921"/>
                  </a:lnTo>
                  <a:lnTo>
                    <a:pt x="25" y="928"/>
                  </a:lnTo>
                  <a:lnTo>
                    <a:pt x="31" y="929"/>
                  </a:lnTo>
                  <a:lnTo>
                    <a:pt x="38" y="929"/>
                  </a:lnTo>
                  <a:lnTo>
                    <a:pt x="46" y="928"/>
                  </a:lnTo>
                  <a:lnTo>
                    <a:pt x="52" y="925"/>
                  </a:lnTo>
                  <a:lnTo>
                    <a:pt x="60" y="921"/>
                  </a:lnTo>
                  <a:lnTo>
                    <a:pt x="65" y="917"/>
                  </a:lnTo>
                  <a:lnTo>
                    <a:pt x="69" y="911"/>
                  </a:lnTo>
                  <a:lnTo>
                    <a:pt x="69" y="911"/>
                  </a:lnTo>
                  <a:lnTo>
                    <a:pt x="74" y="908"/>
                  </a:lnTo>
                  <a:lnTo>
                    <a:pt x="79" y="905"/>
                  </a:lnTo>
                  <a:lnTo>
                    <a:pt x="89" y="900"/>
                  </a:lnTo>
                  <a:lnTo>
                    <a:pt x="94" y="897"/>
                  </a:lnTo>
                  <a:lnTo>
                    <a:pt x="97" y="892"/>
                  </a:lnTo>
                  <a:lnTo>
                    <a:pt x="97" y="886"/>
                  </a:lnTo>
                  <a:lnTo>
                    <a:pt x="96" y="877"/>
                  </a:lnTo>
                  <a:lnTo>
                    <a:pt x="102" y="874"/>
                  </a:lnTo>
                  <a:lnTo>
                    <a:pt x="102" y="874"/>
                  </a:lnTo>
                  <a:lnTo>
                    <a:pt x="97" y="851"/>
                  </a:lnTo>
                  <a:lnTo>
                    <a:pt x="94" y="831"/>
                  </a:lnTo>
                  <a:lnTo>
                    <a:pt x="92" y="812"/>
                  </a:lnTo>
                  <a:lnTo>
                    <a:pt x="92" y="812"/>
                  </a:lnTo>
                  <a:lnTo>
                    <a:pt x="96" y="797"/>
                  </a:lnTo>
                  <a:lnTo>
                    <a:pt x="100" y="774"/>
                  </a:lnTo>
                  <a:lnTo>
                    <a:pt x="105" y="749"/>
                  </a:lnTo>
                  <a:lnTo>
                    <a:pt x="106" y="735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07"/>
                  </a:lnTo>
                  <a:lnTo>
                    <a:pt x="106" y="696"/>
                  </a:lnTo>
                  <a:lnTo>
                    <a:pt x="109" y="679"/>
                  </a:lnTo>
                  <a:lnTo>
                    <a:pt x="112" y="669"/>
                  </a:lnTo>
                  <a:lnTo>
                    <a:pt x="116" y="656"/>
                  </a:lnTo>
                  <a:lnTo>
                    <a:pt x="116" y="656"/>
                  </a:lnTo>
                  <a:lnTo>
                    <a:pt x="123" y="607"/>
                  </a:lnTo>
                  <a:lnTo>
                    <a:pt x="126" y="579"/>
                  </a:lnTo>
                  <a:lnTo>
                    <a:pt x="126" y="567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9" y="565"/>
                  </a:lnTo>
                  <a:lnTo>
                    <a:pt x="134" y="573"/>
                  </a:lnTo>
                  <a:lnTo>
                    <a:pt x="137" y="581"/>
                  </a:lnTo>
                  <a:lnTo>
                    <a:pt x="137" y="581"/>
                  </a:lnTo>
                  <a:lnTo>
                    <a:pt x="139" y="589"/>
                  </a:lnTo>
                  <a:lnTo>
                    <a:pt x="139" y="595"/>
                  </a:lnTo>
                  <a:lnTo>
                    <a:pt x="139" y="602"/>
                  </a:lnTo>
                  <a:lnTo>
                    <a:pt x="142" y="613"/>
                  </a:lnTo>
                  <a:lnTo>
                    <a:pt x="142" y="613"/>
                  </a:lnTo>
                  <a:lnTo>
                    <a:pt x="149" y="630"/>
                  </a:lnTo>
                  <a:lnTo>
                    <a:pt x="151" y="636"/>
                  </a:lnTo>
                  <a:lnTo>
                    <a:pt x="151" y="642"/>
                  </a:lnTo>
                  <a:lnTo>
                    <a:pt x="151" y="642"/>
                  </a:lnTo>
                  <a:lnTo>
                    <a:pt x="153" y="661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9" y="683"/>
                  </a:lnTo>
                  <a:lnTo>
                    <a:pt x="159" y="689"/>
                  </a:lnTo>
                  <a:lnTo>
                    <a:pt x="160" y="703"/>
                  </a:lnTo>
                  <a:lnTo>
                    <a:pt x="160" y="703"/>
                  </a:lnTo>
                  <a:lnTo>
                    <a:pt x="176" y="801"/>
                  </a:lnTo>
                  <a:lnTo>
                    <a:pt x="176" y="801"/>
                  </a:lnTo>
                  <a:lnTo>
                    <a:pt x="177" y="814"/>
                  </a:lnTo>
                  <a:lnTo>
                    <a:pt x="182" y="829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52"/>
                  </a:lnTo>
                  <a:lnTo>
                    <a:pt x="185" y="857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8"/>
                  </a:lnTo>
                  <a:lnTo>
                    <a:pt x="186" y="872"/>
                  </a:lnTo>
                  <a:lnTo>
                    <a:pt x="193" y="877"/>
                  </a:lnTo>
                  <a:lnTo>
                    <a:pt x="200" y="881"/>
                  </a:lnTo>
                  <a:lnTo>
                    <a:pt x="200" y="881"/>
                  </a:lnTo>
                  <a:lnTo>
                    <a:pt x="217" y="891"/>
                  </a:lnTo>
                  <a:lnTo>
                    <a:pt x="227" y="895"/>
                  </a:lnTo>
                  <a:lnTo>
                    <a:pt x="236" y="901"/>
                  </a:lnTo>
                  <a:lnTo>
                    <a:pt x="236" y="901"/>
                  </a:lnTo>
                  <a:lnTo>
                    <a:pt x="244" y="908"/>
                  </a:lnTo>
                  <a:lnTo>
                    <a:pt x="253" y="912"/>
                  </a:lnTo>
                  <a:lnTo>
                    <a:pt x="262" y="914"/>
                  </a:lnTo>
                  <a:lnTo>
                    <a:pt x="270" y="911"/>
                  </a:lnTo>
                  <a:lnTo>
                    <a:pt x="270" y="911"/>
                  </a:lnTo>
                  <a:lnTo>
                    <a:pt x="274" y="909"/>
                  </a:lnTo>
                  <a:lnTo>
                    <a:pt x="277" y="906"/>
                  </a:lnTo>
                  <a:lnTo>
                    <a:pt x="281" y="901"/>
                  </a:lnTo>
                  <a:lnTo>
                    <a:pt x="282" y="897"/>
                  </a:lnTo>
                  <a:lnTo>
                    <a:pt x="282" y="892"/>
                  </a:lnTo>
                  <a:lnTo>
                    <a:pt x="281" y="886"/>
                  </a:lnTo>
                  <a:lnTo>
                    <a:pt x="279" y="881"/>
                  </a:lnTo>
                  <a:lnTo>
                    <a:pt x="274" y="875"/>
                  </a:lnTo>
                  <a:lnTo>
                    <a:pt x="274" y="875"/>
                  </a:lnTo>
                  <a:close/>
                  <a:moveTo>
                    <a:pt x="197" y="359"/>
                  </a:moveTo>
                  <a:lnTo>
                    <a:pt x="197" y="359"/>
                  </a:lnTo>
                  <a:lnTo>
                    <a:pt x="197" y="363"/>
                  </a:lnTo>
                  <a:lnTo>
                    <a:pt x="194" y="367"/>
                  </a:lnTo>
                  <a:lnTo>
                    <a:pt x="191" y="368"/>
                  </a:lnTo>
                  <a:lnTo>
                    <a:pt x="186" y="370"/>
                  </a:lnTo>
                  <a:lnTo>
                    <a:pt x="71" y="368"/>
                  </a:lnTo>
                  <a:lnTo>
                    <a:pt x="71" y="368"/>
                  </a:lnTo>
                  <a:lnTo>
                    <a:pt x="66" y="368"/>
                  </a:lnTo>
                  <a:lnTo>
                    <a:pt x="63" y="365"/>
                  </a:lnTo>
                  <a:lnTo>
                    <a:pt x="62" y="362"/>
                  </a:lnTo>
                  <a:lnTo>
                    <a:pt x="60" y="359"/>
                  </a:lnTo>
                  <a:lnTo>
                    <a:pt x="60" y="331"/>
                  </a:lnTo>
                  <a:lnTo>
                    <a:pt x="120" y="34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6" y="320"/>
                  </a:lnTo>
                  <a:lnTo>
                    <a:pt x="129" y="303"/>
                  </a:lnTo>
                  <a:lnTo>
                    <a:pt x="129" y="303"/>
                  </a:lnTo>
                  <a:lnTo>
                    <a:pt x="131" y="297"/>
                  </a:lnTo>
                  <a:lnTo>
                    <a:pt x="131" y="297"/>
                  </a:lnTo>
                  <a:lnTo>
                    <a:pt x="131" y="294"/>
                  </a:lnTo>
                  <a:lnTo>
                    <a:pt x="131" y="294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09" y="291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89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100" y="282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17" y="282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68"/>
                  </a:lnTo>
                  <a:lnTo>
                    <a:pt x="125" y="256"/>
                  </a:lnTo>
                  <a:lnTo>
                    <a:pt x="125" y="256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2" y="251"/>
                  </a:lnTo>
                  <a:lnTo>
                    <a:pt x="116" y="251"/>
                  </a:lnTo>
                  <a:lnTo>
                    <a:pt x="116" y="251"/>
                  </a:lnTo>
                  <a:lnTo>
                    <a:pt x="108" y="249"/>
                  </a:lnTo>
                  <a:lnTo>
                    <a:pt x="105" y="249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94" y="242"/>
                  </a:lnTo>
                  <a:lnTo>
                    <a:pt x="86" y="236"/>
                  </a:lnTo>
                  <a:lnTo>
                    <a:pt x="86" y="236"/>
                  </a:lnTo>
                  <a:lnTo>
                    <a:pt x="85" y="232"/>
                  </a:lnTo>
                  <a:lnTo>
                    <a:pt x="79" y="231"/>
                  </a:lnTo>
                  <a:lnTo>
                    <a:pt x="79" y="231"/>
                  </a:lnTo>
                  <a:lnTo>
                    <a:pt x="68" y="228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2" y="226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3" y="194"/>
                  </a:lnTo>
                  <a:lnTo>
                    <a:pt x="65" y="191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93" y="189"/>
                  </a:lnTo>
                  <a:lnTo>
                    <a:pt x="196" y="191"/>
                  </a:lnTo>
                  <a:lnTo>
                    <a:pt x="199" y="194"/>
                  </a:lnTo>
                  <a:lnTo>
                    <a:pt x="199" y="199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77" y="254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51" y="252"/>
                  </a:lnTo>
                  <a:lnTo>
                    <a:pt x="134" y="251"/>
                  </a:lnTo>
                  <a:lnTo>
                    <a:pt x="134" y="251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3" y="308"/>
                  </a:lnTo>
                  <a:lnTo>
                    <a:pt x="145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7"/>
                  </a:lnTo>
                  <a:lnTo>
                    <a:pt x="146" y="317"/>
                  </a:lnTo>
                  <a:lnTo>
                    <a:pt x="146" y="320"/>
                  </a:lnTo>
                  <a:lnTo>
                    <a:pt x="146" y="322"/>
                  </a:lnTo>
                  <a:lnTo>
                    <a:pt x="146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53" y="326"/>
                  </a:lnTo>
                  <a:lnTo>
                    <a:pt x="153" y="326"/>
                  </a:lnTo>
                  <a:lnTo>
                    <a:pt x="160" y="326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70" y="331"/>
                  </a:lnTo>
                  <a:lnTo>
                    <a:pt x="173" y="333"/>
                  </a:lnTo>
                  <a:lnTo>
                    <a:pt x="183" y="333"/>
                  </a:lnTo>
                  <a:lnTo>
                    <a:pt x="183" y="333"/>
                  </a:lnTo>
                  <a:lnTo>
                    <a:pt x="197" y="334"/>
                  </a:lnTo>
                  <a:lnTo>
                    <a:pt x="197" y="359"/>
                  </a:lnTo>
                  <a:close/>
                  <a:moveTo>
                    <a:pt x="63" y="280"/>
                  </a:moveTo>
                  <a:lnTo>
                    <a:pt x="63" y="280"/>
                  </a:lnTo>
                  <a:lnTo>
                    <a:pt x="75" y="283"/>
                  </a:lnTo>
                  <a:lnTo>
                    <a:pt x="85" y="286"/>
                  </a:lnTo>
                  <a:lnTo>
                    <a:pt x="85" y="286"/>
                  </a:lnTo>
                  <a:lnTo>
                    <a:pt x="75" y="283"/>
                  </a:lnTo>
                  <a:lnTo>
                    <a:pt x="63" y="280"/>
                  </a:lnTo>
                  <a:lnTo>
                    <a:pt x="63" y="28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89" name="Freeform 50"/>
            <p:cNvSpPr>
              <a:spLocks/>
            </p:cNvSpPr>
            <p:nvPr/>
          </p:nvSpPr>
          <p:spPr bwMode="auto">
            <a:xfrm>
              <a:off x="6389688" y="2125663"/>
              <a:ext cx="100013" cy="131762"/>
            </a:xfrm>
            <a:custGeom>
              <a:avLst/>
              <a:gdLst>
                <a:gd name="T0" fmla="*/ 61 w 63"/>
                <a:gd name="T1" fmla="*/ 7 h 83"/>
                <a:gd name="T2" fmla="*/ 61 w 63"/>
                <a:gd name="T3" fmla="*/ 7 h 83"/>
                <a:gd name="T4" fmla="*/ 60 w 63"/>
                <a:gd name="T5" fmla="*/ 10 h 83"/>
                <a:gd name="T6" fmla="*/ 57 w 63"/>
                <a:gd name="T7" fmla="*/ 17 h 83"/>
                <a:gd name="T8" fmla="*/ 51 w 63"/>
                <a:gd name="T9" fmla="*/ 21 h 83"/>
                <a:gd name="T10" fmla="*/ 46 w 63"/>
                <a:gd name="T11" fmla="*/ 23 h 83"/>
                <a:gd name="T12" fmla="*/ 41 w 63"/>
                <a:gd name="T13" fmla="*/ 24 h 83"/>
                <a:gd name="T14" fmla="*/ 41 w 63"/>
                <a:gd name="T15" fmla="*/ 24 h 83"/>
                <a:gd name="T16" fmla="*/ 35 w 63"/>
                <a:gd name="T17" fmla="*/ 23 h 83"/>
                <a:gd name="T18" fmla="*/ 29 w 63"/>
                <a:gd name="T19" fmla="*/ 21 h 83"/>
                <a:gd name="T20" fmla="*/ 17 w 63"/>
                <a:gd name="T21" fmla="*/ 15 h 83"/>
                <a:gd name="T22" fmla="*/ 6 w 63"/>
                <a:gd name="T23" fmla="*/ 7 h 83"/>
                <a:gd name="T24" fmla="*/ 4 w 63"/>
                <a:gd name="T25" fmla="*/ 3 h 83"/>
                <a:gd name="T26" fmla="*/ 3 w 63"/>
                <a:gd name="T27" fmla="*/ 0 h 83"/>
                <a:gd name="T28" fmla="*/ 3 w 63"/>
                <a:gd name="T29" fmla="*/ 0 h 83"/>
                <a:gd name="T30" fmla="*/ 0 w 63"/>
                <a:gd name="T31" fmla="*/ 1 h 83"/>
                <a:gd name="T32" fmla="*/ 0 w 63"/>
                <a:gd name="T33" fmla="*/ 4 h 83"/>
                <a:gd name="T34" fmla="*/ 1 w 63"/>
                <a:gd name="T35" fmla="*/ 10 h 83"/>
                <a:gd name="T36" fmla="*/ 1 w 63"/>
                <a:gd name="T37" fmla="*/ 10 h 83"/>
                <a:gd name="T38" fmla="*/ 4 w 63"/>
                <a:gd name="T39" fmla="*/ 15 h 83"/>
                <a:gd name="T40" fmla="*/ 7 w 63"/>
                <a:gd name="T41" fmla="*/ 20 h 83"/>
                <a:gd name="T42" fmla="*/ 10 w 63"/>
                <a:gd name="T43" fmla="*/ 24 h 83"/>
                <a:gd name="T44" fmla="*/ 14 w 63"/>
                <a:gd name="T45" fmla="*/ 32 h 83"/>
                <a:gd name="T46" fmla="*/ 14 w 63"/>
                <a:gd name="T47" fmla="*/ 32 h 83"/>
                <a:gd name="T48" fmla="*/ 27 w 63"/>
                <a:gd name="T49" fmla="*/ 83 h 83"/>
                <a:gd name="T50" fmla="*/ 27 w 63"/>
                <a:gd name="T51" fmla="*/ 83 h 83"/>
                <a:gd name="T52" fmla="*/ 37 w 63"/>
                <a:gd name="T53" fmla="*/ 64 h 83"/>
                <a:gd name="T54" fmla="*/ 49 w 63"/>
                <a:gd name="T55" fmla="*/ 41 h 83"/>
                <a:gd name="T56" fmla="*/ 49 w 63"/>
                <a:gd name="T57" fmla="*/ 41 h 83"/>
                <a:gd name="T58" fmla="*/ 58 w 63"/>
                <a:gd name="T59" fmla="*/ 23 h 83"/>
                <a:gd name="T60" fmla="*/ 61 w 63"/>
                <a:gd name="T61" fmla="*/ 13 h 83"/>
                <a:gd name="T62" fmla="*/ 63 w 63"/>
                <a:gd name="T63" fmla="*/ 10 h 83"/>
                <a:gd name="T64" fmla="*/ 61 w 63"/>
                <a:gd name="T65" fmla="*/ 7 h 83"/>
                <a:gd name="T66" fmla="*/ 61 w 63"/>
                <a:gd name="T6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3">
                  <a:moveTo>
                    <a:pt x="61" y="7"/>
                  </a:moveTo>
                  <a:lnTo>
                    <a:pt x="61" y="7"/>
                  </a:lnTo>
                  <a:lnTo>
                    <a:pt x="60" y="10"/>
                  </a:lnTo>
                  <a:lnTo>
                    <a:pt x="57" y="17"/>
                  </a:lnTo>
                  <a:lnTo>
                    <a:pt x="51" y="21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5" y="23"/>
                  </a:lnTo>
                  <a:lnTo>
                    <a:pt x="29" y="21"/>
                  </a:lnTo>
                  <a:lnTo>
                    <a:pt x="17" y="15"/>
                  </a:lnTo>
                  <a:lnTo>
                    <a:pt x="6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37" y="64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8" y="23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6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0" name="Freeform 51"/>
            <p:cNvSpPr>
              <a:spLocks/>
            </p:cNvSpPr>
            <p:nvPr/>
          </p:nvSpPr>
          <p:spPr bwMode="auto">
            <a:xfrm>
              <a:off x="6432551" y="2166938"/>
              <a:ext cx="25400" cy="60325"/>
            </a:xfrm>
            <a:custGeom>
              <a:avLst/>
              <a:gdLst>
                <a:gd name="T0" fmla="*/ 10 w 16"/>
                <a:gd name="T1" fmla="*/ 1 h 38"/>
                <a:gd name="T2" fmla="*/ 10 w 16"/>
                <a:gd name="T3" fmla="*/ 1 h 38"/>
                <a:gd name="T4" fmla="*/ 7 w 16"/>
                <a:gd name="T5" fmla="*/ 0 h 38"/>
                <a:gd name="T6" fmla="*/ 5 w 16"/>
                <a:gd name="T7" fmla="*/ 0 h 38"/>
                <a:gd name="T8" fmla="*/ 2 w 16"/>
                <a:gd name="T9" fmla="*/ 3 h 38"/>
                <a:gd name="T10" fmla="*/ 0 w 16"/>
                <a:gd name="T11" fmla="*/ 8 h 38"/>
                <a:gd name="T12" fmla="*/ 2 w 16"/>
                <a:gd name="T13" fmla="*/ 11 h 38"/>
                <a:gd name="T14" fmla="*/ 2 w 16"/>
                <a:gd name="T15" fmla="*/ 11 h 38"/>
                <a:gd name="T16" fmla="*/ 5 w 16"/>
                <a:gd name="T17" fmla="*/ 14 h 38"/>
                <a:gd name="T18" fmla="*/ 5 w 16"/>
                <a:gd name="T19" fmla="*/ 14 h 38"/>
                <a:gd name="T20" fmla="*/ 3 w 16"/>
                <a:gd name="T21" fmla="*/ 21 h 38"/>
                <a:gd name="T22" fmla="*/ 3 w 16"/>
                <a:gd name="T23" fmla="*/ 29 h 38"/>
                <a:gd name="T24" fmla="*/ 3 w 16"/>
                <a:gd name="T25" fmla="*/ 38 h 38"/>
                <a:gd name="T26" fmla="*/ 13 w 16"/>
                <a:gd name="T27" fmla="*/ 38 h 38"/>
                <a:gd name="T28" fmla="*/ 13 w 16"/>
                <a:gd name="T29" fmla="*/ 38 h 38"/>
                <a:gd name="T30" fmla="*/ 14 w 16"/>
                <a:gd name="T31" fmla="*/ 21 h 38"/>
                <a:gd name="T32" fmla="*/ 13 w 16"/>
                <a:gd name="T33" fmla="*/ 12 h 38"/>
                <a:gd name="T34" fmla="*/ 13 w 16"/>
                <a:gd name="T35" fmla="*/ 12 h 38"/>
                <a:gd name="T36" fmla="*/ 14 w 16"/>
                <a:gd name="T37" fmla="*/ 11 h 38"/>
                <a:gd name="T38" fmla="*/ 14 w 16"/>
                <a:gd name="T39" fmla="*/ 11 h 38"/>
                <a:gd name="T40" fmla="*/ 16 w 16"/>
                <a:gd name="T41" fmla="*/ 6 h 38"/>
                <a:gd name="T42" fmla="*/ 14 w 16"/>
                <a:gd name="T43" fmla="*/ 4 h 38"/>
                <a:gd name="T44" fmla="*/ 10 w 16"/>
                <a:gd name="T45" fmla="*/ 1 h 38"/>
                <a:gd name="T46" fmla="*/ 10 w 16"/>
                <a:gd name="T4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38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1" name="Freeform 52"/>
            <p:cNvSpPr>
              <a:spLocks/>
            </p:cNvSpPr>
            <p:nvPr/>
          </p:nvSpPr>
          <p:spPr bwMode="auto">
            <a:xfrm>
              <a:off x="6454776" y="2451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2" name="Freeform 53"/>
            <p:cNvSpPr>
              <a:spLocks noEditPoints="1"/>
            </p:cNvSpPr>
            <p:nvPr/>
          </p:nvSpPr>
          <p:spPr bwMode="auto">
            <a:xfrm>
              <a:off x="6354763" y="2220913"/>
              <a:ext cx="220663" cy="288925"/>
            </a:xfrm>
            <a:custGeom>
              <a:avLst/>
              <a:gdLst>
                <a:gd name="T0" fmla="*/ 43 w 139"/>
                <a:gd name="T1" fmla="*/ 101 h 182"/>
                <a:gd name="T2" fmla="*/ 60 w 139"/>
                <a:gd name="T3" fmla="*/ 105 h 182"/>
                <a:gd name="T4" fmla="*/ 62 w 139"/>
                <a:gd name="T5" fmla="*/ 105 h 182"/>
                <a:gd name="T6" fmla="*/ 65 w 139"/>
                <a:gd name="T7" fmla="*/ 105 h 182"/>
                <a:gd name="T8" fmla="*/ 71 w 139"/>
                <a:gd name="T9" fmla="*/ 106 h 182"/>
                <a:gd name="T10" fmla="*/ 71 w 139"/>
                <a:gd name="T11" fmla="*/ 106 h 182"/>
                <a:gd name="T12" fmla="*/ 77 w 139"/>
                <a:gd name="T13" fmla="*/ 106 h 182"/>
                <a:gd name="T14" fmla="*/ 80 w 139"/>
                <a:gd name="T15" fmla="*/ 106 h 182"/>
                <a:gd name="T16" fmla="*/ 83 w 139"/>
                <a:gd name="T17" fmla="*/ 105 h 182"/>
                <a:gd name="T18" fmla="*/ 83 w 139"/>
                <a:gd name="T19" fmla="*/ 105 h 182"/>
                <a:gd name="T20" fmla="*/ 65 w 139"/>
                <a:gd name="T21" fmla="*/ 98 h 182"/>
                <a:gd name="T22" fmla="*/ 65 w 139"/>
                <a:gd name="T23" fmla="*/ 95 h 182"/>
                <a:gd name="T24" fmla="*/ 63 w 139"/>
                <a:gd name="T25" fmla="*/ 95 h 182"/>
                <a:gd name="T26" fmla="*/ 51 w 139"/>
                <a:gd name="T27" fmla="*/ 92 h 182"/>
                <a:gd name="T28" fmla="*/ 40 w 139"/>
                <a:gd name="T29" fmla="*/ 94 h 182"/>
                <a:gd name="T30" fmla="*/ 26 w 139"/>
                <a:gd name="T31" fmla="*/ 98 h 182"/>
                <a:gd name="T32" fmla="*/ 32 w 139"/>
                <a:gd name="T33" fmla="*/ 100 h 182"/>
                <a:gd name="T34" fmla="*/ 37 w 139"/>
                <a:gd name="T35" fmla="*/ 100 h 182"/>
                <a:gd name="T36" fmla="*/ 43 w 139"/>
                <a:gd name="T37" fmla="*/ 101 h 182"/>
                <a:gd name="T38" fmla="*/ 106 w 139"/>
                <a:gd name="T39" fmla="*/ 142 h 182"/>
                <a:gd name="T40" fmla="*/ 93 w 139"/>
                <a:gd name="T41" fmla="*/ 138 h 182"/>
                <a:gd name="T42" fmla="*/ 85 w 139"/>
                <a:gd name="T43" fmla="*/ 138 h 182"/>
                <a:gd name="T44" fmla="*/ 85 w 139"/>
                <a:gd name="T45" fmla="*/ 138 h 182"/>
                <a:gd name="T46" fmla="*/ 83 w 139"/>
                <a:gd name="T47" fmla="*/ 138 h 182"/>
                <a:gd name="T48" fmla="*/ 76 w 139"/>
                <a:gd name="T49" fmla="*/ 143 h 182"/>
                <a:gd name="T50" fmla="*/ 63 w 139"/>
                <a:gd name="T51" fmla="*/ 145 h 182"/>
                <a:gd name="T52" fmla="*/ 63 w 139"/>
                <a:gd name="T53" fmla="*/ 145 h 182"/>
                <a:gd name="T54" fmla="*/ 60 w 139"/>
                <a:gd name="T55" fmla="*/ 155 h 182"/>
                <a:gd name="T56" fmla="*/ 0 w 139"/>
                <a:gd name="T57" fmla="*/ 171 h 182"/>
                <a:gd name="T58" fmla="*/ 2 w 139"/>
                <a:gd name="T59" fmla="*/ 174 h 182"/>
                <a:gd name="T60" fmla="*/ 6 w 139"/>
                <a:gd name="T61" fmla="*/ 180 h 182"/>
                <a:gd name="T62" fmla="*/ 126 w 139"/>
                <a:gd name="T63" fmla="*/ 182 h 182"/>
                <a:gd name="T64" fmla="*/ 131 w 139"/>
                <a:gd name="T65" fmla="*/ 180 h 182"/>
                <a:gd name="T66" fmla="*/ 137 w 139"/>
                <a:gd name="T67" fmla="*/ 175 h 182"/>
                <a:gd name="T68" fmla="*/ 137 w 139"/>
                <a:gd name="T69" fmla="*/ 146 h 182"/>
                <a:gd name="T70" fmla="*/ 123 w 139"/>
                <a:gd name="T71" fmla="*/ 145 h 182"/>
                <a:gd name="T72" fmla="*/ 113 w 139"/>
                <a:gd name="T73" fmla="*/ 145 h 182"/>
                <a:gd name="T74" fmla="*/ 106 w 139"/>
                <a:gd name="T75" fmla="*/ 142 h 182"/>
                <a:gd name="T76" fmla="*/ 128 w 139"/>
                <a:gd name="T77" fmla="*/ 0 h 182"/>
                <a:gd name="T78" fmla="*/ 12 w 139"/>
                <a:gd name="T79" fmla="*/ 0 h 182"/>
                <a:gd name="T80" fmla="*/ 5 w 139"/>
                <a:gd name="T81" fmla="*/ 3 h 182"/>
                <a:gd name="T82" fmla="*/ 2 w 139"/>
                <a:gd name="T83" fmla="*/ 9 h 182"/>
                <a:gd name="T84" fmla="*/ 2 w 139"/>
                <a:gd name="T85" fmla="*/ 38 h 182"/>
                <a:gd name="T86" fmla="*/ 3 w 139"/>
                <a:gd name="T87" fmla="*/ 38 h 182"/>
                <a:gd name="T88" fmla="*/ 19 w 139"/>
                <a:gd name="T89" fmla="*/ 43 h 182"/>
                <a:gd name="T90" fmla="*/ 25 w 139"/>
                <a:gd name="T91" fmla="*/ 44 h 182"/>
                <a:gd name="T92" fmla="*/ 26 w 139"/>
                <a:gd name="T93" fmla="*/ 48 h 182"/>
                <a:gd name="T94" fmla="*/ 42 w 139"/>
                <a:gd name="T95" fmla="*/ 60 h 182"/>
                <a:gd name="T96" fmla="*/ 45 w 139"/>
                <a:gd name="T97" fmla="*/ 61 h 182"/>
                <a:gd name="T98" fmla="*/ 56 w 139"/>
                <a:gd name="T99" fmla="*/ 63 h 182"/>
                <a:gd name="T100" fmla="*/ 62 w 139"/>
                <a:gd name="T101" fmla="*/ 63 h 182"/>
                <a:gd name="T102" fmla="*/ 65 w 139"/>
                <a:gd name="T103" fmla="*/ 64 h 182"/>
                <a:gd name="T104" fmla="*/ 69 w 139"/>
                <a:gd name="T105" fmla="*/ 63 h 182"/>
                <a:gd name="T106" fmla="*/ 74 w 139"/>
                <a:gd name="T107" fmla="*/ 63 h 182"/>
                <a:gd name="T108" fmla="*/ 91 w 139"/>
                <a:gd name="T109" fmla="*/ 64 h 182"/>
                <a:gd name="T110" fmla="*/ 108 w 139"/>
                <a:gd name="T111" fmla="*/ 64 h 182"/>
                <a:gd name="T112" fmla="*/ 128 w 139"/>
                <a:gd name="T113" fmla="*/ 66 h 182"/>
                <a:gd name="T114" fmla="*/ 139 w 139"/>
                <a:gd name="T115" fmla="*/ 64 h 182"/>
                <a:gd name="T116" fmla="*/ 139 w 139"/>
                <a:gd name="T117" fmla="*/ 11 h 182"/>
                <a:gd name="T118" fmla="*/ 136 w 139"/>
                <a:gd name="T119" fmla="*/ 3 h 182"/>
                <a:gd name="T120" fmla="*/ 128 w 139"/>
                <a:gd name="T1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82">
                  <a:moveTo>
                    <a:pt x="43" y="101"/>
                  </a:moveTo>
                  <a:lnTo>
                    <a:pt x="43" y="101"/>
                  </a:lnTo>
                  <a:lnTo>
                    <a:pt x="49" y="103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3"/>
                  </a:lnTo>
                  <a:lnTo>
                    <a:pt x="65" y="9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57" y="94"/>
                  </a:lnTo>
                  <a:lnTo>
                    <a:pt x="51" y="92"/>
                  </a:lnTo>
                  <a:lnTo>
                    <a:pt x="45" y="92"/>
                  </a:lnTo>
                  <a:lnTo>
                    <a:pt x="40" y="94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7" y="100"/>
                  </a:lnTo>
                  <a:lnTo>
                    <a:pt x="43" y="101"/>
                  </a:lnTo>
                  <a:lnTo>
                    <a:pt x="43" y="101"/>
                  </a:lnTo>
                  <a:close/>
                  <a:moveTo>
                    <a:pt x="106" y="142"/>
                  </a:moveTo>
                  <a:lnTo>
                    <a:pt x="106" y="142"/>
                  </a:lnTo>
                  <a:lnTo>
                    <a:pt x="100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3" y="138"/>
                  </a:lnTo>
                  <a:lnTo>
                    <a:pt x="82" y="142"/>
                  </a:lnTo>
                  <a:lnTo>
                    <a:pt x="76" y="143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0" y="155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6" y="180"/>
                  </a:lnTo>
                  <a:lnTo>
                    <a:pt x="11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1" y="180"/>
                  </a:lnTo>
                  <a:lnTo>
                    <a:pt x="134" y="179"/>
                  </a:lnTo>
                  <a:lnTo>
                    <a:pt x="137" y="175"/>
                  </a:lnTo>
                  <a:lnTo>
                    <a:pt x="137" y="17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13" y="145"/>
                  </a:lnTo>
                  <a:lnTo>
                    <a:pt x="110" y="143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1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8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5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91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7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9" y="64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6"/>
                  </a:lnTo>
                  <a:lnTo>
                    <a:pt x="136" y="3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3" name="Freeform 54"/>
            <p:cNvSpPr>
              <a:spLocks/>
            </p:cNvSpPr>
            <p:nvPr/>
          </p:nvSpPr>
          <p:spPr bwMode="auto">
            <a:xfrm>
              <a:off x="6454776" y="2389188"/>
              <a:ext cx="36513" cy="61912"/>
            </a:xfrm>
            <a:custGeom>
              <a:avLst/>
              <a:gdLst>
                <a:gd name="T0" fmla="*/ 23 w 23"/>
                <a:gd name="T1" fmla="*/ 23 h 39"/>
                <a:gd name="T2" fmla="*/ 23 w 23"/>
                <a:gd name="T3" fmla="*/ 23 h 39"/>
                <a:gd name="T4" fmla="*/ 23 w 23"/>
                <a:gd name="T5" fmla="*/ 19 h 39"/>
                <a:gd name="T6" fmla="*/ 23 w 23"/>
                <a:gd name="T7" fmla="*/ 19 h 39"/>
                <a:gd name="T8" fmla="*/ 23 w 23"/>
                <a:gd name="T9" fmla="*/ 19 h 39"/>
                <a:gd name="T10" fmla="*/ 23 w 23"/>
                <a:gd name="T11" fmla="*/ 12 h 39"/>
                <a:gd name="T12" fmla="*/ 23 w 23"/>
                <a:gd name="T13" fmla="*/ 12 h 39"/>
                <a:gd name="T14" fmla="*/ 20 w 23"/>
                <a:gd name="T15" fmla="*/ 12 h 39"/>
                <a:gd name="T16" fmla="*/ 19 w 23"/>
                <a:gd name="T17" fmla="*/ 8 h 39"/>
                <a:gd name="T18" fmla="*/ 19 w 23"/>
                <a:gd name="T19" fmla="*/ 8 h 39"/>
                <a:gd name="T20" fmla="*/ 17 w 23"/>
                <a:gd name="T21" fmla="*/ 3 h 39"/>
                <a:gd name="T22" fmla="*/ 17 w 23"/>
                <a:gd name="T23" fmla="*/ 3 h 39"/>
                <a:gd name="T24" fmla="*/ 17 w 23"/>
                <a:gd name="T25" fmla="*/ 0 h 39"/>
                <a:gd name="T26" fmla="*/ 17 w 23"/>
                <a:gd name="T27" fmla="*/ 0 h 39"/>
                <a:gd name="T28" fmla="*/ 17 w 23"/>
                <a:gd name="T29" fmla="*/ 0 h 39"/>
                <a:gd name="T30" fmla="*/ 17 w 23"/>
                <a:gd name="T31" fmla="*/ 0 h 39"/>
                <a:gd name="T32" fmla="*/ 16 w 23"/>
                <a:gd name="T33" fmla="*/ 0 h 39"/>
                <a:gd name="T34" fmla="*/ 16 w 23"/>
                <a:gd name="T35" fmla="*/ 0 h 39"/>
                <a:gd name="T36" fmla="*/ 14 w 23"/>
                <a:gd name="T37" fmla="*/ 0 h 39"/>
                <a:gd name="T38" fmla="*/ 14 w 23"/>
                <a:gd name="T39" fmla="*/ 0 h 39"/>
                <a:gd name="T40" fmla="*/ 8 w 23"/>
                <a:gd name="T41" fmla="*/ 0 h 39"/>
                <a:gd name="T42" fmla="*/ 8 w 23"/>
                <a:gd name="T43" fmla="*/ 0 h 39"/>
                <a:gd name="T44" fmla="*/ 8 w 23"/>
                <a:gd name="T45" fmla="*/ 0 h 39"/>
                <a:gd name="T46" fmla="*/ 8 w 23"/>
                <a:gd name="T47" fmla="*/ 0 h 39"/>
                <a:gd name="T48" fmla="*/ 8 w 23"/>
                <a:gd name="T49" fmla="*/ 3 h 39"/>
                <a:gd name="T50" fmla="*/ 8 w 23"/>
                <a:gd name="T51" fmla="*/ 3 h 39"/>
                <a:gd name="T52" fmla="*/ 6 w 23"/>
                <a:gd name="T53" fmla="*/ 9 h 39"/>
                <a:gd name="T54" fmla="*/ 6 w 23"/>
                <a:gd name="T55" fmla="*/ 9 h 39"/>
                <a:gd name="T56" fmla="*/ 3 w 23"/>
                <a:gd name="T57" fmla="*/ 26 h 39"/>
                <a:gd name="T58" fmla="*/ 0 w 23"/>
                <a:gd name="T59" fmla="*/ 37 h 39"/>
                <a:gd name="T60" fmla="*/ 0 w 23"/>
                <a:gd name="T61" fmla="*/ 37 h 39"/>
                <a:gd name="T62" fmla="*/ 0 w 23"/>
                <a:gd name="T63" fmla="*/ 39 h 39"/>
                <a:gd name="T64" fmla="*/ 0 w 23"/>
                <a:gd name="T65" fmla="*/ 39 h 39"/>
                <a:gd name="T66" fmla="*/ 13 w 23"/>
                <a:gd name="T67" fmla="*/ 37 h 39"/>
                <a:gd name="T68" fmla="*/ 19 w 23"/>
                <a:gd name="T69" fmla="*/ 36 h 39"/>
                <a:gd name="T70" fmla="*/ 20 w 23"/>
                <a:gd name="T71" fmla="*/ 32 h 39"/>
                <a:gd name="T72" fmla="*/ 22 w 23"/>
                <a:gd name="T73" fmla="*/ 32 h 39"/>
                <a:gd name="T74" fmla="*/ 22 w 23"/>
                <a:gd name="T75" fmla="*/ 32 h 39"/>
                <a:gd name="T76" fmla="*/ 22 w 23"/>
                <a:gd name="T77" fmla="*/ 32 h 39"/>
                <a:gd name="T78" fmla="*/ 22 w 23"/>
                <a:gd name="T79" fmla="*/ 32 h 39"/>
                <a:gd name="T80" fmla="*/ 23 w 23"/>
                <a:gd name="T81" fmla="*/ 28 h 39"/>
                <a:gd name="T82" fmla="*/ 23 w 23"/>
                <a:gd name="T83" fmla="*/ 28 h 39"/>
                <a:gd name="T84" fmla="*/ 23 w 23"/>
                <a:gd name="T85" fmla="*/ 26 h 39"/>
                <a:gd name="T86" fmla="*/ 23 w 23"/>
                <a:gd name="T87" fmla="*/ 23 h 39"/>
                <a:gd name="T88" fmla="*/ 23 w 23"/>
                <a:gd name="T8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39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37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4" name="Freeform 55"/>
            <p:cNvSpPr>
              <a:spLocks/>
            </p:cNvSpPr>
            <p:nvPr/>
          </p:nvSpPr>
          <p:spPr bwMode="auto">
            <a:xfrm>
              <a:off x="6454776" y="2320925"/>
              <a:ext cx="31750" cy="66675"/>
            </a:xfrm>
            <a:custGeom>
              <a:avLst/>
              <a:gdLst>
                <a:gd name="T0" fmla="*/ 20 w 20"/>
                <a:gd name="T1" fmla="*/ 35 h 42"/>
                <a:gd name="T2" fmla="*/ 20 w 20"/>
                <a:gd name="T3" fmla="*/ 35 h 42"/>
                <a:gd name="T4" fmla="*/ 16 w 20"/>
                <a:gd name="T5" fmla="*/ 14 h 42"/>
                <a:gd name="T6" fmla="*/ 16 w 20"/>
                <a:gd name="T7" fmla="*/ 14 h 42"/>
                <a:gd name="T8" fmla="*/ 11 w 20"/>
                <a:gd name="T9" fmla="*/ 0 h 42"/>
                <a:gd name="T10" fmla="*/ 11 w 20"/>
                <a:gd name="T11" fmla="*/ 0 h 42"/>
                <a:gd name="T12" fmla="*/ 6 w 20"/>
                <a:gd name="T13" fmla="*/ 0 h 42"/>
                <a:gd name="T14" fmla="*/ 3 w 20"/>
                <a:gd name="T15" fmla="*/ 0 h 42"/>
                <a:gd name="T16" fmla="*/ 2 w 20"/>
                <a:gd name="T17" fmla="*/ 1 h 42"/>
                <a:gd name="T18" fmla="*/ 2 w 20"/>
                <a:gd name="T19" fmla="*/ 1 h 42"/>
                <a:gd name="T20" fmla="*/ 2 w 20"/>
                <a:gd name="T21" fmla="*/ 5 h 42"/>
                <a:gd name="T22" fmla="*/ 2 w 20"/>
                <a:gd name="T23" fmla="*/ 5 h 42"/>
                <a:gd name="T24" fmla="*/ 2 w 20"/>
                <a:gd name="T25" fmla="*/ 17 h 42"/>
                <a:gd name="T26" fmla="*/ 2 w 20"/>
                <a:gd name="T27" fmla="*/ 31 h 42"/>
                <a:gd name="T28" fmla="*/ 2 w 20"/>
                <a:gd name="T29" fmla="*/ 31 h 42"/>
                <a:gd name="T30" fmla="*/ 0 w 20"/>
                <a:gd name="T31" fmla="*/ 32 h 42"/>
                <a:gd name="T32" fmla="*/ 0 w 20"/>
                <a:gd name="T33" fmla="*/ 32 h 42"/>
                <a:gd name="T34" fmla="*/ 2 w 20"/>
                <a:gd name="T35" fmla="*/ 32 h 42"/>
                <a:gd name="T36" fmla="*/ 2 w 20"/>
                <a:gd name="T37" fmla="*/ 35 h 42"/>
                <a:gd name="T38" fmla="*/ 14 w 20"/>
                <a:gd name="T39" fmla="*/ 40 h 42"/>
                <a:gd name="T40" fmla="*/ 20 w 20"/>
                <a:gd name="T41" fmla="*/ 42 h 42"/>
                <a:gd name="T42" fmla="*/ 20 w 20"/>
                <a:gd name="T43" fmla="*/ 42 h 42"/>
                <a:gd name="T44" fmla="*/ 20 w 20"/>
                <a:gd name="T45" fmla="*/ 35 h 42"/>
                <a:gd name="T46" fmla="*/ 20 w 20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42">
                  <a:moveTo>
                    <a:pt x="20" y="35"/>
                  </a:moveTo>
                  <a:lnTo>
                    <a:pt x="20" y="3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4506829" y="3783799"/>
            <a:ext cx="771757" cy="2231332"/>
            <a:chOff x="4708526" y="6419850"/>
            <a:chExt cx="525463" cy="1519238"/>
          </a:xfrm>
        </p:grpSpPr>
        <p:sp>
          <p:nvSpPr>
            <p:cNvPr id="420" name="Freeform 70"/>
            <p:cNvSpPr>
              <a:spLocks noEditPoints="1"/>
            </p:cNvSpPr>
            <p:nvPr/>
          </p:nvSpPr>
          <p:spPr bwMode="auto">
            <a:xfrm>
              <a:off x="4708526" y="6456363"/>
              <a:ext cx="525463" cy="1482725"/>
            </a:xfrm>
            <a:custGeom>
              <a:avLst/>
              <a:gdLst>
                <a:gd name="T0" fmla="*/ 272 w 331"/>
                <a:gd name="T1" fmla="*/ 207 h 934"/>
                <a:gd name="T2" fmla="*/ 249 w 331"/>
                <a:gd name="T3" fmla="*/ 179 h 934"/>
                <a:gd name="T4" fmla="*/ 229 w 331"/>
                <a:gd name="T5" fmla="*/ 142 h 934"/>
                <a:gd name="T6" fmla="*/ 203 w 331"/>
                <a:gd name="T7" fmla="*/ 134 h 934"/>
                <a:gd name="T8" fmla="*/ 174 w 331"/>
                <a:gd name="T9" fmla="*/ 133 h 934"/>
                <a:gd name="T10" fmla="*/ 146 w 331"/>
                <a:gd name="T11" fmla="*/ 125 h 934"/>
                <a:gd name="T12" fmla="*/ 148 w 331"/>
                <a:gd name="T13" fmla="*/ 105 h 934"/>
                <a:gd name="T14" fmla="*/ 171 w 331"/>
                <a:gd name="T15" fmla="*/ 63 h 934"/>
                <a:gd name="T16" fmla="*/ 157 w 331"/>
                <a:gd name="T17" fmla="*/ 11 h 934"/>
                <a:gd name="T18" fmla="*/ 106 w 331"/>
                <a:gd name="T19" fmla="*/ 0 h 934"/>
                <a:gd name="T20" fmla="*/ 84 w 331"/>
                <a:gd name="T21" fmla="*/ 19 h 934"/>
                <a:gd name="T22" fmla="*/ 72 w 331"/>
                <a:gd name="T23" fmla="*/ 43 h 934"/>
                <a:gd name="T24" fmla="*/ 72 w 331"/>
                <a:gd name="T25" fmla="*/ 54 h 934"/>
                <a:gd name="T26" fmla="*/ 67 w 331"/>
                <a:gd name="T27" fmla="*/ 66 h 934"/>
                <a:gd name="T28" fmla="*/ 66 w 331"/>
                <a:gd name="T29" fmla="*/ 80 h 934"/>
                <a:gd name="T30" fmla="*/ 63 w 331"/>
                <a:gd name="T31" fmla="*/ 91 h 934"/>
                <a:gd name="T32" fmla="*/ 61 w 331"/>
                <a:gd name="T33" fmla="*/ 110 h 934"/>
                <a:gd name="T34" fmla="*/ 80 w 331"/>
                <a:gd name="T35" fmla="*/ 125 h 934"/>
                <a:gd name="T36" fmla="*/ 44 w 331"/>
                <a:gd name="T37" fmla="*/ 156 h 934"/>
                <a:gd name="T38" fmla="*/ 17 w 331"/>
                <a:gd name="T39" fmla="*/ 208 h 934"/>
                <a:gd name="T40" fmla="*/ 9 w 331"/>
                <a:gd name="T41" fmla="*/ 276 h 934"/>
                <a:gd name="T42" fmla="*/ 3 w 331"/>
                <a:gd name="T43" fmla="*/ 293 h 934"/>
                <a:gd name="T44" fmla="*/ 9 w 331"/>
                <a:gd name="T45" fmla="*/ 342 h 934"/>
                <a:gd name="T46" fmla="*/ 26 w 331"/>
                <a:gd name="T47" fmla="*/ 402 h 934"/>
                <a:gd name="T48" fmla="*/ 38 w 331"/>
                <a:gd name="T49" fmla="*/ 430 h 934"/>
                <a:gd name="T50" fmla="*/ 40 w 331"/>
                <a:gd name="T51" fmla="*/ 537 h 934"/>
                <a:gd name="T52" fmla="*/ 72 w 331"/>
                <a:gd name="T53" fmla="*/ 686 h 934"/>
                <a:gd name="T54" fmla="*/ 104 w 331"/>
                <a:gd name="T55" fmla="*/ 828 h 934"/>
                <a:gd name="T56" fmla="*/ 101 w 331"/>
                <a:gd name="T57" fmla="*/ 877 h 934"/>
                <a:gd name="T58" fmla="*/ 64 w 331"/>
                <a:gd name="T59" fmla="*/ 891 h 934"/>
                <a:gd name="T60" fmla="*/ 50 w 331"/>
                <a:gd name="T61" fmla="*/ 914 h 934"/>
                <a:gd name="T62" fmla="*/ 87 w 331"/>
                <a:gd name="T63" fmla="*/ 919 h 934"/>
                <a:gd name="T64" fmla="*/ 151 w 331"/>
                <a:gd name="T65" fmla="*/ 906 h 934"/>
                <a:gd name="T66" fmla="*/ 154 w 331"/>
                <a:gd name="T67" fmla="*/ 888 h 934"/>
                <a:gd name="T68" fmla="*/ 161 w 331"/>
                <a:gd name="T69" fmla="*/ 837 h 934"/>
                <a:gd name="T70" fmla="*/ 149 w 331"/>
                <a:gd name="T71" fmla="*/ 675 h 934"/>
                <a:gd name="T72" fmla="*/ 135 w 331"/>
                <a:gd name="T73" fmla="*/ 590 h 934"/>
                <a:gd name="T74" fmla="*/ 155 w 331"/>
                <a:gd name="T75" fmla="*/ 668 h 934"/>
                <a:gd name="T76" fmla="*/ 183 w 331"/>
                <a:gd name="T77" fmla="*/ 743 h 934"/>
                <a:gd name="T78" fmla="*/ 191 w 331"/>
                <a:gd name="T79" fmla="*/ 840 h 934"/>
                <a:gd name="T80" fmla="*/ 191 w 331"/>
                <a:gd name="T81" fmla="*/ 879 h 934"/>
                <a:gd name="T82" fmla="*/ 194 w 331"/>
                <a:gd name="T83" fmla="*/ 896 h 934"/>
                <a:gd name="T84" fmla="*/ 169 w 331"/>
                <a:gd name="T85" fmla="*/ 923 h 934"/>
                <a:gd name="T86" fmla="*/ 211 w 331"/>
                <a:gd name="T87" fmla="*/ 934 h 934"/>
                <a:gd name="T88" fmla="*/ 243 w 331"/>
                <a:gd name="T89" fmla="*/ 908 h 934"/>
                <a:gd name="T90" fmla="*/ 248 w 331"/>
                <a:gd name="T91" fmla="*/ 888 h 934"/>
                <a:gd name="T92" fmla="*/ 254 w 331"/>
                <a:gd name="T93" fmla="*/ 873 h 934"/>
                <a:gd name="T94" fmla="*/ 251 w 331"/>
                <a:gd name="T95" fmla="*/ 803 h 934"/>
                <a:gd name="T96" fmla="*/ 226 w 331"/>
                <a:gd name="T97" fmla="*/ 617 h 934"/>
                <a:gd name="T98" fmla="*/ 223 w 331"/>
                <a:gd name="T99" fmla="*/ 509 h 934"/>
                <a:gd name="T100" fmla="*/ 289 w 331"/>
                <a:gd name="T101" fmla="*/ 495 h 934"/>
                <a:gd name="T102" fmla="*/ 274 w 331"/>
                <a:gd name="T103" fmla="*/ 413 h 934"/>
                <a:gd name="T104" fmla="*/ 322 w 331"/>
                <a:gd name="T105" fmla="*/ 267 h 934"/>
                <a:gd name="T106" fmla="*/ 248 w 331"/>
                <a:gd name="T107" fmla="*/ 319 h 934"/>
                <a:gd name="T108" fmla="*/ 257 w 331"/>
                <a:gd name="T109" fmla="*/ 291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" h="934">
                  <a:moveTo>
                    <a:pt x="322" y="267"/>
                  </a:moveTo>
                  <a:lnTo>
                    <a:pt x="322" y="267"/>
                  </a:lnTo>
                  <a:lnTo>
                    <a:pt x="311" y="251"/>
                  </a:lnTo>
                  <a:lnTo>
                    <a:pt x="297" y="234"/>
                  </a:lnTo>
                  <a:lnTo>
                    <a:pt x="272" y="207"/>
                  </a:lnTo>
                  <a:lnTo>
                    <a:pt x="272" y="207"/>
                  </a:lnTo>
                  <a:lnTo>
                    <a:pt x="265" y="200"/>
                  </a:lnTo>
                  <a:lnTo>
                    <a:pt x="259" y="196"/>
                  </a:lnTo>
                  <a:lnTo>
                    <a:pt x="254" y="193"/>
                  </a:lnTo>
                  <a:lnTo>
                    <a:pt x="251" y="185"/>
                  </a:lnTo>
                  <a:lnTo>
                    <a:pt x="251" y="185"/>
                  </a:lnTo>
                  <a:lnTo>
                    <a:pt x="249" y="179"/>
                  </a:lnTo>
                  <a:lnTo>
                    <a:pt x="246" y="173"/>
                  </a:lnTo>
                  <a:lnTo>
                    <a:pt x="242" y="167"/>
                  </a:lnTo>
                  <a:lnTo>
                    <a:pt x="237" y="153"/>
                  </a:lnTo>
                  <a:lnTo>
                    <a:pt x="237" y="153"/>
                  </a:lnTo>
                  <a:lnTo>
                    <a:pt x="234" y="147"/>
                  </a:lnTo>
                  <a:lnTo>
                    <a:pt x="229" y="142"/>
                  </a:lnTo>
                  <a:lnTo>
                    <a:pt x="225" y="139"/>
                  </a:lnTo>
                  <a:lnTo>
                    <a:pt x="222" y="137"/>
                  </a:lnTo>
                  <a:lnTo>
                    <a:pt x="212" y="136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3" y="134"/>
                  </a:lnTo>
                  <a:lnTo>
                    <a:pt x="195" y="134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75" y="134"/>
                  </a:lnTo>
                  <a:lnTo>
                    <a:pt x="174" y="133"/>
                  </a:lnTo>
                  <a:lnTo>
                    <a:pt x="174" y="133"/>
                  </a:lnTo>
                  <a:lnTo>
                    <a:pt x="169" y="131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4" y="123"/>
                  </a:lnTo>
                  <a:lnTo>
                    <a:pt x="143" y="120"/>
                  </a:lnTo>
                  <a:lnTo>
                    <a:pt x="144" y="114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52" y="100"/>
                  </a:lnTo>
                  <a:lnTo>
                    <a:pt x="155" y="96"/>
                  </a:lnTo>
                  <a:lnTo>
                    <a:pt x="163" y="86"/>
                  </a:lnTo>
                  <a:lnTo>
                    <a:pt x="168" y="82"/>
                  </a:lnTo>
                  <a:lnTo>
                    <a:pt x="169" y="74"/>
                  </a:lnTo>
                  <a:lnTo>
                    <a:pt x="171" y="63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69" y="37"/>
                  </a:lnTo>
                  <a:lnTo>
                    <a:pt x="166" y="26"/>
                  </a:lnTo>
                  <a:lnTo>
                    <a:pt x="161" y="17"/>
                  </a:lnTo>
                  <a:lnTo>
                    <a:pt x="157" y="11"/>
                  </a:lnTo>
                  <a:lnTo>
                    <a:pt x="149" y="6"/>
                  </a:lnTo>
                  <a:lnTo>
                    <a:pt x="141" y="3"/>
                  </a:lnTo>
                  <a:lnTo>
                    <a:pt x="131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5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3" y="22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77" y="39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4" y="57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69" y="69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69" y="76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3" y="88"/>
                  </a:lnTo>
                  <a:lnTo>
                    <a:pt x="63" y="91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9"/>
                  </a:lnTo>
                  <a:lnTo>
                    <a:pt x="63" y="102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7" y="117"/>
                  </a:lnTo>
                  <a:lnTo>
                    <a:pt x="77" y="122"/>
                  </a:lnTo>
                  <a:lnTo>
                    <a:pt x="77" y="122"/>
                  </a:lnTo>
                  <a:lnTo>
                    <a:pt x="80" y="125"/>
                  </a:lnTo>
                  <a:lnTo>
                    <a:pt x="83" y="131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78" y="142"/>
                  </a:lnTo>
                  <a:lnTo>
                    <a:pt x="61" y="148"/>
                  </a:lnTo>
                  <a:lnTo>
                    <a:pt x="44" y="156"/>
                  </a:lnTo>
                  <a:lnTo>
                    <a:pt x="37" y="160"/>
                  </a:lnTo>
                  <a:lnTo>
                    <a:pt x="30" y="165"/>
                  </a:lnTo>
                  <a:lnTo>
                    <a:pt x="30" y="165"/>
                  </a:lnTo>
                  <a:lnTo>
                    <a:pt x="26" y="173"/>
                  </a:lnTo>
                  <a:lnTo>
                    <a:pt x="23" y="182"/>
                  </a:lnTo>
                  <a:lnTo>
                    <a:pt x="17" y="208"/>
                  </a:lnTo>
                  <a:lnTo>
                    <a:pt x="13" y="234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12" y="265"/>
                  </a:lnTo>
                  <a:lnTo>
                    <a:pt x="10" y="271"/>
                  </a:lnTo>
                  <a:lnTo>
                    <a:pt x="9" y="276"/>
                  </a:lnTo>
                  <a:lnTo>
                    <a:pt x="9" y="281"/>
                  </a:lnTo>
                  <a:lnTo>
                    <a:pt x="9" y="281"/>
                  </a:lnTo>
                  <a:lnTo>
                    <a:pt x="9" y="284"/>
                  </a:lnTo>
                  <a:lnTo>
                    <a:pt x="7" y="287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0" y="298"/>
                  </a:lnTo>
                  <a:lnTo>
                    <a:pt x="1" y="304"/>
                  </a:lnTo>
                  <a:lnTo>
                    <a:pt x="4" y="316"/>
                  </a:lnTo>
                  <a:lnTo>
                    <a:pt x="4" y="316"/>
                  </a:lnTo>
                  <a:lnTo>
                    <a:pt x="6" y="327"/>
                  </a:lnTo>
                  <a:lnTo>
                    <a:pt x="9" y="342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7" y="390"/>
                  </a:lnTo>
                  <a:lnTo>
                    <a:pt x="21" y="398"/>
                  </a:lnTo>
                  <a:lnTo>
                    <a:pt x="24" y="402"/>
                  </a:lnTo>
                  <a:lnTo>
                    <a:pt x="26" y="402"/>
                  </a:lnTo>
                  <a:lnTo>
                    <a:pt x="26" y="402"/>
                  </a:lnTo>
                  <a:lnTo>
                    <a:pt x="24" y="410"/>
                  </a:lnTo>
                  <a:lnTo>
                    <a:pt x="24" y="416"/>
                  </a:lnTo>
                  <a:lnTo>
                    <a:pt x="27" y="421"/>
                  </a:lnTo>
                  <a:lnTo>
                    <a:pt x="30" y="426"/>
                  </a:lnTo>
                  <a:lnTo>
                    <a:pt x="38" y="430"/>
                  </a:lnTo>
                  <a:lnTo>
                    <a:pt x="43" y="432"/>
                  </a:lnTo>
                  <a:lnTo>
                    <a:pt x="43" y="432"/>
                  </a:lnTo>
                  <a:lnTo>
                    <a:pt x="40" y="450"/>
                  </a:lnTo>
                  <a:lnTo>
                    <a:pt x="38" y="470"/>
                  </a:lnTo>
                  <a:lnTo>
                    <a:pt x="37" y="504"/>
                  </a:lnTo>
                  <a:lnTo>
                    <a:pt x="40" y="537"/>
                  </a:lnTo>
                  <a:lnTo>
                    <a:pt x="44" y="566"/>
                  </a:lnTo>
                  <a:lnTo>
                    <a:pt x="49" y="592"/>
                  </a:lnTo>
                  <a:lnTo>
                    <a:pt x="55" y="615"/>
                  </a:lnTo>
                  <a:lnTo>
                    <a:pt x="64" y="654"/>
                  </a:lnTo>
                  <a:lnTo>
                    <a:pt x="64" y="654"/>
                  </a:lnTo>
                  <a:lnTo>
                    <a:pt x="72" y="686"/>
                  </a:lnTo>
                  <a:lnTo>
                    <a:pt x="84" y="728"/>
                  </a:lnTo>
                  <a:lnTo>
                    <a:pt x="95" y="771"/>
                  </a:lnTo>
                  <a:lnTo>
                    <a:pt x="101" y="794"/>
                  </a:lnTo>
                  <a:lnTo>
                    <a:pt x="104" y="816"/>
                  </a:lnTo>
                  <a:lnTo>
                    <a:pt x="104" y="816"/>
                  </a:lnTo>
                  <a:lnTo>
                    <a:pt x="104" y="828"/>
                  </a:lnTo>
                  <a:lnTo>
                    <a:pt x="104" y="840"/>
                  </a:lnTo>
                  <a:lnTo>
                    <a:pt x="100" y="859"/>
                  </a:lnTo>
                  <a:lnTo>
                    <a:pt x="97" y="869"/>
                  </a:lnTo>
                  <a:lnTo>
                    <a:pt x="95" y="874"/>
                  </a:lnTo>
                  <a:lnTo>
                    <a:pt x="101" y="877"/>
                  </a:lnTo>
                  <a:lnTo>
                    <a:pt x="101" y="877"/>
                  </a:lnTo>
                  <a:lnTo>
                    <a:pt x="95" y="880"/>
                  </a:lnTo>
                  <a:lnTo>
                    <a:pt x="89" y="882"/>
                  </a:lnTo>
                  <a:lnTo>
                    <a:pt x="83" y="883"/>
                  </a:lnTo>
                  <a:lnTo>
                    <a:pt x="83" y="883"/>
                  </a:lnTo>
                  <a:lnTo>
                    <a:pt x="75" y="886"/>
                  </a:lnTo>
                  <a:lnTo>
                    <a:pt x="64" y="891"/>
                  </a:lnTo>
                  <a:lnTo>
                    <a:pt x="58" y="896"/>
                  </a:lnTo>
                  <a:lnTo>
                    <a:pt x="54" y="900"/>
                  </a:lnTo>
                  <a:lnTo>
                    <a:pt x="50" y="905"/>
                  </a:lnTo>
                  <a:lnTo>
                    <a:pt x="49" y="910"/>
                  </a:lnTo>
                  <a:lnTo>
                    <a:pt x="49" y="910"/>
                  </a:lnTo>
                  <a:lnTo>
                    <a:pt x="50" y="914"/>
                  </a:lnTo>
                  <a:lnTo>
                    <a:pt x="54" y="919"/>
                  </a:lnTo>
                  <a:lnTo>
                    <a:pt x="58" y="920"/>
                  </a:lnTo>
                  <a:lnTo>
                    <a:pt x="64" y="922"/>
                  </a:lnTo>
                  <a:lnTo>
                    <a:pt x="77" y="922"/>
                  </a:lnTo>
                  <a:lnTo>
                    <a:pt x="81" y="920"/>
                  </a:lnTo>
                  <a:lnTo>
                    <a:pt x="87" y="919"/>
                  </a:lnTo>
                  <a:lnTo>
                    <a:pt x="87" y="919"/>
                  </a:lnTo>
                  <a:lnTo>
                    <a:pt x="97" y="914"/>
                  </a:lnTo>
                  <a:lnTo>
                    <a:pt x="109" y="913"/>
                  </a:lnTo>
                  <a:lnTo>
                    <a:pt x="143" y="908"/>
                  </a:lnTo>
                  <a:lnTo>
                    <a:pt x="143" y="908"/>
                  </a:lnTo>
                  <a:lnTo>
                    <a:pt x="151" y="906"/>
                  </a:lnTo>
                  <a:lnTo>
                    <a:pt x="155" y="903"/>
                  </a:lnTo>
                  <a:lnTo>
                    <a:pt x="158" y="900"/>
                  </a:lnTo>
                  <a:lnTo>
                    <a:pt x="158" y="897"/>
                  </a:lnTo>
                  <a:lnTo>
                    <a:pt x="157" y="891"/>
                  </a:lnTo>
                  <a:lnTo>
                    <a:pt x="154" y="888"/>
                  </a:lnTo>
                  <a:lnTo>
                    <a:pt x="154" y="888"/>
                  </a:lnTo>
                  <a:lnTo>
                    <a:pt x="155" y="880"/>
                  </a:lnTo>
                  <a:lnTo>
                    <a:pt x="158" y="860"/>
                  </a:lnTo>
                  <a:lnTo>
                    <a:pt x="158" y="860"/>
                  </a:lnTo>
                  <a:lnTo>
                    <a:pt x="158" y="856"/>
                  </a:lnTo>
                  <a:lnTo>
                    <a:pt x="158" y="856"/>
                  </a:lnTo>
                  <a:lnTo>
                    <a:pt x="161" y="837"/>
                  </a:lnTo>
                  <a:lnTo>
                    <a:pt x="163" y="817"/>
                  </a:lnTo>
                  <a:lnTo>
                    <a:pt x="161" y="795"/>
                  </a:lnTo>
                  <a:lnTo>
                    <a:pt x="160" y="775"/>
                  </a:lnTo>
                  <a:lnTo>
                    <a:pt x="160" y="775"/>
                  </a:lnTo>
                  <a:lnTo>
                    <a:pt x="155" y="738"/>
                  </a:lnTo>
                  <a:lnTo>
                    <a:pt x="149" y="675"/>
                  </a:lnTo>
                  <a:lnTo>
                    <a:pt x="149" y="675"/>
                  </a:lnTo>
                  <a:lnTo>
                    <a:pt x="146" y="637"/>
                  </a:lnTo>
                  <a:lnTo>
                    <a:pt x="141" y="610"/>
                  </a:lnTo>
                  <a:lnTo>
                    <a:pt x="137" y="595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46" y="617"/>
                  </a:lnTo>
                  <a:lnTo>
                    <a:pt x="152" y="640"/>
                  </a:lnTo>
                  <a:lnTo>
                    <a:pt x="154" y="651"/>
                  </a:lnTo>
                  <a:lnTo>
                    <a:pt x="155" y="660"/>
                  </a:lnTo>
                  <a:lnTo>
                    <a:pt x="155" y="660"/>
                  </a:lnTo>
                  <a:lnTo>
                    <a:pt x="155" y="668"/>
                  </a:lnTo>
                  <a:lnTo>
                    <a:pt x="157" y="677"/>
                  </a:lnTo>
                  <a:lnTo>
                    <a:pt x="161" y="695"/>
                  </a:lnTo>
                  <a:lnTo>
                    <a:pt x="169" y="715"/>
                  </a:lnTo>
                  <a:lnTo>
                    <a:pt x="177" y="734"/>
                  </a:lnTo>
                  <a:lnTo>
                    <a:pt x="177" y="734"/>
                  </a:lnTo>
                  <a:lnTo>
                    <a:pt x="183" y="743"/>
                  </a:lnTo>
                  <a:lnTo>
                    <a:pt x="183" y="746"/>
                  </a:lnTo>
                  <a:lnTo>
                    <a:pt x="185" y="751"/>
                  </a:lnTo>
                  <a:lnTo>
                    <a:pt x="188" y="822"/>
                  </a:lnTo>
                  <a:lnTo>
                    <a:pt x="188" y="822"/>
                  </a:lnTo>
                  <a:lnTo>
                    <a:pt x="191" y="840"/>
                  </a:lnTo>
                  <a:lnTo>
                    <a:pt x="191" y="840"/>
                  </a:lnTo>
                  <a:lnTo>
                    <a:pt x="186" y="859"/>
                  </a:lnTo>
                  <a:lnTo>
                    <a:pt x="186" y="859"/>
                  </a:lnTo>
                  <a:lnTo>
                    <a:pt x="188" y="868"/>
                  </a:lnTo>
                  <a:lnTo>
                    <a:pt x="189" y="873"/>
                  </a:lnTo>
                  <a:lnTo>
                    <a:pt x="191" y="877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191" y="882"/>
                  </a:lnTo>
                  <a:lnTo>
                    <a:pt x="192" y="886"/>
                  </a:lnTo>
                  <a:lnTo>
                    <a:pt x="197" y="891"/>
                  </a:lnTo>
                  <a:lnTo>
                    <a:pt x="197" y="891"/>
                  </a:lnTo>
                  <a:lnTo>
                    <a:pt x="194" y="896"/>
                  </a:lnTo>
                  <a:lnTo>
                    <a:pt x="189" y="900"/>
                  </a:lnTo>
                  <a:lnTo>
                    <a:pt x="178" y="911"/>
                  </a:lnTo>
                  <a:lnTo>
                    <a:pt x="178" y="911"/>
                  </a:lnTo>
                  <a:lnTo>
                    <a:pt x="174" y="917"/>
                  </a:lnTo>
                  <a:lnTo>
                    <a:pt x="171" y="920"/>
                  </a:lnTo>
                  <a:lnTo>
                    <a:pt x="169" y="923"/>
                  </a:lnTo>
                  <a:lnTo>
                    <a:pt x="171" y="928"/>
                  </a:lnTo>
                  <a:lnTo>
                    <a:pt x="175" y="931"/>
                  </a:lnTo>
                  <a:lnTo>
                    <a:pt x="183" y="933"/>
                  </a:lnTo>
                  <a:lnTo>
                    <a:pt x="197" y="934"/>
                  </a:lnTo>
                  <a:lnTo>
                    <a:pt x="197" y="934"/>
                  </a:lnTo>
                  <a:lnTo>
                    <a:pt x="211" y="934"/>
                  </a:lnTo>
                  <a:lnTo>
                    <a:pt x="222" y="931"/>
                  </a:lnTo>
                  <a:lnTo>
                    <a:pt x="229" y="927"/>
                  </a:lnTo>
                  <a:lnTo>
                    <a:pt x="235" y="922"/>
                  </a:lnTo>
                  <a:lnTo>
                    <a:pt x="239" y="917"/>
                  </a:lnTo>
                  <a:lnTo>
                    <a:pt x="240" y="913"/>
                  </a:lnTo>
                  <a:lnTo>
                    <a:pt x="243" y="908"/>
                  </a:lnTo>
                  <a:lnTo>
                    <a:pt x="243" y="908"/>
                  </a:lnTo>
                  <a:lnTo>
                    <a:pt x="245" y="905"/>
                  </a:lnTo>
                  <a:lnTo>
                    <a:pt x="246" y="900"/>
                  </a:lnTo>
                  <a:lnTo>
                    <a:pt x="246" y="900"/>
                  </a:lnTo>
                  <a:lnTo>
                    <a:pt x="248" y="888"/>
                  </a:lnTo>
                  <a:lnTo>
                    <a:pt x="248" y="888"/>
                  </a:lnTo>
                  <a:lnTo>
                    <a:pt x="251" y="886"/>
                  </a:lnTo>
                  <a:lnTo>
                    <a:pt x="252" y="885"/>
                  </a:lnTo>
                  <a:lnTo>
                    <a:pt x="254" y="880"/>
                  </a:lnTo>
                  <a:lnTo>
                    <a:pt x="254" y="880"/>
                  </a:lnTo>
                  <a:lnTo>
                    <a:pt x="254" y="873"/>
                  </a:lnTo>
                  <a:lnTo>
                    <a:pt x="254" y="873"/>
                  </a:lnTo>
                  <a:lnTo>
                    <a:pt x="254" y="869"/>
                  </a:lnTo>
                  <a:lnTo>
                    <a:pt x="254" y="869"/>
                  </a:lnTo>
                  <a:lnTo>
                    <a:pt x="252" y="842"/>
                  </a:lnTo>
                  <a:lnTo>
                    <a:pt x="252" y="842"/>
                  </a:lnTo>
                  <a:lnTo>
                    <a:pt x="251" y="826"/>
                  </a:lnTo>
                  <a:lnTo>
                    <a:pt x="251" y="803"/>
                  </a:lnTo>
                  <a:lnTo>
                    <a:pt x="251" y="745"/>
                  </a:lnTo>
                  <a:lnTo>
                    <a:pt x="251" y="745"/>
                  </a:lnTo>
                  <a:lnTo>
                    <a:pt x="249" y="728"/>
                  </a:lnTo>
                  <a:lnTo>
                    <a:pt x="246" y="706"/>
                  </a:lnTo>
                  <a:lnTo>
                    <a:pt x="237" y="660"/>
                  </a:lnTo>
                  <a:lnTo>
                    <a:pt x="226" y="617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60"/>
                  </a:lnTo>
                  <a:lnTo>
                    <a:pt x="220" y="535"/>
                  </a:lnTo>
                  <a:lnTo>
                    <a:pt x="223" y="509"/>
                  </a:lnTo>
                  <a:lnTo>
                    <a:pt x="223" y="509"/>
                  </a:lnTo>
                  <a:lnTo>
                    <a:pt x="243" y="507"/>
                  </a:lnTo>
                  <a:lnTo>
                    <a:pt x="259" y="506"/>
                  </a:lnTo>
                  <a:lnTo>
                    <a:pt x="271" y="503"/>
                  </a:lnTo>
                  <a:lnTo>
                    <a:pt x="280" y="501"/>
                  </a:lnTo>
                  <a:lnTo>
                    <a:pt x="286" y="498"/>
                  </a:lnTo>
                  <a:lnTo>
                    <a:pt x="289" y="495"/>
                  </a:lnTo>
                  <a:lnTo>
                    <a:pt x="292" y="493"/>
                  </a:lnTo>
                  <a:lnTo>
                    <a:pt x="292" y="493"/>
                  </a:lnTo>
                  <a:lnTo>
                    <a:pt x="288" y="469"/>
                  </a:lnTo>
                  <a:lnTo>
                    <a:pt x="282" y="442"/>
                  </a:lnTo>
                  <a:lnTo>
                    <a:pt x="274" y="413"/>
                  </a:lnTo>
                  <a:lnTo>
                    <a:pt x="274" y="413"/>
                  </a:lnTo>
                  <a:lnTo>
                    <a:pt x="323" y="304"/>
                  </a:lnTo>
                  <a:lnTo>
                    <a:pt x="323" y="304"/>
                  </a:lnTo>
                  <a:lnTo>
                    <a:pt x="329" y="291"/>
                  </a:lnTo>
                  <a:lnTo>
                    <a:pt x="331" y="285"/>
                  </a:lnTo>
                  <a:lnTo>
                    <a:pt x="329" y="279"/>
                  </a:lnTo>
                  <a:lnTo>
                    <a:pt x="322" y="267"/>
                  </a:lnTo>
                  <a:lnTo>
                    <a:pt x="322" y="267"/>
                  </a:lnTo>
                  <a:close/>
                  <a:moveTo>
                    <a:pt x="259" y="310"/>
                  </a:moveTo>
                  <a:lnTo>
                    <a:pt x="259" y="310"/>
                  </a:lnTo>
                  <a:lnTo>
                    <a:pt x="257" y="313"/>
                  </a:lnTo>
                  <a:lnTo>
                    <a:pt x="252" y="315"/>
                  </a:lnTo>
                  <a:lnTo>
                    <a:pt x="248" y="319"/>
                  </a:lnTo>
                  <a:lnTo>
                    <a:pt x="248" y="322"/>
                  </a:lnTo>
                  <a:lnTo>
                    <a:pt x="246" y="327"/>
                  </a:lnTo>
                  <a:lnTo>
                    <a:pt x="232" y="268"/>
                  </a:lnTo>
                  <a:lnTo>
                    <a:pt x="232" y="268"/>
                  </a:lnTo>
                  <a:lnTo>
                    <a:pt x="243" y="279"/>
                  </a:lnTo>
                  <a:lnTo>
                    <a:pt x="257" y="291"/>
                  </a:lnTo>
                  <a:lnTo>
                    <a:pt x="257" y="291"/>
                  </a:lnTo>
                  <a:lnTo>
                    <a:pt x="259" y="296"/>
                  </a:lnTo>
                  <a:lnTo>
                    <a:pt x="259" y="301"/>
                  </a:lnTo>
                  <a:lnTo>
                    <a:pt x="259" y="310"/>
                  </a:lnTo>
                  <a:lnTo>
                    <a:pt x="259" y="31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1" name="Freeform 71"/>
            <p:cNvSpPr>
              <a:spLocks noEditPoints="1"/>
            </p:cNvSpPr>
            <p:nvPr/>
          </p:nvSpPr>
          <p:spPr bwMode="auto">
            <a:xfrm>
              <a:off x="4773613" y="6654800"/>
              <a:ext cx="314325" cy="492125"/>
            </a:xfrm>
            <a:custGeom>
              <a:avLst/>
              <a:gdLst>
                <a:gd name="T0" fmla="*/ 179 w 198"/>
                <a:gd name="T1" fmla="*/ 270 h 310"/>
                <a:gd name="T2" fmla="*/ 190 w 198"/>
                <a:gd name="T3" fmla="*/ 285 h 310"/>
                <a:gd name="T4" fmla="*/ 161 w 198"/>
                <a:gd name="T5" fmla="*/ 294 h 310"/>
                <a:gd name="T6" fmla="*/ 140 w 198"/>
                <a:gd name="T7" fmla="*/ 293 h 310"/>
                <a:gd name="T8" fmla="*/ 125 w 198"/>
                <a:gd name="T9" fmla="*/ 299 h 310"/>
                <a:gd name="T10" fmla="*/ 113 w 198"/>
                <a:gd name="T11" fmla="*/ 299 h 310"/>
                <a:gd name="T12" fmla="*/ 122 w 198"/>
                <a:gd name="T13" fmla="*/ 291 h 310"/>
                <a:gd name="T14" fmla="*/ 127 w 198"/>
                <a:gd name="T15" fmla="*/ 288 h 310"/>
                <a:gd name="T16" fmla="*/ 113 w 198"/>
                <a:gd name="T17" fmla="*/ 293 h 310"/>
                <a:gd name="T18" fmla="*/ 99 w 198"/>
                <a:gd name="T19" fmla="*/ 297 h 310"/>
                <a:gd name="T20" fmla="*/ 100 w 198"/>
                <a:gd name="T21" fmla="*/ 294 h 310"/>
                <a:gd name="T22" fmla="*/ 110 w 198"/>
                <a:gd name="T23" fmla="*/ 287 h 310"/>
                <a:gd name="T24" fmla="*/ 113 w 198"/>
                <a:gd name="T25" fmla="*/ 284 h 310"/>
                <a:gd name="T26" fmla="*/ 96 w 198"/>
                <a:gd name="T27" fmla="*/ 288 h 310"/>
                <a:gd name="T28" fmla="*/ 88 w 198"/>
                <a:gd name="T29" fmla="*/ 288 h 310"/>
                <a:gd name="T30" fmla="*/ 90 w 198"/>
                <a:gd name="T31" fmla="*/ 284 h 310"/>
                <a:gd name="T32" fmla="*/ 91 w 198"/>
                <a:gd name="T33" fmla="*/ 279 h 310"/>
                <a:gd name="T34" fmla="*/ 93 w 198"/>
                <a:gd name="T35" fmla="*/ 274 h 310"/>
                <a:gd name="T36" fmla="*/ 113 w 198"/>
                <a:gd name="T37" fmla="*/ 267 h 310"/>
                <a:gd name="T38" fmla="*/ 122 w 198"/>
                <a:gd name="T39" fmla="*/ 265 h 310"/>
                <a:gd name="T40" fmla="*/ 122 w 198"/>
                <a:gd name="T41" fmla="*/ 262 h 310"/>
                <a:gd name="T42" fmla="*/ 113 w 198"/>
                <a:gd name="T43" fmla="*/ 262 h 310"/>
                <a:gd name="T44" fmla="*/ 97 w 198"/>
                <a:gd name="T45" fmla="*/ 264 h 310"/>
                <a:gd name="T46" fmla="*/ 99 w 198"/>
                <a:gd name="T47" fmla="*/ 257 h 310"/>
                <a:gd name="T48" fmla="*/ 111 w 198"/>
                <a:gd name="T49" fmla="*/ 254 h 310"/>
                <a:gd name="T50" fmla="*/ 130 w 198"/>
                <a:gd name="T51" fmla="*/ 254 h 310"/>
                <a:gd name="T52" fmla="*/ 144 w 198"/>
                <a:gd name="T53" fmla="*/ 259 h 310"/>
                <a:gd name="T54" fmla="*/ 151 w 198"/>
                <a:gd name="T55" fmla="*/ 257 h 310"/>
                <a:gd name="T56" fmla="*/ 145 w 198"/>
                <a:gd name="T57" fmla="*/ 247 h 310"/>
                <a:gd name="T58" fmla="*/ 122 w 198"/>
                <a:gd name="T59" fmla="*/ 222 h 310"/>
                <a:gd name="T60" fmla="*/ 83 w 198"/>
                <a:gd name="T61" fmla="*/ 162 h 310"/>
                <a:gd name="T62" fmla="*/ 76 w 198"/>
                <a:gd name="T63" fmla="*/ 142 h 310"/>
                <a:gd name="T64" fmla="*/ 77 w 198"/>
                <a:gd name="T65" fmla="*/ 95 h 310"/>
                <a:gd name="T66" fmla="*/ 85 w 198"/>
                <a:gd name="T67" fmla="*/ 54 h 310"/>
                <a:gd name="T68" fmla="*/ 100 w 198"/>
                <a:gd name="T69" fmla="*/ 9 h 310"/>
                <a:gd name="T70" fmla="*/ 99 w 198"/>
                <a:gd name="T71" fmla="*/ 0 h 310"/>
                <a:gd name="T72" fmla="*/ 83 w 198"/>
                <a:gd name="T73" fmla="*/ 11 h 310"/>
                <a:gd name="T74" fmla="*/ 59 w 198"/>
                <a:gd name="T75" fmla="*/ 25 h 310"/>
                <a:gd name="T76" fmla="*/ 48 w 198"/>
                <a:gd name="T77" fmla="*/ 23 h 310"/>
                <a:gd name="T78" fmla="*/ 42 w 198"/>
                <a:gd name="T79" fmla="*/ 15 h 310"/>
                <a:gd name="T80" fmla="*/ 36 w 198"/>
                <a:gd name="T81" fmla="*/ 11 h 310"/>
                <a:gd name="T82" fmla="*/ 36 w 198"/>
                <a:gd name="T83" fmla="*/ 12 h 310"/>
                <a:gd name="T84" fmla="*/ 40 w 198"/>
                <a:gd name="T85" fmla="*/ 31 h 310"/>
                <a:gd name="T86" fmla="*/ 29 w 198"/>
                <a:gd name="T87" fmla="*/ 65 h 310"/>
                <a:gd name="T88" fmla="*/ 22 w 198"/>
                <a:gd name="T89" fmla="*/ 92 h 310"/>
                <a:gd name="T90" fmla="*/ 17 w 198"/>
                <a:gd name="T91" fmla="*/ 132 h 310"/>
                <a:gd name="T92" fmla="*/ 11 w 198"/>
                <a:gd name="T93" fmla="*/ 168 h 310"/>
                <a:gd name="T94" fmla="*/ 9 w 198"/>
                <a:gd name="T95" fmla="*/ 200 h 310"/>
                <a:gd name="T96" fmla="*/ 5 w 198"/>
                <a:gd name="T97" fmla="*/ 245 h 310"/>
                <a:gd name="T98" fmla="*/ 5 w 198"/>
                <a:gd name="T99" fmla="*/ 267 h 310"/>
                <a:gd name="T100" fmla="*/ 8 w 198"/>
                <a:gd name="T101" fmla="*/ 279 h 310"/>
                <a:gd name="T102" fmla="*/ 6 w 198"/>
                <a:gd name="T103" fmla="*/ 288 h 310"/>
                <a:gd name="T104" fmla="*/ 2 w 198"/>
                <a:gd name="T105" fmla="*/ 293 h 310"/>
                <a:gd name="T106" fmla="*/ 2 w 198"/>
                <a:gd name="T107" fmla="*/ 296 h 310"/>
                <a:gd name="T108" fmla="*/ 65 w 198"/>
                <a:gd name="T109" fmla="*/ 301 h 310"/>
                <a:gd name="T110" fmla="*/ 107 w 198"/>
                <a:gd name="T111" fmla="*/ 305 h 310"/>
                <a:gd name="T112" fmla="*/ 157 w 198"/>
                <a:gd name="T113" fmla="*/ 310 h 310"/>
                <a:gd name="T114" fmla="*/ 162 w 198"/>
                <a:gd name="T115" fmla="*/ 305 h 310"/>
                <a:gd name="T116" fmla="*/ 161 w 198"/>
                <a:gd name="T117" fmla="*/ 29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" h="310">
                  <a:moveTo>
                    <a:pt x="170" y="262"/>
                  </a:moveTo>
                  <a:lnTo>
                    <a:pt x="170" y="262"/>
                  </a:lnTo>
                  <a:lnTo>
                    <a:pt x="179" y="270"/>
                  </a:lnTo>
                  <a:lnTo>
                    <a:pt x="187" y="277"/>
                  </a:lnTo>
                  <a:lnTo>
                    <a:pt x="188" y="282"/>
                  </a:lnTo>
                  <a:lnTo>
                    <a:pt x="190" y="285"/>
                  </a:lnTo>
                  <a:lnTo>
                    <a:pt x="198" y="276"/>
                  </a:lnTo>
                  <a:lnTo>
                    <a:pt x="170" y="262"/>
                  </a:lnTo>
                  <a:close/>
                  <a:moveTo>
                    <a:pt x="161" y="294"/>
                  </a:moveTo>
                  <a:lnTo>
                    <a:pt x="161" y="294"/>
                  </a:lnTo>
                  <a:lnTo>
                    <a:pt x="150" y="293"/>
                  </a:lnTo>
                  <a:lnTo>
                    <a:pt x="140" y="293"/>
                  </a:lnTo>
                  <a:lnTo>
                    <a:pt x="133" y="296"/>
                  </a:lnTo>
                  <a:lnTo>
                    <a:pt x="125" y="299"/>
                  </a:lnTo>
                  <a:lnTo>
                    <a:pt x="125" y="299"/>
                  </a:lnTo>
                  <a:lnTo>
                    <a:pt x="119" y="302"/>
                  </a:lnTo>
                  <a:lnTo>
                    <a:pt x="114" y="301"/>
                  </a:lnTo>
                  <a:lnTo>
                    <a:pt x="113" y="299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22" y="291"/>
                  </a:lnTo>
                  <a:lnTo>
                    <a:pt x="127" y="290"/>
                  </a:lnTo>
                  <a:lnTo>
                    <a:pt x="127" y="288"/>
                  </a:lnTo>
                  <a:lnTo>
                    <a:pt x="127" y="288"/>
                  </a:lnTo>
                  <a:lnTo>
                    <a:pt x="120" y="290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07" y="297"/>
                  </a:lnTo>
                  <a:lnTo>
                    <a:pt x="102" y="299"/>
                  </a:lnTo>
                  <a:lnTo>
                    <a:pt x="99" y="297"/>
                  </a:lnTo>
                  <a:lnTo>
                    <a:pt x="99" y="297"/>
                  </a:lnTo>
                  <a:lnTo>
                    <a:pt x="99" y="296"/>
                  </a:lnTo>
                  <a:lnTo>
                    <a:pt x="100" y="294"/>
                  </a:lnTo>
                  <a:lnTo>
                    <a:pt x="103" y="290"/>
                  </a:lnTo>
                  <a:lnTo>
                    <a:pt x="103" y="290"/>
                  </a:lnTo>
                  <a:lnTo>
                    <a:pt x="110" y="287"/>
                  </a:lnTo>
                  <a:lnTo>
                    <a:pt x="111" y="285"/>
                  </a:lnTo>
                  <a:lnTo>
                    <a:pt x="113" y="284"/>
                  </a:lnTo>
                  <a:lnTo>
                    <a:pt x="113" y="284"/>
                  </a:lnTo>
                  <a:lnTo>
                    <a:pt x="111" y="282"/>
                  </a:lnTo>
                  <a:lnTo>
                    <a:pt x="108" y="284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91" y="290"/>
                  </a:lnTo>
                  <a:lnTo>
                    <a:pt x="88" y="288"/>
                  </a:lnTo>
                  <a:lnTo>
                    <a:pt x="88" y="287"/>
                  </a:lnTo>
                  <a:lnTo>
                    <a:pt x="90" y="284"/>
                  </a:lnTo>
                  <a:lnTo>
                    <a:pt x="90" y="284"/>
                  </a:lnTo>
                  <a:lnTo>
                    <a:pt x="93" y="282"/>
                  </a:lnTo>
                  <a:lnTo>
                    <a:pt x="93" y="282"/>
                  </a:lnTo>
                  <a:lnTo>
                    <a:pt x="91" y="279"/>
                  </a:lnTo>
                  <a:lnTo>
                    <a:pt x="91" y="277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6" y="273"/>
                  </a:lnTo>
                  <a:lnTo>
                    <a:pt x="100" y="270"/>
                  </a:lnTo>
                  <a:lnTo>
                    <a:pt x="113" y="267"/>
                  </a:lnTo>
                  <a:lnTo>
                    <a:pt x="113" y="267"/>
                  </a:lnTo>
                  <a:lnTo>
                    <a:pt x="122" y="265"/>
                  </a:lnTo>
                  <a:lnTo>
                    <a:pt x="122" y="265"/>
                  </a:lnTo>
                  <a:lnTo>
                    <a:pt x="125" y="264"/>
                  </a:lnTo>
                  <a:lnTo>
                    <a:pt x="125" y="264"/>
                  </a:lnTo>
                  <a:lnTo>
                    <a:pt x="122" y="262"/>
                  </a:lnTo>
                  <a:lnTo>
                    <a:pt x="117" y="262"/>
                  </a:lnTo>
                  <a:lnTo>
                    <a:pt x="117" y="262"/>
                  </a:lnTo>
                  <a:lnTo>
                    <a:pt x="113" y="262"/>
                  </a:lnTo>
                  <a:lnTo>
                    <a:pt x="103" y="264"/>
                  </a:lnTo>
                  <a:lnTo>
                    <a:pt x="103" y="264"/>
                  </a:lnTo>
                  <a:lnTo>
                    <a:pt x="97" y="264"/>
                  </a:lnTo>
                  <a:lnTo>
                    <a:pt x="96" y="262"/>
                  </a:lnTo>
                  <a:lnTo>
                    <a:pt x="96" y="259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6" y="253"/>
                  </a:lnTo>
                  <a:lnTo>
                    <a:pt x="12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7" y="257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8" y="259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0" y="253"/>
                  </a:lnTo>
                  <a:lnTo>
                    <a:pt x="145" y="247"/>
                  </a:lnTo>
                  <a:lnTo>
                    <a:pt x="131" y="233"/>
                  </a:lnTo>
                  <a:lnTo>
                    <a:pt x="131" y="233"/>
                  </a:lnTo>
                  <a:lnTo>
                    <a:pt x="122" y="222"/>
                  </a:lnTo>
                  <a:lnTo>
                    <a:pt x="110" y="203"/>
                  </a:lnTo>
                  <a:lnTo>
                    <a:pt x="96" y="183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79" y="153"/>
                  </a:lnTo>
                  <a:lnTo>
                    <a:pt x="76" y="142"/>
                  </a:lnTo>
                  <a:lnTo>
                    <a:pt x="76" y="131"/>
                  </a:lnTo>
                  <a:lnTo>
                    <a:pt x="76" y="119"/>
                  </a:lnTo>
                  <a:lnTo>
                    <a:pt x="77" y="95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5" y="54"/>
                  </a:lnTo>
                  <a:lnTo>
                    <a:pt x="91" y="3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2" y="3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3" y="11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9" y="25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8"/>
                  </a:lnTo>
                  <a:lnTo>
                    <a:pt x="37" y="46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6" y="75"/>
                  </a:lnTo>
                  <a:lnTo>
                    <a:pt x="22" y="92"/>
                  </a:lnTo>
                  <a:lnTo>
                    <a:pt x="19" y="11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6" y="149"/>
                  </a:lnTo>
                  <a:lnTo>
                    <a:pt x="13" y="159"/>
                  </a:lnTo>
                  <a:lnTo>
                    <a:pt x="11" y="168"/>
                  </a:lnTo>
                  <a:lnTo>
                    <a:pt x="11" y="182"/>
                  </a:lnTo>
                  <a:lnTo>
                    <a:pt x="11" y="182"/>
                  </a:lnTo>
                  <a:lnTo>
                    <a:pt x="9" y="200"/>
                  </a:lnTo>
                  <a:lnTo>
                    <a:pt x="8" y="216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59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3" y="273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9" y="282"/>
                  </a:lnTo>
                  <a:lnTo>
                    <a:pt x="9" y="284"/>
                  </a:lnTo>
                  <a:lnTo>
                    <a:pt x="6" y="288"/>
                  </a:lnTo>
                  <a:lnTo>
                    <a:pt x="6" y="288"/>
                  </a:lnTo>
                  <a:lnTo>
                    <a:pt x="5" y="291"/>
                  </a:lnTo>
                  <a:lnTo>
                    <a:pt x="2" y="293"/>
                  </a:lnTo>
                  <a:lnTo>
                    <a:pt x="0" y="293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53" y="299"/>
                  </a:lnTo>
                  <a:lnTo>
                    <a:pt x="53" y="299"/>
                  </a:lnTo>
                  <a:lnTo>
                    <a:pt x="65" y="301"/>
                  </a:lnTo>
                  <a:lnTo>
                    <a:pt x="80" y="302"/>
                  </a:lnTo>
                  <a:lnTo>
                    <a:pt x="94" y="305"/>
                  </a:lnTo>
                  <a:lnTo>
                    <a:pt x="107" y="305"/>
                  </a:lnTo>
                  <a:lnTo>
                    <a:pt x="107" y="305"/>
                  </a:lnTo>
                  <a:lnTo>
                    <a:pt x="134" y="307"/>
                  </a:lnTo>
                  <a:lnTo>
                    <a:pt x="157" y="310"/>
                  </a:lnTo>
                  <a:lnTo>
                    <a:pt x="157" y="310"/>
                  </a:lnTo>
                  <a:lnTo>
                    <a:pt x="164" y="310"/>
                  </a:lnTo>
                  <a:lnTo>
                    <a:pt x="162" y="305"/>
                  </a:lnTo>
                  <a:lnTo>
                    <a:pt x="162" y="305"/>
                  </a:lnTo>
                  <a:lnTo>
                    <a:pt x="161" y="297"/>
                  </a:lnTo>
                  <a:lnTo>
                    <a:pt x="161" y="294"/>
                  </a:lnTo>
                  <a:lnTo>
                    <a:pt x="161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2" name="Freeform 72"/>
            <p:cNvSpPr>
              <a:spLocks/>
            </p:cNvSpPr>
            <p:nvPr/>
          </p:nvSpPr>
          <p:spPr bwMode="auto">
            <a:xfrm>
              <a:off x="4795838" y="6704013"/>
              <a:ext cx="73025" cy="369887"/>
            </a:xfrm>
            <a:custGeom>
              <a:avLst/>
              <a:gdLst>
                <a:gd name="T0" fmla="*/ 29 w 46"/>
                <a:gd name="T1" fmla="*/ 217 h 233"/>
                <a:gd name="T2" fmla="*/ 8 w 46"/>
                <a:gd name="T3" fmla="*/ 233 h 233"/>
                <a:gd name="T4" fmla="*/ 0 w 46"/>
                <a:gd name="T5" fmla="*/ 216 h 233"/>
                <a:gd name="T6" fmla="*/ 0 w 46"/>
                <a:gd name="T7" fmla="*/ 216 h 233"/>
                <a:gd name="T8" fmla="*/ 3 w 46"/>
                <a:gd name="T9" fmla="*/ 200 h 233"/>
                <a:gd name="T10" fmla="*/ 6 w 46"/>
                <a:gd name="T11" fmla="*/ 188 h 233"/>
                <a:gd name="T12" fmla="*/ 6 w 46"/>
                <a:gd name="T13" fmla="*/ 179 h 233"/>
                <a:gd name="T14" fmla="*/ 6 w 46"/>
                <a:gd name="T15" fmla="*/ 179 h 233"/>
                <a:gd name="T16" fmla="*/ 11 w 46"/>
                <a:gd name="T17" fmla="*/ 149 h 233"/>
                <a:gd name="T18" fmla="*/ 15 w 46"/>
                <a:gd name="T19" fmla="*/ 112 h 233"/>
                <a:gd name="T20" fmla="*/ 15 w 46"/>
                <a:gd name="T21" fmla="*/ 112 h 233"/>
                <a:gd name="T22" fmla="*/ 19 w 46"/>
                <a:gd name="T23" fmla="*/ 78 h 233"/>
                <a:gd name="T24" fmla="*/ 22 w 46"/>
                <a:gd name="T25" fmla="*/ 60 h 233"/>
                <a:gd name="T26" fmla="*/ 25 w 46"/>
                <a:gd name="T27" fmla="*/ 44 h 233"/>
                <a:gd name="T28" fmla="*/ 25 w 46"/>
                <a:gd name="T29" fmla="*/ 44 h 233"/>
                <a:gd name="T30" fmla="*/ 29 w 46"/>
                <a:gd name="T31" fmla="*/ 34 h 233"/>
                <a:gd name="T32" fmla="*/ 32 w 46"/>
                <a:gd name="T33" fmla="*/ 28 h 233"/>
                <a:gd name="T34" fmla="*/ 36 w 46"/>
                <a:gd name="T35" fmla="*/ 23 h 233"/>
                <a:gd name="T36" fmla="*/ 37 w 46"/>
                <a:gd name="T37" fmla="*/ 18 h 233"/>
                <a:gd name="T38" fmla="*/ 37 w 46"/>
                <a:gd name="T39" fmla="*/ 18 h 233"/>
                <a:gd name="T40" fmla="*/ 34 w 46"/>
                <a:gd name="T41" fmla="*/ 7 h 233"/>
                <a:gd name="T42" fmla="*/ 34 w 46"/>
                <a:gd name="T43" fmla="*/ 1 h 233"/>
                <a:gd name="T44" fmla="*/ 36 w 46"/>
                <a:gd name="T45" fmla="*/ 0 h 233"/>
                <a:gd name="T46" fmla="*/ 37 w 46"/>
                <a:gd name="T47" fmla="*/ 0 h 233"/>
                <a:gd name="T48" fmla="*/ 37 w 46"/>
                <a:gd name="T49" fmla="*/ 0 h 233"/>
                <a:gd name="T50" fmla="*/ 40 w 46"/>
                <a:gd name="T51" fmla="*/ 0 h 233"/>
                <a:gd name="T52" fmla="*/ 42 w 46"/>
                <a:gd name="T53" fmla="*/ 1 h 233"/>
                <a:gd name="T54" fmla="*/ 45 w 46"/>
                <a:gd name="T55" fmla="*/ 6 h 233"/>
                <a:gd name="T56" fmla="*/ 46 w 46"/>
                <a:gd name="T57" fmla="*/ 12 h 233"/>
                <a:gd name="T58" fmla="*/ 46 w 46"/>
                <a:gd name="T59" fmla="*/ 17 h 233"/>
                <a:gd name="T60" fmla="*/ 46 w 46"/>
                <a:gd name="T61" fmla="*/ 17 h 233"/>
                <a:gd name="T62" fmla="*/ 43 w 46"/>
                <a:gd name="T63" fmla="*/ 26 h 233"/>
                <a:gd name="T64" fmla="*/ 43 w 46"/>
                <a:gd name="T65" fmla="*/ 34 h 233"/>
                <a:gd name="T66" fmla="*/ 43 w 46"/>
                <a:gd name="T67" fmla="*/ 43 h 233"/>
                <a:gd name="T68" fmla="*/ 43 w 46"/>
                <a:gd name="T69" fmla="*/ 43 h 233"/>
                <a:gd name="T70" fmla="*/ 42 w 46"/>
                <a:gd name="T71" fmla="*/ 57 h 233"/>
                <a:gd name="T72" fmla="*/ 40 w 46"/>
                <a:gd name="T73" fmla="*/ 78 h 233"/>
                <a:gd name="T74" fmla="*/ 37 w 46"/>
                <a:gd name="T75" fmla="*/ 115 h 233"/>
                <a:gd name="T76" fmla="*/ 37 w 46"/>
                <a:gd name="T77" fmla="*/ 115 h 233"/>
                <a:gd name="T78" fmla="*/ 34 w 46"/>
                <a:gd name="T79" fmla="*/ 165 h 233"/>
                <a:gd name="T80" fmla="*/ 32 w 46"/>
                <a:gd name="T81" fmla="*/ 194 h 233"/>
                <a:gd name="T82" fmla="*/ 29 w 46"/>
                <a:gd name="T83" fmla="*/ 217 h 233"/>
                <a:gd name="T84" fmla="*/ 29 w 46"/>
                <a:gd name="T85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233">
                  <a:moveTo>
                    <a:pt x="29" y="217"/>
                  </a:moveTo>
                  <a:lnTo>
                    <a:pt x="8" y="233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3" y="200"/>
                  </a:lnTo>
                  <a:lnTo>
                    <a:pt x="6" y="188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11" y="149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9" y="78"/>
                  </a:lnTo>
                  <a:lnTo>
                    <a:pt x="22" y="60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9" y="34"/>
                  </a:lnTo>
                  <a:lnTo>
                    <a:pt x="32" y="28"/>
                  </a:lnTo>
                  <a:lnTo>
                    <a:pt x="36" y="23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4" y="7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5" y="6"/>
                  </a:lnTo>
                  <a:lnTo>
                    <a:pt x="46" y="12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3" y="26"/>
                  </a:lnTo>
                  <a:lnTo>
                    <a:pt x="43" y="34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2" y="57"/>
                  </a:lnTo>
                  <a:lnTo>
                    <a:pt x="40" y="78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65"/>
                  </a:lnTo>
                  <a:lnTo>
                    <a:pt x="32" y="194"/>
                  </a:lnTo>
                  <a:lnTo>
                    <a:pt x="29" y="217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3" name="Freeform 84"/>
            <p:cNvSpPr>
              <a:spLocks/>
            </p:cNvSpPr>
            <p:nvPr/>
          </p:nvSpPr>
          <p:spPr bwMode="auto">
            <a:xfrm>
              <a:off x="4810126" y="6419850"/>
              <a:ext cx="203200" cy="173037"/>
            </a:xfrm>
            <a:custGeom>
              <a:avLst/>
              <a:gdLst>
                <a:gd name="T0" fmla="*/ 102 w 128"/>
                <a:gd name="T1" fmla="*/ 8 h 109"/>
                <a:gd name="T2" fmla="*/ 102 w 128"/>
                <a:gd name="T3" fmla="*/ 8 h 109"/>
                <a:gd name="T4" fmla="*/ 87 w 128"/>
                <a:gd name="T5" fmla="*/ 1 h 109"/>
                <a:gd name="T6" fmla="*/ 74 w 128"/>
                <a:gd name="T7" fmla="*/ 0 h 109"/>
                <a:gd name="T8" fmla="*/ 62 w 128"/>
                <a:gd name="T9" fmla="*/ 0 h 109"/>
                <a:gd name="T10" fmla="*/ 51 w 128"/>
                <a:gd name="T11" fmla="*/ 3 h 109"/>
                <a:gd name="T12" fmla="*/ 42 w 128"/>
                <a:gd name="T13" fmla="*/ 8 h 109"/>
                <a:gd name="T14" fmla="*/ 34 w 128"/>
                <a:gd name="T15" fmla="*/ 12 h 109"/>
                <a:gd name="T16" fmla="*/ 27 w 128"/>
                <a:gd name="T17" fmla="*/ 18 h 109"/>
                <a:gd name="T18" fmla="*/ 22 w 128"/>
                <a:gd name="T19" fmla="*/ 25 h 109"/>
                <a:gd name="T20" fmla="*/ 22 w 128"/>
                <a:gd name="T21" fmla="*/ 25 h 109"/>
                <a:gd name="T22" fmla="*/ 13 w 128"/>
                <a:gd name="T23" fmla="*/ 26 h 109"/>
                <a:gd name="T24" fmla="*/ 6 w 128"/>
                <a:gd name="T25" fmla="*/ 31 h 109"/>
                <a:gd name="T26" fmla="*/ 2 w 128"/>
                <a:gd name="T27" fmla="*/ 35 h 109"/>
                <a:gd name="T28" fmla="*/ 0 w 128"/>
                <a:gd name="T29" fmla="*/ 38 h 109"/>
                <a:gd name="T30" fmla="*/ 0 w 128"/>
                <a:gd name="T31" fmla="*/ 38 h 109"/>
                <a:gd name="T32" fmla="*/ 3 w 128"/>
                <a:gd name="T33" fmla="*/ 40 h 109"/>
                <a:gd name="T34" fmla="*/ 8 w 128"/>
                <a:gd name="T35" fmla="*/ 40 h 109"/>
                <a:gd name="T36" fmla="*/ 20 w 128"/>
                <a:gd name="T37" fmla="*/ 42 h 109"/>
                <a:gd name="T38" fmla="*/ 20 w 128"/>
                <a:gd name="T39" fmla="*/ 42 h 109"/>
                <a:gd name="T40" fmla="*/ 42 w 128"/>
                <a:gd name="T41" fmla="*/ 48 h 109"/>
                <a:gd name="T42" fmla="*/ 42 w 128"/>
                <a:gd name="T43" fmla="*/ 48 h 109"/>
                <a:gd name="T44" fmla="*/ 51 w 128"/>
                <a:gd name="T45" fmla="*/ 52 h 109"/>
                <a:gd name="T46" fmla="*/ 60 w 128"/>
                <a:gd name="T47" fmla="*/ 59 h 109"/>
                <a:gd name="T48" fmla="*/ 70 w 128"/>
                <a:gd name="T49" fmla="*/ 66 h 109"/>
                <a:gd name="T50" fmla="*/ 79 w 128"/>
                <a:gd name="T51" fmla="*/ 75 h 109"/>
                <a:gd name="T52" fmla="*/ 93 w 128"/>
                <a:gd name="T53" fmla="*/ 91 h 109"/>
                <a:gd name="T54" fmla="*/ 101 w 128"/>
                <a:gd name="T55" fmla="*/ 103 h 109"/>
                <a:gd name="T56" fmla="*/ 101 w 128"/>
                <a:gd name="T57" fmla="*/ 103 h 109"/>
                <a:gd name="T58" fmla="*/ 101 w 128"/>
                <a:gd name="T59" fmla="*/ 103 h 109"/>
                <a:gd name="T60" fmla="*/ 101 w 128"/>
                <a:gd name="T61" fmla="*/ 103 h 109"/>
                <a:gd name="T62" fmla="*/ 104 w 128"/>
                <a:gd name="T63" fmla="*/ 108 h 109"/>
                <a:gd name="T64" fmla="*/ 108 w 128"/>
                <a:gd name="T65" fmla="*/ 109 h 109"/>
                <a:gd name="T66" fmla="*/ 108 w 128"/>
                <a:gd name="T67" fmla="*/ 109 h 109"/>
                <a:gd name="T68" fmla="*/ 111 w 128"/>
                <a:gd name="T69" fmla="*/ 109 h 109"/>
                <a:gd name="T70" fmla="*/ 114 w 128"/>
                <a:gd name="T71" fmla="*/ 106 h 109"/>
                <a:gd name="T72" fmla="*/ 116 w 128"/>
                <a:gd name="T73" fmla="*/ 105 h 109"/>
                <a:gd name="T74" fmla="*/ 116 w 128"/>
                <a:gd name="T75" fmla="*/ 100 h 109"/>
                <a:gd name="T76" fmla="*/ 116 w 128"/>
                <a:gd name="T77" fmla="*/ 100 h 109"/>
                <a:gd name="T78" fmla="*/ 116 w 128"/>
                <a:gd name="T79" fmla="*/ 99 h 109"/>
                <a:gd name="T80" fmla="*/ 114 w 128"/>
                <a:gd name="T81" fmla="*/ 96 h 109"/>
                <a:gd name="T82" fmla="*/ 114 w 128"/>
                <a:gd name="T83" fmla="*/ 96 h 109"/>
                <a:gd name="T84" fmla="*/ 122 w 128"/>
                <a:gd name="T85" fmla="*/ 80 h 109"/>
                <a:gd name="T86" fmla="*/ 127 w 128"/>
                <a:gd name="T87" fmla="*/ 68 h 109"/>
                <a:gd name="T88" fmla="*/ 128 w 128"/>
                <a:gd name="T89" fmla="*/ 55 h 109"/>
                <a:gd name="T90" fmla="*/ 128 w 128"/>
                <a:gd name="T91" fmla="*/ 42 h 109"/>
                <a:gd name="T92" fmla="*/ 127 w 128"/>
                <a:gd name="T93" fmla="*/ 35 h 109"/>
                <a:gd name="T94" fmla="*/ 125 w 128"/>
                <a:gd name="T95" fmla="*/ 29 h 109"/>
                <a:gd name="T96" fmla="*/ 121 w 128"/>
                <a:gd name="T97" fmla="*/ 23 h 109"/>
                <a:gd name="T98" fmla="*/ 116 w 128"/>
                <a:gd name="T99" fmla="*/ 17 h 109"/>
                <a:gd name="T100" fmla="*/ 110 w 128"/>
                <a:gd name="T101" fmla="*/ 12 h 109"/>
                <a:gd name="T102" fmla="*/ 102 w 128"/>
                <a:gd name="T103" fmla="*/ 8 h 109"/>
                <a:gd name="T104" fmla="*/ 102 w 128"/>
                <a:gd name="T105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09">
                  <a:moveTo>
                    <a:pt x="102" y="8"/>
                  </a:moveTo>
                  <a:lnTo>
                    <a:pt x="102" y="8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7" y="1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13" y="26"/>
                  </a:lnTo>
                  <a:lnTo>
                    <a:pt x="6" y="31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1" y="52"/>
                  </a:lnTo>
                  <a:lnTo>
                    <a:pt x="60" y="59"/>
                  </a:lnTo>
                  <a:lnTo>
                    <a:pt x="70" y="66"/>
                  </a:lnTo>
                  <a:lnTo>
                    <a:pt x="79" y="75"/>
                  </a:lnTo>
                  <a:lnTo>
                    <a:pt x="93" y="91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4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11" y="109"/>
                  </a:lnTo>
                  <a:lnTo>
                    <a:pt x="114" y="106"/>
                  </a:lnTo>
                  <a:lnTo>
                    <a:pt x="116" y="105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22" y="80"/>
                  </a:lnTo>
                  <a:lnTo>
                    <a:pt x="127" y="68"/>
                  </a:lnTo>
                  <a:lnTo>
                    <a:pt x="128" y="55"/>
                  </a:lnTo>
                  <a:lnTo>
                    <a:pt x="128" y="42"/>
                  </a:lnTo>
                  <a:lnTo>
                    <a:pt x="127" y="35"/>
                  </a:lnTo>
                  <a:lnTo>
                    <a:pt x="125" y="29"/>
                  </a:lnTo>
                  <a:lnTo>
                    <a:pt x="121" y="23"/>
                  </a:lnTo>
                  <a:lnTo>
                    <a:pt x="116" y="17"/>
                  </a:lnTo>
                  <a:lnTo>
                    <a:pt x="110" y="12"/>
                  </a:lnTo>
                  <a:lnTo>
                    <a:pt x="102" y="8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5" name="Freeform 4"/>
          <p:cNvSpPr/>
          <p:nvPr/>
        </p:nvSpPr>
        <p:spPr bwMode="ltGray">
          <a:xfrm>
            <a:off x="2791235" y="4123958"/>
            <a:ext cx="313506" cy="367020"/>
          </a:xfrm>
          <a:custGeom>
            <a:avLst/>
            <a:gdLst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54"/>
              <a:gd name="connsiteY0" fmla="*/ 121432 h 428320"/>
              <a:gd name="connsiteX1" fmla="*/ 84550 w 360154"/>
              <a:gd name="connsiteY1" fmla="*/ 137089 h 428320"/>
              <a:gd name="connsiteX2" fmla="*/ 184759 w 360154"/>
              <a:gd name="connsiteY2" fmla="*/ 428320 h 428320"/>
              <a:gd name="connsiteX3" fmla="*/ 275572 w 360154"/>
              <a:gd name="connsiteY3" fmla="*/ 143352 h 428320"/>
              <a:gd name="connsiteX4" fmla="*/ 360123 w 360154"/>
              <a:gd name="connsiteY4" fmla="*/ 124563 h 428320"/>
              <a:gd name="connsiteX5" fmla="*/ 266178 w 360154"/>
              <a:gd name="connsiteY5" fmla="*/ 2435 h 428320"/>
              <a:gd name="connsiteX6" fmla="*/ 181627 w 360154"/>
              <a:gd name="connsiteY6" fmla="*/ 249824 h 428320"/>
              <a:gd name="connsiteX7" fmla="*/ 100208 w 360154"/>
              <a:gd name="connsiteY7" fmla="*/ 8698 h 428320"/>
              <a:gd name="connsiteX8" fmla="*/ 0 w 360154"/>
              <a:gd name="connsiteY8" fmla="*/ 121432 h 428320"/>
              <a:gd name="connsiteX0" fmla="*/ 7502 w 367656"/>
              <a:gd name="connsiteY0" fmla="*/ 121432 h 428320"/>
              <a:gd name="connsiteX1" fmla="*/ 92052 w 367656"/>
              <a:gd name="connsiteY1" fmla="*/ 137089 h 428320"/>
              <a:gd name="connsiteX2" fmla="*/ 192261 w 367656"/>
              <a:gd name="connsiteY2" fmla="*/ 428320 h 428320"/>
              <a:gd name="connsiteX3" fmla="*/ 283074 w 367656"/>
              <a:gd name="connsiteY3" fmla="*/ 143352 h 428320"/>
              <a:gd name="connsiteX4" fmla="*/ 367625 w 367656"/>
              <a:gd name="connsiteY4" fmla="*/ 124563 h 428320"/>
              <a:gd name="connsiteX5" fmla="*/ 273680 w 367656"/>
              <a:gd name="connsiteY5" fmla="*/ 2435 h 428320"/>
              <a:gd name="connsiteX6" fmla="*/ 189129 w 367656"/>
              <a:gd name="connsiteY6" fmla="*/ 249824 h 428320"/>
              <a:gd name="connsiteX7" fmla="*/ 107710 w 367656"/>
              <a:gd name="connsiteY7" fmla="*/ 8698 h 428320"/>
              <a:gd name="connsiteX8" fmla="*/ 7502 w 367656"/>
              <a:gd name="connsiteY8" fmla="*/ 121432 h 428320"/>
              <a:gd name="connsiteX0" fmla="*/ 7502 w 380353"/>
              <a:gd name="connsiteY0" fmla="*/ 122319 h 429207"/>
              <a:gd name="connsiteX1" fmla="*/ 92052 w 380353"/>
              <a:gd name="connsiteY1" fmla="*/ 137976 h 429207"/>
              <a:gd name="connsiteX2" fmla="*/ 192261 w 380353"/>
              <a:gd name="connsiteY2" fmla="*/ 429207 h 429207"/>
              <a:gd name="connsiteX3" fmla="*/ 283074 w 380353"/>
              <a:gd name="connsiteY3" fmla="*/ 144239 h 429207"/>
              <a:gd name="connsiteX4" fmla="*/ 367625 w 380353"/>
              <a:gd name="connsiteY4" fmla="*/ 125450 h 429207"/>
              <a:gd name="connsiteX5" fmla="*/ 273680 w 380353"/>
              <a:gd name="connsiteY5" fmla="*/ 3322 h 429207"/>
              <a:gd name="connsiteX6" fmla="*/ 189129 w 380353"/>
              <a:gd name="connsiteY6" fmla="*/ 250711 h 429207"/>
              <a:gd name="connsiteX7" fmla="*/ 107710 w 380353"/>
              <a:gd name="connsiteY7" fmla="*/ 9585 h 429207"/>
              <a:gd name="connsiteX8" fmla="*/ 7502 w 380353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88101 w 379325"/>
              <a:gd name="connsiteY6" fmla="*/ 250711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94364 w 379325"/>
              <a:gd name="connsiteY6" fmla="*/ 206870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66628"/>
              <a:gd name="connsiteY0" fmla="*/ 122319 h 429210"/>
              <a:gd name="connsiteX1" fmla="*/ 91024 w 366628"/>
              <a:gd name="connsiteY1" fmla="*/ 137976 h 429210"/>
              <a:gd name="connsiteX2" fmla="*/ 191233 w 366628"/>
              <a:gd name="connsiteY2" fmla="*/ 429207 h 429210"/>
              <a:gd name="connsiteX3" fmla="*/ 282046 w 366628"/>
              <a:gd name="connsiteY3" fmla="*/ 144239 h 429210"/>
              <a:gd name="connsiteX4" fmla="*/ 366597 w 366628"/>
              <a:gd name="connsiteY4" fmla="*/ 125450 h 429210"/>
              <a:gd name="connsiteX5" fmla="*/ 272652 w 366628"/>
              <a:gd name="connsiteY5" fmla="*/ 3322 h 429210"/>
              <a:gd name="connsiteX6" fmla="*/ 194364 w 366628"/>
              <a:gd name="connsiteY6" fmla="*/ 206870 h 429210"/>
              <a:gd name="connsiteX7" fmla="*/ 106682 w 366628"/>
              <a:gd name="connsiteY7" fmla="*/ 9585 h 429210"/>
              <a:gd name="connsiteX8" fmla="*/ 6474 w 366628"/>
              <a:gd name="connsiteY8" fmla="*/ 122319 h 4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28" h="429210">
                <a:moveTo>
                  <a:pt x="6474" y="122319"/>
                </a:moveTo>
                <a:cubicBezTo>
                  <a:pt x="-23798" y="191212"/>
                  <a:pt x="60231" y="86828"/>
                  <a:pt x="91024" y="137976"/>
                </a:cubicBezTo>
                <a:lnTo>
                  <a:pt x="191233" y="429207"/>
                </a:lnTo>
                <a:cubicBezTo>
                  <a:pt x="223070" y="430251"/>
                  <a:pt x="252819" y="194865"/>
                  <a:pt x="282046" y="144239"/>
                </a:cubicBezTo>
                <a:cubicBezTo>
                  <a:pt x="311273" y="93613"/>
                  <a:pt x="368163" y="148936"/>
                  <a:pt x="366597" y="125450"/>
                </a:cubicBezTo>
                <a:cubicBezTo>
                  <a:pt x="318058" y="64386"/>
                  <a:pt x="302401" y="-17555"/>
                  <a:pt x="272652" y="3322"/>
                </a:cubicBezTo>
                <a:cubicBezTo>
                  <a:pt x="242903" y="24199"/>
                  <a:pt x="222026" y="205826"/>
                  <a:pt x="194364" y="206870"/>
                </a:cubicBezTo>
                <a:cubicBezTo>
                  <a:pt x="166702" y="207914"/>
                  <a:pt x="136953" y="30984"/>
                  <a:pt x="106682" y="9585"/>
                </a:cubicBezTo>
                <a:cubicBezTo>
                  <a:pt x="73279" y="47163"/>
                  <a:pt x="36746" y="53426"/>
                  <a:pt x="6474" y="122319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436" name="Group 435"/>
          <p:cNvGrpSpPr/>
          <p:nvPr/>
        </p:nvGrpSpPr>
        <p:grpSpPr>
          <a:xfrm>
            <a:off x="6172938" y="3803495"/>
            <a:ext cx="646584" cy="2164216"/>
            <a:chOff x="3452813" y="6670699"/>
            <a:chExt cx="612775" cy="2051050"/>
          </a:xfrm>
        </p:grpSpPr>
        <p:sp>
          <p:nvSpPr>
            <p:cNvPr id="437" name="Freeform 181"/>
            <p:cNvSpPr>
              <a:spLocks/>
            </p:cNvSpPr>
            <p:nvPr/>
          </p:nvSpPr>
          <p:spPr bwMode="auto">
            <a:xfrm>
              <a:off x="3452813" y="7172349"/>
              <a:ext cx="568325" cy="1549400"/>
            </a:xfrm>
            <a:custGeom>
              <a:avLst/>
              <a:gdLst>
                <a:gd name="T0" fmla="*/ 318 w 358"/>
                <a:gd name="T1" fmla="*/ 130 h 976"/>
                <a:gd name="T2" fmla="*/ 316 w 358"/>
                <a:gd name="T3" fmla="*/ 116 h 976"/>
                <a:gd name="T4" fmla="*/ 332 w 358"/>
                <a:gd name="T5" fmla="*/ 114 h 976"/>
                <a:gd name="T6" fmla="*/ 326 w 358"/>
                <a:gd name="T7" fmla="*/ 102 h 976"/>
                <a:gd name="T8" fmla="*/ 198 w 358"/>
                <a:gd name="T9" fmla="*/ 50 h 976"/>
                <a:gd name="T10" fmla="*/ 194 w 358"/>
                <a:gd name="T11" fmla="*/ 24 h 976"/>
                <a:gd name="T12" fmla="*/ 198 w 358"/>
                <a:gd name="T13" fmla="*/ 0 h 976"/>
                <a:gd name="T14" fmla="*/ 172 w 358"/>
                <a:gd name="T15" fmla="*/ 62 h 976"/>
                <a:gd name="T16" fmla="*/ 142 w 358"/>
                <a:gd name="T17" fmla="*/ 130 h 976"/>
                <a:gd name="T18" fmla="*/ 144 w 358"/>
                <a:gd name="T19" fmla="*/ 166 h 976"/>
                <a:gd name="T20" fmla="*/ 142 w 358"/>
                <a:gd name="T21" fmla="*/ 220 h 976"/>
                <a:gd name="T22" fmla="*/ 116 w 358"/>
                <a:gd name="T23" fmla="*/ 372 h 976"/>
                <a:gd name="T24" fmla="*/ 108 w 358"/>
                <a:gd name="T25" fmla="*/ 524 h 976"/>
                <a:gd name="T26" fmla="*/ 104 w 358"/>
                <a:gd name="T27" fmla="*/ 586 h 976"/>
                <a:gd name="T28" fmla="*/ 94 w 358"/>
                <a:gd name="T29" fmla="*/ 646 h 976"/>
                <a:gd name="T30" fmla="*/ 76 w 358"/>
                <a:gd name="T31" fmla="*/ 790 h 976"/>
                <a:gd name="T32" fmla="*/ 64 w 358"/>
                <a:gd name="T33" fmla="*/ 866 h 976"/>
                <a:gd name="T34" fmla="*/ 46 w 358"/>
                <a:gd name="T35" fmla="*/ 920 h 976"/>
                <a:gd name="T36" fmla="*/ 24 w 358"/>
                <a:gd name="T37" fmla="*/ 950 h 976"/>
                <a:gd name="T38" fmla="*/ 0 w 358"/>
                <a:gd name="T39" fmla="*/ 960 h 976"/>
                <a:gd name="T40" fmla="*/ 12 w 358"/>
                <a:gd name="T41" fmla="*/ 974 h 976"/>
                <a:gd name="T42" fmla="*/ 36 w 358"/>
                <a:gd name="T43" fmla="*/ 976 h 976"/>
                <a:gd name="T44" fmla="*/ 74 w 358"/>
                <a:gd name="T45" fmla="*/ 964 h 976"/>
                <a:gd name="T46" fmla="*/ 90 w 358"/>
                <a:gd name="T47" fmla="*/ 936 h 976"/>
                <a:gd name="T48" fmla="*/ 104 w 358"/>
                <a:gd name="T49" fmla="*/ 938 h 976"/>
                <a:gd name="T50" fmla="*/ 108 w 358"/>
                <a:gd name="T51" fmla="*/ 976 h 976"/>
                <a:gd name="T52" fmla="*/ 114 w 358"/>
                <a:gd name="T53" fmla="*/ 970 h 976"/>
                <a:gd name="T54" fmla="*/ 118 w 358"/>
                <a:gd name="T55" fmla="*/ 922 h 976"/>
                <a:gd name="T56" fmla="*/ 126 w 358"/>
                <a:gd name="T57" fmla="*/ 892 h 976"/>
                <a:gd name="T58" fmla="*/ 116 w 358"/>
                <a:gd name="T59" fmla="*/ 862 h 976"/>
                <a:gd name="T60" fmla="*/ 120 w 358"/>
                <a:gd name="T61" fmla="*/ 832 h 976"/>
                <a:gd name="T62" fmla="*/ 162 w 358"/>
                <a:gd name="T63" fmla="*/ 710 h 976"/>
                <a:gd name="T64" fmla="*/ 178 w 358"/>
                <a:gd name="T65" fmla="*/ 598 h 976"/>
                <a:gd name="T66" fmla="*/ 192 w 358"/>
                <a:gd name="T67" fmla="*/ 520 h 976"/>
                <a:gd name="T68" fmla="*/ 226 w 358"/>
                <a:gd name="T69" fmla="*/ 508 h 976"/>
                <a:gd name="T70" fmla="*/ 264 w 358"/>
                <a:gd name="T71" fmla="*/ 512 h 976"/>
                <a:gd name="T72" fmla="*/ 270 w 358"/>
                <a:gd name="T73" fmla="*/ 570 h 976"/>
                <a:gd name="T74" fmla="*/ 270 w 358"/>
                <a:gd name="T75" fmla="*/ 636 h 976"/>
                <a:gd name="T76" fmla="*/ 260 w 358"/>
                <a:gd name="T77" fmla="*/ 832 h 976"/>
                <a:gd name="T78" fmla="*/ 252 w 358"/>
                <a:gd name="T79" fmla="*/ 858 h 976"/>
                <a:gd name="T80" fmla="*/ 236 w 358"/>
                <a:gd name="T81" fmla="*/ 934 h 976"/>
                <a:gd name="T82" fmla="*/ 238 w 358"/>
                <a:gd name="T83" fmla="*/ 954 h 976"/>
                <a:gd name="T84" fmla="*/ 266 w 358"/>
                <a:gd name="T85" fmla="*/ 954 h 976"/>
                <a:gd name="T86" fmla="*/ 296 w 358"/>
                <a:gd name="T87" fmla="*/ 928 h 976"/>
                <a:gd name="T88" fmla="*/ 296 w 358"/>
                <a:gd name="T89" fmla="*/ 900 h 976"/>
                <a:gd name="T90" fmla="*/ 298 w 358"/>
                <a:gd name="T91" fmla="*/ 840 h 976"/>
                <a:gd name="T92" fmla="*/ 316 w 358"/>
                <a:gd name="T93" fmla="*/ 778 h 976"/>
                <a:gd name="T94" fmla="*/ 332 w 358"/>
                <a:gd name="T95" fmla="*/ 722 h 976"/>
                <a:gd name="T96" fmla="*/ 338 w 358"/>
                <a:gd name="T97" fmla="*/ 602 h 976"/>
                <a:gd name="T98" fmla="*/ 338 w 358"/>
                <a:gd name="T99" fmla="*/ 504 h 976"/>
                <a:gd name="T100" fmla="*/ 344 w 358"/>
                <a:gd name="T101" fmla="*/ 482 h 976"/>
                <a:gd name="T102" fmla="*/ 358 w 358"/>
                <a:gd name="T103" fmla="*/ 294 h 976"/>
                <a:gd name="T104" fmla="*/ 350 w 358"/>
                <a:gd name="T105" fmla="*/ 246 h 976"/>
                <a:gd name="T106" fmla="*/ 326 w 358"/>
                <a:gd name="T107" fmla="*/ 162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976">
                  <a:moveTo>
                    <a:pt x="326" y="162"/>
                  </a:moveTo>
                  <a:lnTo>
                    <a:pt x="326" y="162"/>
                  </a:lnTo>
                  <a:lnTo>
                    <a:pt x="322" y="142"/>
                  </a:lnTo>
                  <a:lnTo>
                    <a:pt x="318" y="130"/>
                  </a:lnTo>
                  <a:lnTo>
                    <a:pt x="314" y="122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22" y="116"/>
                  </a:lnTo>
                  <a:lnTo>
                    <a:pt x="328" y="116"/>
                  </a:lnTo>
                  <a:lnTo>
                    <a:pt x="332" y="114"/>
                  </a:lnTo>
                  <a:lnTo>
                    <a:pt x="332" y="114"/>
                  </a:lnTo>
                  <a:lnTo>
                    <a:pt x="332" y="108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26" y="102"/>
                  </a:lnTo>
                  <a:lnTo>
                    <a:pt x="310" y="94"/>
                  </a:lnTo>
                  <a:lnTo>
                    <a:pt x="262" y="76"/>
                  </a:lnTo>
                  <a:lnTo>
                    <a:pt x="214" y="58"/>
                  </a:lnTo>
                  <a:lnTo>
                    <a:pt x="198" y="50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2" y="44"/>
                  </a:lnTo>
                  <a:lnTo>
                    <a:pt x="194" y="24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4" y="18"/>
                  </a:lnTo>
                  <a:lnTo>
                    <a:pt x="188" y="34"/>
                  </a:lnTo>
                  <a:lnTo>
                    <a:pt x="182" y="48"/>
                  </a:lnTo>
                  <a:lnTo>
                    <a:pt x="172" y="62"/>
                  </a:lnTo>
                  <a:lnTo>
                    <a:pt x="162" y="76"/>
                  </a:lnTo>
                  <a:lnTo>
                    <a:pt x="154" y="92"/>
                  </a:lnTo>
                  <a:lnTo>
                    <a:pt x="146" y="11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4" y="166"/>
                  </a:lnTo>
                  <a:lnTo>
                    <a:pt x="144" y="190"/>
                  </a:lnTo>
                  <a:lnTo>
                    <a:pt x="144" y="204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0" y="296"/>
                  </a:lnTo>
                  <a:lnTo>
                    <a:pt x="124" y="334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110" y="412"/>
                  </a:lnTo>
                  <a:lnTo>
                    <a:pt x="108" y="450"/>
                  </a:lnTo>
                  <a:lnTo>
                    <a:pt x="108" y="524"/>
                  </a:lnTo>
                  <a:lnTo>
                    <a:pt x="108" y="524"/>
                  </a:lnTo>
                  <a:lnTo>
                    <a:pt x="108" y="538"/>
                  </a:lnTo>
                  <a:lnTo>
                    <a:pt x="106" y="552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608"/>
                  </a:lnTo>
                  <a:lnTo>
                    <a:pt x="102" y="622"/>
                  </a:lnTo>
                  <a:lnTo>
                    <a:pt x="94" y="646"/>
                  </a:lnTo>
                  <a:lnTo>
                    <a:pt x="94" y="646"/>
                  </a:lnTo>
                  <a:lnTo>
                    <a:pt x="88" y="670"/>
                  </a:lnTo>
                  <a:lnTo>
                    <a:pt x="86" y="694"/>
                  </a:lnTo>
                  <a:lnTo>
                    <a:pt x="80" y="742"/>
                  </a:lnTo>
                  <a:lnTo>
                    <a:pt x="76" y="790"/>
                  </a:lnTo>
                  <a:lnTo>
                    <a:pt x="72" y="812"/>
                  </a:lnTo>
                  <a:lnTo>
                    <a:pt x="68" y="834"/>
                  </a:lnTo>
                  <a:lnTo>
                    <a:pt x="68" y="834"/>
                  </a:lnTo>
                  <a:lnTo>
                    <a:pt x="64" y="866"/>
                  </a:lnTo>
                  <a:lnTo>
                    <a:pt x="60" y="888"/>
                  </a:lnTo>
                  <a:lnTo>
                    <a:pt x="54" y="904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40" y="932"/>
                  </a:lnTo>
                  <a:lnTo>
                    <a:pt x="34" y="942"/>
                  </a:lnTo>
                  <a:lnTo>
                    <a:pt x="30" y="946"/>
                  </a:lnTo>
                  <a:lnTo>
                    <a:pt x="24" y="950"/>
                  </a:lnTo>
                  <a:lnTo>
                    <a:pt x="10" y="954"/>
                  </a:lnTo>
                  <a:lnTo>
                    <a:pt x="10" y="954"/>
                  </a:lnTo>
                  <a:lnTo>
                    <a:pt x="4" y="956"/>
                  </a:lnTo>
                  <a:lnTo>
                    <a:pt x="0" y="960"/>
                  </a:lnTo>
                  <a:lnTo>
                    <a:pt x="0" y="964"/>
                  </a:lnTo>
                  <a:lnTo>
                    <a:pt x="2" y="966"/>
                  </a:lnTo>
                  <a:lnTo>
                    <a:pt x="6" y="970"/>
                  </a:lnTo>
                  <a:lnTo>
                    <a:pt x="12" y="974"/>
                  </a:lnTo>
                  <a:lnTo>
                    <a:pt x="18" y="976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36" y="976"/>
                  </a:lnTo>
                  <a:lnTo>
                    <a:pt x="50" y="976"/>
                  </a:lnTo>
                  <a:lnTo>
                    <a:pt x="64" y="972"/>
                  </a:lnTo>
                  <a:lnTo>
                    <a:pt x="70" y="970"/>
                  </a:lnTo>
                  <a:lnTo>
                    <a:pt x="74" y="964"/>
                  </a:lnTo>
                  <a:lnTo>
                    <a:pt x="74" y="964"/>
                  </a:lnTo>
                  <a:lnTo>
                    <a:pt x="84" y="94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4" y="934"/>
                  </a:lnTo>
                  <a:lnTo>
                    <a:pt x="98" y="934"/>
                  </a:lnTo>
                  <a:lnTo>
                    <a:pt x="102" y="934"/>
                  </a:lnTo>
                  <a:lnTo>
                    <a:pt x="104" y="938"/>
                  </a:lnTo>
                  <a:lnTo>
                    <a:pt x="104" y="938"/>
                  </a:lnTo>
                  <a:lnTo>
                    <a:pt x="106" y="958"/>
                  </a:lnTo>
                  <a:lnTo>
                    <a:pt x="106" y="970"/>
                  </a:lnTo>
                  <a:lnTo>
                    <a:pt x="108" y="976"/>
                  </a:lnTo>
                  <a:lnTo>
                    <a:pt x="108" y="976"/>
                  </a:lnTo>
                  <a:lnTo>
                    <a:pt x="112" y="976"/>
                  </a:lnTo>
                  <a:lnTo>
                    <a:pt x="112" y="976"/>
                  </a:lnTo>
                  <a:lnTo>
                    <a:pt x="114" y="970"/>
                  </a:lnTo>
                  <a:lnTo>
                    <a:pt x="114" y="960"/>
                  </a:lnTo>
                  <a:lnTo>
                    <a:pt x="116" y="926"/>
                  </a:lnTo>
                  <a:lnTo>
                    <a:pt x="116" y="926"/>
                  </a:lnTo>
                  <a:lnTo>
                    <a:pt x="118" y="922"/>
                  </a:lnTo>
                  <a:lnTo>
                    <a:pt x="122" y="914"/>
                  </a:lnTo>
                  <a:lnTo>
                    <a:pt x="126" y="904"/>
                  </a:lnTo>
                  <a:lnTo>
                    <a:pt x="126" y="898"/>
                  </a:lnTo>
                  <a:lnTo>
                    <a:pt x="126" y="892"/>
                  </a:lnTo>
                  <a:lnTo>
                    <a:pt x="126" y="892"/>
                  </a:lnTo>
                  <a:lnTo>
                    <a:pt x="126" y="884"/>
                  </a:lnTo>
                  <a:lnTo>
                    <a:pt x="120" y="874"/>
                  </a:lnTo>
                  <a:lnTo>
                    <a:pt x="116" y="862"/>
                  </a:lnTo>
                  <a:lnTo>
                    <a:pt x="114" y="854"/>
                  </a:lnTo>
                  <a:lnTo>
                    <a:pt x="114" y="854"/>
                  </a:lnTo>
                  <a:lnTo>
                    <a:pt x="116" y="842"/>
                  </a:lnTo>
                  <a:lnTo>
                    <a:pt x="120" y="832"/>
                  </a:lnTo>
                  <a:lnTo>
                    <a:pt x="132" y="800"/>
                  </a:lnTo>
                  <a:lnTo>
                    <a:pt x="132" y="800"/>
                  </a:lnTo>
                  <a:lnTo>
                    <a:pt x="152" y="738"/>
                  </a:lnTo>
                  <a:lnTo>
                    <a:pt x="162" y="710"/>
                  </a:lnTo>
                  <a:lnTo>
                    <a:pt x="168" y="680"/>
                  </a:lnTo>
                  <a:lnTo>
                    <a:pt x="168" y="680"/>
                  </a:lnTo>
                  <a:lnTo>
                    <a:pt x="172" y="630"/>
                  </a:lnTo>
                  <a:lnTo>
                    <a:pt x="178" y="598"/>
                  </a:lnTo>
                  <a:lnTo>
                    <a:pt x="184" y="576"/>
                  </a:lnTo>
                  <a:lnTo>
                    <a:pt x="188" y="558"/>
                  </a:lnTo>
                  <a:lnTo>
                    <a:pt x="188" y="558"/>
                  </a:lnTo>
                  <a:lnTo>
                    <a:pt x="192" y="520"/>
                  </a:lnTo>
                  <a:lnTo>
                    <a:pt x="194" y="514"/>
                  </a:lnTo>
                  <a:lnTo>
                    <a:pt x="200" y="512"/>
                  </a:lnTo>
                  <a:lnTo>
                    <a:pt x="200" y="512"/>
                  </a:lnTo>
                  <a:lnTo>
                    <a:pt x="226" y="508"/>
                  </a:lnTo>
                  <a:lnTo>
                    <a:pt x="256" y="508"/>
                  </a:lnTo>
                  <a:lnTo>
                    <a:pt x="256" y="508"/>
                  </a:lnTo>
                  <a:lnTo>
                    <a:pt x="262" y="508"/>
                  </a:lnTo>
                  <a:lnTo>
                    <a:pt x="264" y="512"/>
                  </a:lnTo>
                  <a:lnTo>
                    <a:pt x="264" y="536"/>
                  </a:lnTo>
                  <a:lnTo>
                    <a:pt x="264" y="536"/>
                  </a:lnTo>
                  <a:lnTo>
                    <a:pt x="266" y="550"/>
                  </a:lnTo>
                  <a:lnTo>
                    <a:pt x="270" y="570"/>
                  </a:lnTo>
                  <a:lnTo>
                    <a:pt x="272" y="598"/>
                  </a:lnTo>
                  <a:lnTo>
                    <a:pt x="272" y="616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68" y="756"/>
                  </a:lnTo>
                  <a:lnTo>
                    <a:pt x="266" y="786"/>
                  </a:lnTo>
                  <a:lnTo>
                    <a:pt x="264" y="810"/>
                  </a:lnTo>
                  <a:lnTo>
                    <a:pt x="260" y="832"/>
                  </a:lnTo>
                  <a:lnTo>
                    <a:pt x="254" y="846"/>
                  </a:lnTo>
                  <a:lnTo>
                    <a:pt x="254" y="846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80"/>
                  </a:lnTo>
                  <a:lnTo>
                    <a:pt x="246" y="896"/>
                  </a:lnTo>
                  <a:lnTo>
                    <a:pt x="236" y="934"/>
                  </a:lnTo>
                  <a:lnTo>
                    <a:pt x="236" y="934"/>
                  </a:lnTo>
                  <a:lnTo>
                    <a:pt x="234" y="942"/>
                  </a:lnTo>
                  <a:lnTo>
                    <a:pt x="234" y="948"/>
                  </a:lnTo>
                  <a:lnTo>
                    <a:pt x="236" y="952"/>
                  </a:lnTo>
                  <a:lnTo>
                    <a:pt x="238" y="954"/>
                  </a:lnTo>
                  <a:lnTo>
                    <a:pt x="248" y="956"/>
                  </a:lnTo>
                  <a:lnTo>
                    <a:pt x="260" y="956"/>
                  </a:lnTo>
                  <a:lnTo>
                    <a:pt x="260" y="956"/>
                  </a:lnTo>
                  <a:lnTo>
                    <a:pt x="266" y="954"/>
                  </a:lnTo>
                  <a:lnTo>
                    <a:pt x="274" y="952"/>
                  </a:lnTo>
                  <a:lnTo>
                    <a:pt x="288" y="942"/>
                  </a:lnTo>
                  <a:lnTo>
                    <a:pt x="292" y="936"/>
                  </a:lnTo>
                  <a:lnTo>
                    <a:pt x="296" y="928"/>
                  </a:lnTo>
                  <a:lnTo>
                    <a:pt x="298" y="922"/>
                  </a:lnTo>
                  <a:lnTo>
                    <a:pt x="298" y="916"/>
                  </a:lnTo>
                  <a:lnTo>
                    <a:pt x="298" y="916"/>
                  </a:lnTo>
                  <a:lnTo>
                    <a:pt x="296" y="900"/>
                  </a:lnTo>
                  <a:lnTo>
                    <a:pt x="298" y="878"/>
                  </a:lnTo>
                  <a:lnTo>
                    <a:pt x="298" y="856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2"/>
                  </a:lnTo>
                  <a:lnTo>
                    <a:pt x="300" y="822"/>
                  </a:lnTo>
                  <a:lnTo>
                    <a:pt x="308" y="800"/>
                  </a:lnTo>
                  <a:lnTo>
                    <a:pt x="316" y="778"/>
                  </a:lnTo>
                  <a:lnTo>
                    <a:pt x="322" y="760"/>
                  </a:lnTo>
                  <a:lnTo>
                    <a:pt x="322" y="760"/>
                  </a:lnTo>
                  <a:lnTo>
                    <a:pt x="328" y="742"/>
                  </a:lnTo>
                  <a:lnTo>
                    <a:pt x="332" y="722"/>
                  </a:lnTo>
                  <a:lnTo>
                    <a:pt x="338" y="684"/>
                  </a:lnTo>
                  <a:lnTo>
                    <a:pt x="340" y="644"/>
                  </a:lnTo>
                  <a:lnTo>
                    <a:pt x="338" y="602"/>
                  </a:lnTo>
                  <a:lnTo>
                    <a:pt x="338" y="602"/>
                  </a:lnTo>
                  <a:lnTo>
                    <a:pt x="338" y="556"/>
                  </a:lnTo>
                  <a:lnTo>
                    <a:pt x="336" y="510"/>
                  </a:lnTo>
                  <a:lnTo>
                    <a:pt x="336" y="510"/>
                  </a:lnTo>
                  <a:lnTo>
                    <a:pt x="338" y="504"/>
                  </a:lnTo>
                  <a:lnTo>
                    <a:pt x="340" y="498"/>
                  </a:lnTo>
                  <a:lnTo>
                    <a:pt x="344" y="492"/>
                  </a:lnTo>
                  <a:lnTo>
                    <a:pt x="344" y="482"/>
                  </a:lnTo>
                  <a:lnTo>
                    <a:pt x="344" y="482"/>
                  </a:lnTo>
                  <a:lnTo>
                    <a:pt x="350" y="426"/>
                  </a:lnTo>
                  <a:lnTo>
                    <a:pt x="356" y="370"/>
                  </a:lnTo>
                  <a:lnTo>
                    <a:pt x="358" y="320"/>
                  </a:lnTo>
                  <a:lnTo>
                    <a:pt x="358" y="294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4" y="260"/>
                  </a:lnTo>
                  <a:lnTo>
                    <a:pt x="350" y="246"/>
                  </a:lnTo>
                  <a:lnTo>
                    <a:pt x="340" y="216"/>
                  </a:lnTo>
                  <a:lnTo>
                    <a:pt x="330" y="188"/>
                  </a:lnTo>
                  <a:lnTo>
                    <a:pt x="326" y="174"/>
                  </a:lnTo>
                  <a:lnTo>
                    <a:pt x="326" y="162"/>
                  </a:lnTo>
                  <a:lnTo>
                    <a:pt x="326" y="162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8" name="Freeform 182"/>
            <p:cNvSpPr>
              <a:spLocks/>
            </p:cNvSpPr>
            <p:nvPr/>
          </p:nvSpPr>
          <p:spPr bwMode="auto">
            <a:xfrm>
              <a:off x="3525838" y="6969149"/>
              <a:ext cx="539750" cy="419100"/>
            </a:xfrm>
            <a:custGeom>
              <a:avLst/>
              <a:gdLst>
                <a:gd name="T0" fmla="*/ 256 w 340"/>
                <a:gd name="T1" fmla="*/ 34 h 264"/>
                <a:gd name="T2" fmla="*/ 270 w 340"/>
                <a:gd name="T3" fmla="*/ 36 h 264"/>
                <a:gd name="T4" fmla="*/ 318 w 340"/>
                <a:gd name="T5" fmla="*/ 28 h 264"/>
                <a:gd name="T6" fmla="*/ 324 w 340"/>
                <a:gd name="T7" fmla="*/ 30 h 264"/>
                <a:gd name="T8" fmla="*/ 334 w 340"/>
                <a:gd name="T9" fmla="*/ 36 h 264"/>
                <a:gd name="T10" fmla="*/ 338 w 340"/>
                <a:gd name="T11" fmla="*/ 54 h 264"/>
                <a:gd name="T12" fmla="*/ 340 w 340"/>
                <a:gd name="T13" fmla="*/ 66 h 264"/>
                <a:gd name="T14" fmla="*/ 336 w 340"/>
                <a:gd name="T15" fmla="*/ 98 h 264"/>
                <a:gd name="T16" fmla="*/ 320 w 340"/>
                <a:gd name="T17" fmla="*/ 150 h 264"/>
                <a:gd name="T18" fmla="*/ 312 w 340"/>
                <a:gd name="T19" fmla="*/ 170 h 264"/>
                <a:gd name="T20" fmla="*/ 292 w 340"/>
                <a:gd name="T21" fmla="*/ 212 h 264"/>
                <a:gd name="T22" fmla="*/ 272 w 340"/>
                <a:gd name="T23" fmla="*/ 240 h 264"/>
                <a:gd name="T24" fmla="*/ 252 w 340"/>
                <a:gd name="T25" fmla="*/ 258 h 264"/>
                <a:gd name="T26" fmla="*/ 238 w 340"/>
                <a:gd name="T27" fmla="*/ 264 h 264"/>
                <a:gd name="T28" fmla="*/ 230 w 340"/>
                <a:gd name="T29" fmla="*/ 262 h 264"/>
                <a:gd name="T30" fmla="*/ 218 w 340"/>
                <a:gd name="T31" fmla="*/ 250 h 264"/>
                <a:gd name="T32" fmla="*/ 212 w 340"/>
                <a:gd name="T33" fmla="*/ 236 h 264"/>
                <a:gd name="T34" fmla="*/ 198 w 340"/>
                <a:gd name="T35" fmla="*/ 210 h 264"/>
                <a:gd name="T36" fmla="*/ 184 w 340"/>
                <a:gd name="T37" fmla="*/ 202 h 264"/>
                <a:gd name="T38" fmla="*/ 170 w 340"/>
                <a:gd name="T39" fmla="*/ 206 h 264"/>
                <a:gd name="T40" fmla="*/ 140 w 340"/>
                <a:gd name="T41" fmla="*/ 234 h 264"/>
                <a:gd name="T42" fmla="*/ 118 w 340"/>
                <a:gd name="T43" fmla="*/ 254 h 264"/>
                <a:gd name="T44" fmla="*/ 102 w 340"/>
                <a:gd name="T45" fmla="*/ 256 h 264"/>
                <a:gd name="T46" fmla="*/ 94 w 340"/>
                <a:gd name="T47" fmla="*/ 254 h 264"/>
                <a:gd name="T48" fmla="*/ 80 w 340"/>
                <a:gd name="T49" fmla="*/ 238 h 264"/>
                <a:gd name="T50" fmla="*/ 68 w 340"/>
                <a:gd name="T51" fmla="*/ 230 h 264"/>
                <a:gd name="T52" fmla="*/ 64 w 340"/>
                <a:gd name="T53" fmla="*/ 232 h 264"/>
                <a:gd name="T54" fmla="*/ 54 w 340"/>
                <a:gd name="T55" fmla="*/ 238 h 264"/>
                <a:gd name="T56" fmla="*/ 24 w 340"/>
                <a:gd name="T57" fmla="*/ 240 h 264"/>
                <a:gd name="T58" fmla="*/ 14 w 340"/>
                <a:gd name="T59" fmla="*/ 240 h 264"/>
                <a:gd name="T60" fmla="*/ 4 w 340"/>
                <a:gd name="T61" fmla="*/ 230 h 264"/>
                <a:gd name="T62" fmla="*/ 0 w 340"/>
                <a:gd name="T63" fmla="*/ 212 h 264"/>
                <a:gd name="T64" fmla="*/ 4 w 340"/>
                <a:gd name="T65" fmla="*/ 186 h 264"/>
                <a:gd name="T66" fmla="*/ 18 w 340"/>
                <a:gd name="T67" fmla="*/ 158 h 264"/>
                <a:gd name="T68" fmla="*/ 42 w 340"/>
                <a:gd name="T69" fmla="*/ 124 h 264"/>
                <a:gd name="T70" fmla="*/ 86 w 340"/>
                <a:gd name="T71" fmla="*/ 50 h 264"/>
                <a:gd name="T72" fmla="*/ 92 w 340"/>
                <a:gd name="T73" fmla="*/ 42 h 264"/>
                <a:gd name="T74" fmla="*/ 106 w 340"/>
                <a:gd name="T75" fmla="*/ 32 h 264"/>
                <a:gd name="T76" fmla="*/ 130 w 340"/>
                <a:gd name="T77" fmla="*/ 26 h 264"/>
                <a:gd name="T78" fmla="*/ 144 w 340"/>
                <a:gd name="T79" fmla="*/ 26 h 264"/>
                <a:gd name="T80" fmla="*/ 154 w 340"/>
                <a:gd name="T81" fmla="*/ 24 h 264"/>
                <a:gd name="T82" fmla="*/ 162 w 340"/>
                <a:gd name="T83" fmla="*/ 12 h 264"/>
                <a:gd name="T84" fmla="*/ 170 w 340"/>
                <a:gd name="T85" fmla="*/ 4 h 264"/>
                <a:gd name="T86" fmla="*/ 178 w 340"/>
                <a:gd name="T87" fmla="*/ 0 h 264"/>
                <a:gd name="T88" fmla="*/ 202 w 340"/>
                <a:gd name="T89" fmla="*/ 4 h 264"/>
                <a:gd name="T90" fmla="*/ 220 w 340"/>
                <a:gd name="T91" fmla="*/ 4 h 264"/>
                <a:gd name="T92" fmla="*/ 236 w 340"/>
                <a:gd name="T93" fmla="*/ 6 h 264"/>
                <a:gd name="T94" fmla="*/ 242 w 340"/>
                <a:gd name="T95" fmla="*/ 12 h 264"/>
                <a:gd name="T96" fmla="*/ 250 w 340"/>
                <a:gd name="T97" fmla="*/ 28 h 264"/>
                <a:gd name="T98" fmla="*/ 256 w 340"/>
                <a:gd name="T99" fmla="*/ 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64">
                  <a:moveTo>
                    <a:pt x="256" y="34"/>
                  </a:moveTo>
                  <a:lnTo>
                    <a:pt x="256" y="34"/>
                  </a:lnTo>
                  <a:lnTo>
                    <a:pt x="262" y="36"/>
                  </a:lnTo>
                  <a:lnTo>
                    <a:pt x="270" y="36"/>
                  </a:lnTo>
                  <a:lnTo>
                    <a:pt x="288" y="34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24" y="30"/>
                  </a:lnTo>
                  <a:lnTo>
                    <a:pt x="330" y="32"/>
                  </a:lnTo>
                  <a:lnTo>
                    <a:pt x="334" y="36"/>
                  </a:lnTo>
                  <a:lnTo>
                    <a:pt x="336" y="42"/>
                  </a:lnTo>
                  <a:lnTo>
                    <a:pt x="338" y="54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8" y="84"/>
                  </a:lnTo>
                  <a:lnTo>
                    <a:pt x="336" y="98"/>
                  </a:lnTo>
                  <a:lnTo>
                    <a:pt x="330" y="126"/>
                  </a:lnTo>
                  <a:lnTo>
                    <a:pt x="320" y="150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02" y="192"/>
                  </a:lnTo>
                  <a:lnTo>
                    <a:pt x="292" y="212"/>
                  </a:lnTo>
                  <a:lnTo>
                    <a:pt x="282" y="228"/>
                  </a:lnTo>
                  <a:lnTo>
                    <a:pt x="272" y="240"/>
                  </a:lnTo>
                  <a:lnTo>
                    <a:pt x="262" y="250"/>
                  </a:lnTo>
                  <a:lnTo>
                    <a:pt x="252" y="258"/>
                  </a:lnTo>
                  <a:lnTo>
                    <a:pt x="244" y="262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0" y="262"/>
                  </a:lnTo>
                  <a:lnTo>
                    <a:pt x="224" y="258"/>
                  </a:lnTo>
                  <a:lnTo>
                    <a:pt x="218" y="250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4" y="220"/>
                  </a:lnTo>
                  <a:lnTo>
                    <a:pt x="198" y="210"/>
                  </a:lnTo>
                  <a:lnTo>
                    <a:pt x="192" y="204"/>
                  </a:lnTo>
                  <a:lnTo>
                    <a:pt x="184" y="202"/>
                  </a:lnTo>
                  <a:lnTo>
                    <a:pt x="178" y="204"/>
                  </a:lnTo>
                  <a:lnTo>
                    <a:pt x="170" y="206"/>
                  </a:lnTo>
                  <a:lnTo>
                    <a:pt x="156" y="220"/>
                  </a:lnTo>
                  <a:lnTo>
                    <a:pt x="140" y="234"/>
                  </a:lnTo>
                  <a:lnTo>
                    <a:pt x="126" y="248"/>
                  </a:lnTo>
                  <a:lnTo>
                    <a:pt x="118" y="254"/>
                  </a:lnTo>
                  <a:lnTo>
                    <a:pt x="110" y="256"/>
                  </a:lnTo>
                  <a:lnTo>
                    <a:pt x="102" y="256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88" y="246"/>
                  </a:lnTo>
                  <a:lnTo>
                    <a:pt x="80" y="238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0" y="236"/>
                  </a:lnTo>
                  <a:lnTo>
                    <a:pt x="54" y="238"/>
                  </a:lnTo>
                  <a:lnTo>
                    <a:pt x="38" y="240"/>
                  </a:lnTo>
                  <a:lnTo>
                    <a:pt x="2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8" y="236"/>
                  </a:lnTo>
                  <a:lnTo>
                    <a:pt x="4" y="230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0" y="200"/>
                  </a:lnTo>
                  <a:lnTo>
                    <a:pt x="4" y="186"/>
                  </a:lnTo>
                  <a:lnTo>
                    <a:pt x="10" y="172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42" y="124"/>
                  </a:lnTo>
                  <a:lnTo>
                    <a:pt x="58" y="9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2" y="42"/>
                  </a:lnTo>
                  <a:lnTo>
                    <a:pt x="100" y="36"/>
                  </a:lnTo>
                  <a:lnTo>
                    <a:pt x="106" y="32"/>
                  </a:lnTo>
                  <a:lnTo>
                    <a:pt x="114" y="30"/>
                  </a:lnTo>
                  <a:lnTo>
                    <a:pt x="130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4"/>
                  </a:lnTo>
                  <a:lnTo>
                    <a:pt x="154" y="24"/>
                  </a:lnTo>
                  <a:lnTo>
                    <a:pt x="158" y="18"/>
                  </a:lnTo>
                  <a:lnTo>
                    <a:pt x="162" y="12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88" y="2"/>
                  </a:lnTo>
                  <a:lnTo>
                    <a:pt x="202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30" y="4"/>
                  </a:lnTo>
                  <a:lnTo>
                    <a:pt x="236" y="6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6" y="22"/>
                  </a:lnTo>
                  <a:lnTo>
                    <a:pt x="250" y="28"/>
                  </a:lnTo>
                  <a:lnTo>
                    <a:pt x="256" y="34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9" name="Freeform 183"/>
            <p:cNvSpPr>
              <a:spLocks/>
            </p:cNvSpPr>
            <p:nvPr/>
          </p:nvSpPr>
          <p:spPr bwMode="auto">
            <a:xfrm>
              <a:off x="3729038" y="6670699"/>
              <a:ext cx="298450" cy="501650"/>
            </a:xfrm>
            <a:custGeom>
              <a:avLst/>
              <a:gdLst>
                <a:gd name="T0" fmla="*/ 98 w 188"/>
                <a:gd name="T1" fmla="*/ 198 h 316"/>
                <a:gd name="T2" fmla="*/ 106 w 188"/>
                <a:gd name="T3" fmla="*/ 198 h 316"/>
                <a:gd name="T4" fmla="*/ 118 w 188"/>
                <a:gd name="T5" fmla="*/ 214 h 316"/>
                <a:gd name="T6" fmla="*/ 124 w 188"/>
                <a:gd name="T7" fmla="*/ 220 h 316"/>
                <a:gd name="T8" fmla="*/ 136 w 188"/>
                <a:gd name="T9" fmla="*/ 230 h 316"/>
                <a:gd name="T10" fmla="*/ 144 w 188"/>
                <a:gd name="T11" fmla="*/ 234 h 316"/>
                <a:gd name="T12" fmla="*/ 146 w 188"/>
                <a:gd name="T13" fmla="*/ 240 h 316"/>
                <a:gd name="T14" fmla="*/ 144 w 188"/>
                <a:gd name="T15" fmla="*/ 248 h 316"/>
                <a:gd name="T16" fmla="*/ 144 w 188"/>
                <a:gd name="T17" fmla="*/ 250 h 316"/>
                <a:gd name="T18" fmla="*/ 148 w 188"/>
                <a:gd name="T19" fmla="*/ 254 h 316"/>
                <a:gd name="T20" fmla="*/ 154 w 188"/>
                <a:gd name="T21" fmla="*/ 254 h 316"/>
                <a:gd name="T22" fmla="*/ 156 w 188"/>
                <a:gd name="T23" fmla="*/ 256 h 316"/>
                <a:gd name="T24" fmla="*/ 164 w 188"/>
                <a:gd name="T25" fmla="*/ 268 h 316"/>
                <a:gd name="T26" fmla="*/ 170 w 188"/>
                <a:gd name="T27" fmla="*/ 274 h 316"/>
                <a:gd name="T28" fmla="*/ 176 w 188"/>
                <a:gd name="T29" fmla="*/ 272 h 316"/>
                <a:gd name="T30" fmla="*/ 176 w 188"/>
                <a:gd name="T31" fmla="*/ 266 h 316"/>
                <a:gd name="T32" fmla="*/ 172 w 188"/>
                <a:gd name="T33" fmla="*/ 244 h 316"/>
                <a:gd name="T34" fmla="*/ 172 w 188"/>
                <a:gd name="T35" fmla="*/ 240 h 316"/>
                <a:gd name="T36" fmla="*/ 180 w 188"/>
                <a:gd name="T37" fmla="*/ 236 h 316"/>
                <a:gd name="T38" fmla="*/ 188 w 188"/>
                <a:gd name="T39" fmla="*/ 232 h 316"/>
                <a:gd name="T40" fmla="*/ 188 w 188"/>
                <a:gd name="T41" fmla="*/ 228 h 316"/>
                <a:gd name="T42" fmla="*/ 186 w 188"/>
                <a:gd name="T43" fmla="*/ 212 h 316"/>
                <a:gd name="T44" fmla="*/ 178 w 188"/>
                <a:gd name="T45" fmla="*/ 194 h 316"/>
                <a:gd name="T46" fmla="*/ 174 w 188"/>
                <a:gd name="T47" fmla="*/ 182 h 316"/>
                <a:gd name="T48" fmla="*/ 176 w 188"/>
                <a:gd name="T49" fmla="*/ 168 h 316"/>
                <a:gd name="T50" fmla="*/ 184 w 188"/>
                <a:gd name="T51" fmla="*/ 132 h 316"/>
                <a:gd name="T52" fmla="*/ 182 w 188"/>
                <a:gd name="T53" fmla="*/ 114 h 316"/>
                <a:gd name="T54" fmla="*/ 174 w 188"/>
                <a:gd name="T55" fmla="*/ 96 h 316"/>
                <a:gd name="T56" fmla="*/ 150 w 188"/>
                <a:gd name="T57" fmla="*/ 54 h 316"/>
                <a:gd name="T58" fmla="*/ 144 w 188"/>
                <a:gd name="T59" fmla="*/ 40 h 316"/>
                <a:gd name="T60" fmla="*/ 122 w 188"/>
                <a:gd name="T61" fmla="*/ 20 h 316"/>
                <a:gd name="T62" fmla="*/ 96 w 188"/>
                <a:gd name="T63" fmla="*/ 6 h 316"/>
                <a:gd name="T64" fmla="*/ 72 w 188"/>
                <a:gd name="T65" fmla="*/ 2 h 316"/>
                <a:gd name="T66" fmla="*/ 60 w 188"/>
                <a:gd name="T67" fmla="*/ 0 h 316"/>
                <a:gd name="T68" fmla="*/ 38 w 188"/>
                <a:gd name="T69" fmla="*/ 6 h 316"/>
                <a:gd name="T70" fmla="*/ 20 w 188"/>
                <a:gd name="T71" fmla="*/ 20 h 316"/>
                <a:gd name="T72" fmla="*/ 8 w 188"/>
                <a:gd name="T73" fmla="*/ 42 h 316"/>
                <a:gd name="T74" fmla="*/ 0 w 188"/>
                <a:gd name="T75" fmla="*/ 70 h 316"/>
                <a:gd name="T76" fmla="*/ 0 w 188"/>
                <a:gd name="T77" fmla="*/ 82 h 316"/>
                <a:gd name="T78" fmla="*/ 12 w 188"/>
                <a:gd name="T79" fmla="*/ 106 h 316"/>
                <a:gd name="T80" fmla="*/ 22 w 188"/>
                <a:gd name="T81" fmla="*/ 128 h 316"/>
                <a:gd name="T82" fmla="*/ 36 w 188"/>
                <a:gd name="T83" fmla="*/ 150 h 316"/>
                <a:gd name="T84" fmla="*/ 50 w 188"/>
                <a:gd name="T85" fmla="*/ 162 h 316"/>
                <a:gd name="T86" fmla="*/ 54 w 188"/>
                <a:gd name="T87" fmla="*/ 164 h 316"/>
                <a:gd name="T88" fmla="*/ 60 w 188"/>
                <a:gd name="T89" fmla="*/ 168 h 316"/>
                <a:gd name="T90" fmla="*/ 60 w 188"/>
                <a:gd name="T91" fmla="*/ 194 h 316"/>
                <a:gd name="T92" fmla="*/ 60 w 188"/>
                <a:gd name="T93" fmla="*/ 196 h 316"/>
                <a:gd name="T94" fmla="*/ 54 w 188"/>
                <a:gd name="T95" fmla="*/ 202 h 316"/>
                <a:gd name="T96" fmla="*/ 46 w 188"/>
                <a:gd name="T97" fmla="*/ 214 h 316"/>
                <a:gd name="T98" fmla="*/ 46 w 188"/>
                <a:gd name="T99" fmla="*/ 222 h 316"/>
                <a:gd name="T100" fmla="*/ 36 w 188"/>
                <a:gd name="T101" fmla="*/ 268 h 316"/>
                <a:gd name="T102" fmla="*/ 24 w 188"/>
                <a:gd name="T103" fmla="*/ 316 h 316"/>
                <a:gd name="T104" fmla="*/ 24 w 188"/>
                <a:gd name="T105" fmla="*/ 316 h 316"/>
                <a:gd name="T106" fmla="*/ 28 w 188"/>
                <a:gd name="T107" fmla="*/ 308 h 316"/>
                <a:gd name="T108" fmla="*/ 62 w 188"/>
                <a:gd name="T109" fmla="*/ 254 h 316"/>
                <a:gd name="T110" fmla="*/ 98 w 188"/>
                <a:gd name="T111" fmla="*/ 19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16">
                  <a:moveTo>
                    <a:pt x="98" y="198"/>
                  </a:moveTo>
                  <a:lnTo>
                    <a:pt x="98" y="198"/>
                  </a:lnTo>
                  <a:lnTo>
                    <a:pt x="100" y="196"/>
                  </a:lnTo>
                  <a:lnTo>
                    <a:pt x="106" y="198"/>
                  </a:lnTo>
                  <a:lnTo>
                    <a:pt x="112" y="20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24" y="220"/>
                  </a:lnTo>
                  <a:lnTo>
                    <a:pt x="130" y="226"/>
                  </a:lnTo>
                  <a:lnTo>
                    <a:pt x="136" y="230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6" y="236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8" y="254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0" y="264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6" y="272"/>
                  </a:lnTo>
                  <a:lnTo>
                    <a:pt x="176" y="270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0"/>
                  </a:lnTo>
                  <a:lnTo>
                    <a:pt x="174" y="238"/>
                  </a:lnTo>
                  <a:lnTo>
                    <a:pt x="180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88" y="22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78" y="194"/>
                  </a:lnTo>
                  <a:lnTo>
                    <a:pt x="176" y="18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6" y="168"/>
                  </a:lnTo>
                  <a:lnTo>
                    <a:pt x="182" y="150"/>
                  </a:lnTo>
                  <a:lnTo>
                    <a:pt x="184" y="132"/>
                  </a:lnTo>
                  <a:lnTo>
                    <a:pt x="184" y="12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74" y="96"/>
                  </a:lnTo>
                  <a:lnTo>
                    <a:pt x="164" y="8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44" y="40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10" y="12"/>
                  </a:lnTo>
                  <a:lnTo>
                    <a:pt x="96" y="6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4" y="30"/>
                  </a:lnTo>
                  <a:lnTo>
                    <a:pt x="8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4" y="92"/>
                  </a:lnTo>
                  <a:lnTo>
                    <a:pt x="12" y="10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8" y="140"/>
                  </a:lnTo>
                  <a:lnTo>
                    <a:pt x="36" y="150"/>
                  </a:lnTo>
                  <a:lnTo>
                    <a:pt x="44" y="160"/>
                  </a:lnTo>
                  <a:lnTo>
                    <a:pt x="50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8" y="166"/>
                  </a:lnTo>
                  <a:lnTo>
                    <a:pt x="60" y="168"/>
                  </a:lnTo>
                  <a:lnTo>
                    <a:pt x="62" y="176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58" y="198"/>
                  </a:lnTo>
                  <a:lnTo>
                    <a:pt x="54" y="202"/>
                  </a:lnTo>
                  <a:lnTo>
                    <a:pt x="48" y="208"/>
                  </a:lnTo>
                  <a:lnTo>
                    <a:pt x="46" y="214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2" y="242"/>
                  </a:lnTo>
                  <a:lnTo>
                    <a:pt x="36" y="268"/>
                  </a:lnTo>
                  <a:lnTo>
                    <a:pt x="28" y="29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8" y="308"/>
                  </a:lnTo>
                  <a:lnTo>
                    <a:pt x="38" y="292"/>
                  </a:lnTo>
                  <a:lnTo>
                    <a:pt x="62" y="254"/>
                  </a:lnTo>
                  <a:lnTo>
                    <a:pt x="86" y="218"/>
                  </a:lnTo>
                  <a:lnTo>
                    <a:pt x="98" y="198"/>
                  </a:lnTo>
                  <a:lnTo>
                    <a:pt x="98" y="19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0" name="Freeform 184"/>
            <p:cNvSpPr>
              <a:spLocks noEditPoints="1"/>
            </p:cNvSpPr>
            <p:nvPr/>
          </p:nvSpPr>
          <p:spPr bwMode="auto">
            <a:xfrm>
              <a:off x="3557588" y="7219974"/>
              <a:ext cx="327025" cy="171450"/>
            </a:xfrm>
            <a:custGeom>
              <a:avLst/>
              <a:gdLst>
                <a:gd name="T0" fmla="*/ 204 w 206"/>
                <a:gd name="T1" fmla="*/ 104 h 108"/>
                <a:gd name="T2" fmla="*/ 194 w 206"/>
                <a:gd name="T3" fmla="*/ 86 h 108"/>
                <a:gd name="T4" fmla="*/ 182 w 206"/>
                <a:gd name="T5" fmla="*/ 58 h 108"/>
                <a:gd name="T6" fmla="*/ 180 w 206"/>
                <a:gd name="T7" fmla="*/ 48 h 108"/>
                <a:gd name="T8" fmla="*/ 182 w 206"/>
                <a:gd name="T9" fmla="*/ 42 h 108"/>
                <a:gd name="T10" fmla="*/ 194 w 206"/>
                <a:gd name="T11" fmla="*/ 34 h 108"/>
                <a:gd name="T12" fmla="*/ 198 w 206"/>
                <a:gd name="T13" fmla="*/ 26 h 108"/>
                <a:gd name="T14" fmla="*/ 192 w 206"/>
                <a:gd name="T15" fmla="*/ 22 h 108"/>
                <a:gd name="T16" fmla="*/ 168 w 206"/>
                <a:gd name="T17" fmla="*/ 16 h 108"/>
                <a:gd name="T18" fmla="*/ 146 w 206"/>
                <a:gd name="T19" fmla="*/ 14 h 108"/>
                <a:gd name="T20" fmla="*/ 120 w 206"/>
                <a:gd name="T21" fmla="*/ 18 h 108"/>
                <a:gd name="T22" fmla="*/ 96 w 206"/>
                <a:gd name="T23" fmla="*/ 20 h 108"/>
                <a:gd name="T24" fmla="*/ 84 w 206"/>
                <a:gd name="T25" fmla="*/ 14 h 108"/>
                <a:gd name="T26" fmla="*/ 68 w 206"/>
                <a:gd name="T27" fmla="*/ 2 h 108"/>
                <a:gd name="T28" fmla="*/ 60 w 206"/>
                <a:gd name="T29" fmla="*/ 2 h 108"/>
                <a:gd name="T30" fmla="*/ 50 w 206"/>
                <a:gd name="T31" fmla="*/ 2 h 108"/>
                <a:gd name="T32" fmla="*/ 40 w 206"/>
                <a:gd name="T33" fmla="*/ 2 h 108"/>
                <a:gd name="T34" fmla="*/ 34 w 206"/>
                <a:gd name="T35" fmla="*/ 10 h 108"/>
                <a:gd name="T36" fmla="*/ 28 w 206"/>
                <a:gd name="T37" fmla="*/ 16 h 108"/>
                <a:gd name="T38" fmla="*/ 26 w 206"/>
                <a:gd name="T39" fmla="*/ 16 h 108"/>
                <a:gd name="T40" fmla="*/ 20 w 206"/>
                <a:gd name="T41" fmla="*/ 20 h 108"/>
                <a:gd name="T42" fmla="*/ 18 w 206"/>
                <a:gd name="T43" fmla="*/ 24 h 108"/>
                <a:gd name="T44" fmla="*/ 10 w 206"/>
                <a:gd name="T45" fmla="*/ 46 h 108"/>
                <a:gd name="T46" fmla="*/ 6 w 206"/>
                <a:gd name="T47" fmla="*/ 56 h 108"/>
                <a:gd name="T48" fmla="*/ 0 w 206"/>
                <a:gd name="T49" fmla="*/ 68 h 108"/>
                <a:gd name="T50" fmla="*/ 6 w 206"/>
                <a:gd name="T51" fmla="*/ 78 h 108"/>
                <a:gd name="T52" fmla="*/ 32 w 206"/>
                <a:gd name="T53" fmla="*/ 82 h 108"/>
                <a:gd name="T54" fmla="*/ 48 w 206"/>
                <a:gd name="T55" fmla="*/ 82 h 108"/>
                <a:gd name="T56" fmla="*/ 76 w 206"/>
                <a:gd name="T57" fmla="*/ 78 h 108"/>
                <a:gd name="T58" fmla="*/ 80 w 206"/>
                <a:gd name="T59" fmla="*/ 80 h 108"/>
                <a:gd name="T60" fmla="*/ 80 w 206"/>
                <a:gd name="T61" fmla="*/ 86 h 108"/>
                <a:gd name="T62" fmla="*/ 84 w 206"/>
                <a:gd name="T63" fmla="*/ 92 h 108"/>
                <a:gd name="T64" fmla="*/ 90 w 206"/>
                <a:gd name="T65" fmla="*/ 96 h 108"/>
                <a:gd name="T66" fmla="*/ 142 w 206"/>
                <a:gd name="T67" fmla="*/ 106 h 108"/>
                <a:gd name="T68" fmla="*/ 192 w 206"/>
                <a:gd name="T69" fmla="*/ 108 h 108"/>
                <a:gd name="T70" fmla="*/ 206 w 206"/>
                <a:gd name="T71" fmla="*/ 106 h 108"/>
                <a:gd name="T72" fmla="*/ 204 w 206"/>
                <a:gd name="T73" fmla="*/ 104 h 108"/>
                <a:gd name="T74" fmla="*/ 50 w 206"/>
                <a:gd name="T75" fmla="*/ 18 h 108"/>
                <a:gd name="T76" fmla="*/ 40 w 206"/>
                <a:gd name="T77" fmla="*/ 16 h 108"/>
                <a:gd name="T78" fmla="*/ 44 w 206"/>
                <a:gd name="T79" fmla="*/ 14 h 108"/>
                <a:gd name="T80" fmla="*/ 50 w 206"/>
                <a:gd name="T81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08">
                  <a:moveTo>
                    <a:pt x="204" y="104"/>
                  </a:moveTo>
                  <a:lnTo>
                    <a:pt x="204" y="104"/>
                  </a:lnTo>
                  <a:lnTo>
                    <a:pt x="200" y="98"/>
                  </a:lnTo>
                  <a:lnTo>
                    <a:pt x="194" y="86"/>
                  </a:lnTo>
                  <a:lnTo>
                    <a:pt x="188" y="7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94" y="34"/>
                  </a:lnTo>
                  <a:lnTo>
                    <a:pt x="196" y="30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2" y="22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46" y="14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16" y="80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48" y="82"/>
                  </a:lnTo>
                  <a:lnTo>
                    <a:pt x="64" y="78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6"/>
                  </a:lnTo>
                  <a:lnTo>
                    <a:pt x="104" y="9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92" y="108"/>
                  </a:lnTo>
                  <a:lnTo>
                    <a:pt x="204" y="108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4"/>
                  </a:lnTo>
                  <a:close/>
                  <a:moveTo>
                    <a:pt x="50" y="16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2512605" y="3823708"/>
            <a:ext cx="962329" cy="2115365"/>
            <a:chOff x="4300538" y="3905250"/>
            <a:chExt cx="1041400" cy="2289175"/>
          </a:xfrm>
        </p:grpSpPr>
        <p:sp>
          <p:nvSpPr>
            <p:cNvPr id="442" name="Freeform 150"/>
            <p:cNvSpPr>
              <a:spLocks noEditPoints="1"/>
            </p:cNvSpPr>
            <p:nvPr/>
          </p:nvSpPr>
          <p:spPr bwMode="auto">
            <a:xfrm>
              <a:off x="4300538" y="3905250"/>
              <a:ext cx="1041400" cy="2289175"/>
            </a:xfrm>
            <a:custGeom>
              <a:avLst/>
              <a:gdLst>
                <a:gd name="T0" fmla="*/ 626 w 656"/>
                <a:gd name="T1" fmla="*/ 1372 h 1442"/>
                <a:gd name="T2" fmla="*/ 510 w 656"/>
                <a:gd name="T3" fmla="*/ 1188 h 1442"/>
                <a:gd name="T4" fmla="*/ 468 w 656"/>
                <a:gd name="T5" fmla="*/ 1004 h 1442"/>
                <a:gd name="T6" fmla="*/ 444 w 656"/>
                <a:gd name="T7" fmla="*/ 882 h 1442"/>
                <a:gd name="T8" fmla="*/ 444 w 656"/>
                <a:gd name="T9" fmla="*/ 768 h 1442"/>
                <a:gd name="T10" fmla="*/ 414 w 656"/>
                <a:gd name="T11" fmla="*/ 686 h 1442"/>
                <a:gd name="T12" fmla="*/ 418 w 656"/>
                <a:gd name="T13" fmla="*/ 522 h 1442"/>
                <a:gd name="T14" fmla="*/ 434 w 656"/>
                <a:gd name="T15" fmla="*/ 462 h 1442"/>
                <a:gd name="T16" fmla="*/ 396 w 656"/>
                <a:gd name="T17" fmla="*/ 320 h 1442"/>
                <a:gd name="T18" fmla="*/ 378 w 656"/>
                <a:gd name="T19" fmla="*/ 280 h 1442"/>
                <a:gd name="T20" fmla="*/ 362 w 656"/>
                <a:gd name="T21" fmla="*/ 226 h 1442"/>
                <a:gd name="T22" fmla="*/ 398 w 656"/>
                <a:gd name="T23" fmla="*/ 182 h 1442"/>
                <a:gd name="T24" fmla="*/ 412 w 656"/>
                <a:gd name="T25" fmla="*/ 118 h 1442"/>
                <a:gd name="T26" fmla="*/ 402 w 656"/>
                <a:gd name="T27" fmla="*/ 72 h 1442"/>
                <a:gd name="T28" fmla="*/ 390 w 656"/>
                <a:gd name="T29" fmla="*/ 46 h 1442"/>
                <a:gd name="T30" fmla="*/ 390 w 656"/>
                <a:gd name="T31" fmla="*/ 22 h 1442"/>
                <a:gd name="T32" fmla="*/ 344 w 656"/>
                <a:gd name="T33" fmla="*/ 0 h 1442"/>
                <a:gd name="T34" fmla="*/ 316 w 656"/>
                <a:gd name="T35" fmla="*/ 6 h 1442"/>
                <a:gd name="T36" fmla="*/ 252 w 656"/>
                <a:gd name="T37" fmla="*/ 22 h 1442"/>
                <a:gd name="T38" fmla="*/ 206 w 656"/>
                <a:gd name="T39" fmla="*/ 96 h 1442"/>
                <a:gd name="T40" fmla="*/ 168 w 656"/>
                <a:gd name="T41" fmla="*/ 130 h 1442"/>
                <a:gd name="T42" fmla="*/ 170 w 656"/>
                <a:gd name="T43" fmla="*/ 144 h 1442"/>
                <a:gd name="T44" fmla="*/ 168 w 656"/>
                <a:gd name="T45" fmla="*/ 184 h 1442"/>
                <a:gd name="T46" fmla="*/ 162 w 656"/>
                <a:gd name="T47" fmla="*/ 200 h 1442"/>
                <a:gd name="T48" fmla="*/ 174 w 656"/>
                <a:gd name="T49" fmla="*/ 218 h 1442"/>
                <a:gd name="T50" fmla="*/ 210 w 656"/>
                <a:gd name="T51" fmla="*/ 222 h 1442"/>
                <a:gd name="T52" fmla="*/ 252 w 656"/>
                <a:gd name="T53" fmla="*/ 234 h 1442"/>
                <a:gd name="T54" fmla="*/ 242 w 656"/>
                <a:gd name="T55" fmla="*/ 266 h 1442"/>
                <a:gd name="T56" fmla="*/ 206 w 656"/>
                <a:gd name="T57" fmla="*/ 334 h 1442"/>
                <a:gd name="T58" fmla="*/ 204 w 656"/>
                <a:gd name="T59" fmla="*/ 464 h 1442"/>
                <a:gd name="T60" fmla="*/ 202 w 656"/>
                <a:gd name="T61" fmla="*/ 508 h 1442"/>
                <a:gd name="T62" fmla="*/ 182 w 656"/>
                <a:gd name="T63" fmla="*/ 612 h 1442"/>
                <a:gd name="T64" fmla="*/ 164 w 656"/>
                <a:gd name="T65" fmla="*/ 760 h 1442"/>
                <a:gd name="T66" fmla="*/ 166 w 656"/>
                <a:gd name="T67" fmla="*/ 812 h 1442"/>
                <a:gd name="T68" fmla="*/ 72 w 656"/>
                <a:gd name="T69" fmla="*/ 832 h 1442"/>
                <a:gd name="T70" fmla="*/ 30 w 656"/>
                <a:gd name="T71" fmla="*/ 936 h 1442"/>
                <a:gd name="T72" fmla="*/ 4 w 656"/>
                <a:gd name="T73" fmla="*/ 1096 h 1442"/>
                <a:gd name="T74" fmla="*/ 96 w 656"/>
                <a:gd name="T75" fmla="*/ 1232 h 1442"/>
                <a:gd name="T76" fmla="*/ 74 w 656"/>
                <a:gd name="T77" fmla="*/ 1296 h 1442"/>
                <a:gd name="T78" fmla="*/ 54 w 656"/>
                <a:gd name="T79" fmla="*/ 1348 h 1442"/>
                <a:gd name="T80" fmla="*/ 74 w 656"/>
                <a:gd name="T81" fmla="*/ 1424 h 1442"/>
                <a:gd name="T82" fmla="*/ 84 w 656"/>
                <a:gd name="T83" fmla="*/ 1400 h 1442"/>
                <a:gd name="T84" fmla="*/ 106 w 656"/>
                <a:gd name="T85" fmla="*/ 1382 h 1442"/>
                <a:gd name="T86" fmla="*/ 142 w 656"/>
                <a:gd name="T87" fmla="*/ 1440 h 1442"/>
                <a:gd name="T88" fmla="*/ 224 w 656"/>
                <a:gd name="T89" fmla="*/ 1418 h 1442"/>
                <a:gd name="T90" fmla="*/ 162 w 656"/>
                <a:gd name="T91" fmla="*/ 1384 h 1442"/>
                <a:gd name="T92" fmla="*/ 152 w 656"/>
                <a:gd name="T93" fmla="*/ 1268 h 1442"/>
                <a:gd name="T94" fmla="*/ 262 w 656"/>
                <a:gd name="T95" fmla="*/ 1164 h 1442"/>
                <a:gd name="T96" fmla="*/ 366 w 656"/>
                <a:gd name="T97" fmla="*/ 1100 h 1442"/>
                <a:gd name="T98" fmla="*/ 416 w 656"/>
                <a:gd name="T99" fmla="*/ 1162 h 1442"/>
                <a:gd name="T100" fmla="*/ 484 w 656"/>
                <a:gd name="T101" fmla="*/ 1302 h 1442"/>
                <a:gd name="T102" fmla="*/ 484 w 656"/>
                <a:gd name="T103" fmla="*/ 1370 h 1442"/>
                <a:gd name="T104" fmla="*/ 522 w 656"/>
                <a:gd name="T105" fmla="*/ 1440 h 1442"/>
                <a:gd name="T106" fmla="*/ 514 w 656"/>
                <a:gd name="T107" fmla="*/ 1378 h 1442"/>
                <a:gd name="T108" fmla="*/ 558 w 656"/>
                <a:gd name="T109" fmla="*/ 1406 h 1442"/>
                <a:gd name="T110" fmla="*/ 622 w 656"/>
                <a:gd name="T111" fmla="*/ 1416 h 1442"/>
                <a:gd name="T112" fmla="*/ 650 w 656"/>
                <a:gd name="T113" fmla="*/ 1368 h 1442"/>
                <a:gd name="T114" fmla="*/ 410 w 656"/>
                <a:gd name="T115" fmla="*/ 81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" h="1442">
                  <a:moveTo>
                    <a:pt x="404" y="28"/>
                  </a:moveTo>
                  <a:lnTo>
                    <a:pt x="404" y="28"/>
                  </a:lnTo>
                  <a:lnTo>
                    <a:pt x="404" y="28"/>
                  </a:lnTo>
                  <a:close/>
                  <a:moveTo>
                    <a:pt x="650" y="1368"/>
                  </a:moveTo>
                  <a:lnTo>
                    <a:pt x="650" y="1368"/>
                  </a:lnTo>
                  <a:lnTo>
                    <a:pt x="638" y="1370"/>
                  </a:lnTo>
                  <a:lnTo>
                    <a:pt x="626" y="1372"/>
                  </a:lnTo>
                  <a:lnTo>
                    <a:pt x="604" y="1378"/>
                  </a:lnTo>
                  <a:lnTo>
                    <a:pt x="604" y="1378"/>
                  </a:lnTo>
                  <a:lnTo>
                    <a:pt x="568" y="1320"/>
                  </a:lnTo>
                  <a:lnTo>
                    <a:pt x="550" y="1284"/>
                  </a:lnTo>
                  <a:lnTo>
                    <a:pt x="534" y="1252"/>
                  </a:lnTo>
                  <a:lnTo>
                    <a:pt x="534" y="1252"/>
                  </a:lnTo>
                  <a:lnTo>
                    <a:pt x="510" y="1188"/>
                  </a:lnTo>
                  <a:lnTo>
                    <a:pt x="490" y="1124"/>
                  </a:lnTo>
                  <a:lnTo>
                    <a:pt x="476" y="1072"/>
                  </a:lnTo>
                  <a:lnTo>
                    <a:pt x="470" y="1050"/>
                  </a:lnTo>
                  <a:lnTo>
                    <a:pt x="470" y="1050"/>
                  </a:lnTo>
                  <a:lnTo>
                    <a:pt x="472" y="1042"/>
                  </a:lnTo>
                  <a:lnTo>
                    <a:pt x="472" y="1030"/>
                  </a:lnTo>
                  <a:lnTo>
                    <a:pt x="468" y="1004"/>
                  </a:lnTo>
                  <a:lnTo>
                    <a:pt x="466" y="982"/>
                  </a:lnTo>
                  <a:lnTo>
                    <a:pt x="466" y="974"/>
                  </a:lnTo>
                  <a:lnTo>
                    <a:pt x="466" y="970"/>
                  </a:lnTo>
                  <a:lnTo>
                    <a:pt x="466" y="970"/>
                  </a:lnTo>
                  <a:lnTo>
                    <a:pt x="460" y="940"/>
                  </a:lnTo>
                  <a:lnTo>
                    <a:pt x="452" y="912"/>
                  </a:lnTo>
                  <a:lnTo>
                    <a:pt x="444" y="882"/>
                  </a:lnTo>
                  <a:lnTo>
                    <a:pt x="436" y="852"/>
                  </a:lnTo>
                  <a:lnTo>
                    <a:pt x="460" y="836"/>
                  </a:lnTo>
                  <a:lnTo>
                    <a:pt x="462" y="802"/>
                  </a:lnTo>
                  <a:lnTo>
                    <a:pt x="452" y="786"/>
                  </a:lnTo>
                  <a:lnTo>
                    <a:pt x="452" y="786"/>
                  </a:lnTo>
                  <a:lnTo>
                    <a:pt x="448" y="778"/>
                  </a:lnTo>
                  <a:lnTo>
                    <a:pt x="444" y="768"/>
                  </a:lnTo>
                  <a:lnTo>
                    <a:pt x="430" y="730"/>
                  </a:lnTo>
                  <a:lnTo>
                    <a:pt x="430" y="730"/>
                  </a:lnTo>
                  <a:lnTo>
                    <a:pt x="426" y="718"/>
                  </a:lnTo>
                  <a:lnTo>
                    <a:pt x="424" y="708"/>
                  </a:lnTo>
                  <a:lnTo>
                    <a:pt x="420" y="698"/>
                  </a:lnTo>
                  <a:lnTo>
                    <a:pt x="414" y="686"/>
                  </a:lnTo>
                  <a:lnTo>
                    <a:pt x="414" y="686"/>
                  </a:lnTo>
                  <a:lnTo>
                    <a:pt x="418" y="676"/>
                  </a:lnTo>
                  <a:lnTo>
                    <a:pt x="422" y="662"/>
                  </a:lnTo>
                  <a:lnTo>
                    <a:pt x="424" y="636"/>
                  </a:lnTo>
                  <a:lnTo>
                    <a:pt x="424" y="608"/>
                  </a:lnTo>
                  <a:lnTo>
                    <a:pt x="422" y="578"/>
                  </a:lnTo>
                  <a:lnTo>
                    <a:pt x="418" y="550"/>
                  </a:lnTo>
                  <a:lnTo>
                    <a:pt x="418" y="522"/>
                  </a:lnTo>
                  <a:lnTo>
                    <a:pt x="418" y="494"/>
                  </a:lnTo>
                  <a:lnTo>
                    <a:pt x="420" y="482"/>
                  </a:lnTo>
                  <a:lnTo>
                    <a:pt x="424" y="472"/>
                  </a:lnTo>
                  <a:lnTo>
                    <a:pt x="424" y="472"/>
                  </a:lnTo>
                  <a:lnTo>
                    <a:pt x="428" y="470"/>
                  </a:lnTo>
                  <a:lnTo>
                    <a:pt x="432" y="468"/>
                  </a:lnTo>
                  <a:lnTo>
                    <a:pt x="434" y="462"/>
                  </a:lnTo>
                  <a:lnTo>
                    <a:pt x="436" y="452"/>
                  </a:lnTo>
                  <a:lnTo>
                    <a:pt x="434" y="440"/>
                  </a:lnTo>
                  <a:lnTo>
                    <a:pt x="426" y="416"/>
                  </a:lnTo>
                  <a:lnTo>
                    <a:pt x="418" y="394"/>
                  </a:lnTo>
                  <a:lnTo>
                    <a:pt x="418" y="394"/>
                  </a:lnTo>
                  <a:lnTo>
                    <a:pt x="402" y="340"/>
                  </a:lnTo>
                  <a:lnTo>
                    <a:pt x="396" y="320"/>
                  </a:lnTo>
                  <a:lnTo>
                    <a:pt x="396" y="312"/>
                  </a:lnTo>
                  <a:lnTo>
                    <a:pt x="396" y="308"/>
                  </a:lnTo>
                  <a:lnTo>
                    <a:pt x="396" y="308"/>
                  </a:lnTo>
                  <a:lnTo>
                    <a:pt x="396" y="300"/>
                  </a:lnTo>
                  <a:lnTo>
                    <a:pt x="392" y="294"/>
                  </a:lnTo>
                  <a:lnTo>
                    <a:pt x="386" y="286"/>
                  </a:lnTo>
                  <a:lnTo>
                    <a:pt x="378" y="280"/>
                  </a:lnTo>
                  <a:lnTo>
                    <a:pt x="364" y="268"/>
                  </a:lnTo>
                  <a:lnTo>
                    <a:pt x="360" y="260"/>
                  </a:lnTo>
                  <a:lnTo>
                    <a:pt x="358" y="254"/>
                  </a:lnTo>
                  <a:lnTo>
                    <a:pt x="358" y="254"/>
                  </a:lnTo>
                  <a:lnTo>
                    <a:pt x="362" y="238"/>
                  </a:lnTo>
                  <a:lnTo>
                    <a:pt x="362" y="232"/>
                  </a:lnTo>
                  <a:lnTo>
                    <a:pt x="362" y="226"/>
                  </a:lnTo>
                  <a:lnTo>
                    <a:pt x="362" y="226"/>
                  </a:lnTo>
                  <a:lnTo>
                    <a:pt x="364" y="212"/>
                  </a:lnTo>
                  <a:lnTo>
                    <a:pt x="366" y="20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2" y="188"/>
                  </a:lnTo>
                  <a:lnTo>
                    <a:pt x="398" y="182"/>
                  </a:lnTo>
                  <a:lnTo>
                    <a:pt x="400" y="178"/>
                  </a:lnTo>
                  <a:lnTo>
                    <a:pt x="400" y="176"/>
                  </a:lnTo>
                  <a:lnTo>
                    <a:pt x="400" y="176"/>
                  </a:lnTo>
                  <a:lnTo>
                    <a:pt x="402" y="170"/>
                  </a:lnTo>
                  <a:lnTo>
                    <a:pt x="406" y="154"/>
                  </a:lnTo>
                  <a:lnTo>
                    <a:pt x="412" y="118"/>
                  </a:lnTo>
                  <a:lnTo>
                    <a:pt x="412" y="118"/>
                  </a:lnTo>
                  <a:lnTo>
                    <a:pt x="412" y="112"/>
                  </a:lnTo>
                  <a:lnTo>
                    <a:pt x="408" y="104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404" y="84"/>
                  </a:lnTo>
                  <a:lnTo>
                    <a:pt x="404" y="84"/>
                  </a:lnTo>
                  <a:lnTo>
                    <a:pt x="402" y="72"/>
                  </a:lnTo>
                  <a:lnTo>
                    <a:pt x="400" y="6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2" y="46"/>
                  </a:lnTo>
                  <a:lnTo>
                    <a:pt x="392" y="46"/>
                  </a:lnTo>
                  <a:lnTo>
                    <a:pt x="390" y="46"/>
                  </a:lnTo>
                  <a:lnTo>
                    <a:pt x="390" y="46"/>
                  </a:lnTo>
                  <a:lnTo>
                    <a:pt x="398" y="40"/>
                  </a:lnTo>
                  <a:lnTo>
                    <a:pt x="404" y="36"/>
                  </a:lnTo>
                  <a:lnTo>
                    <a:pt x="404" y="32"/>
                  </a:lnTo>
                  <a:lnTo>
                    <a:pt x="404" y="28"/>
                  </a:lnTo>
                  <a:lnTo>
                    <a:pt x="404" y="28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4" y="18"/>
                  </a:lnTo>
                  <a:lnTo>
                    <a:pt x="370" y="8"/>
                  </a:lnTo>
                  <a:lnTo>
                    <a:pt x="360" y="4"/>
                  </a:lnTo>
                  <a:lnTo>
                    <a:pt x="352" y="2"/>
                  </a:lnTo>
                  <a:lnTo>
                    <a:pt x="344" y="0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30" y="2"/>
                  </a:lnTo>
                  <a:lnTo>
                    <a:pt x="324" y="4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6" y="6"/>
                  </a:lnTo>
                  <a:lnTo>
                    <a:pt x="316" y="6"/>
                  </a:lnTo>
                  <a:lnTo>
                    <a:pt x="304" y="6"/>
                  </a:lnTo>
                  <a:lnTo>
                    <a:pt x="292" y="6"/>
                  </a:lnTo>
                  <a:lnTo>
                    <a:pt x="282" y="8"/>
                  </a:lnTo>
                  <a:lnTo>
                    <a:pt x="270" y="10"/>
                  </a:lnTo>
                  <a:lnTo>
                    <a:pt x="260" y="16"/>
                  </a:lnTo>
                  <a:lnTo>
                    <a:pt x="252" y="22"/>
                  </a:lnTo>
                  <a:lnTo>
                    <a:pt x="244" y="30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24" y="58"/>
                  </a:lnTo>
                  <a:lnTo>
                    <a:pt x="214" y="76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2" y="120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38"/>
                  </a:lnTo>
                  <a:lnTo>
                    <a:pt x="170" y="136"/>
                  </a:lnTo>
                  <a:lnTo>
                    <a:pt x="168" y="132"/>
                  </a:lnTo>
                  <a:lnTo>
                    <a:pt x="168" y="130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66" y="128"/>
                  </a:lnTo>
                  <a:lnTo>
                    <a:pt x="164" y="134"/>
                  </a:lnTo>
                  <a:lnTo>
                    <a:pt x="166" y="138"/>
                  </a:lnTo>
                  <a:lnTo>
                    <a:pt x="170" y="144"/>
                  </a:lnTo>
                  <a:lnTo>
                    <a:pt x="178" y="150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72" y="160"/>
                  </a:lnTo>
                  <a:lnTo>
                    <a:pt x="168" y="168"/>
                  </a:lnTo>
                  <a:lnTo>
                    <a:pt x="166" y="176"/>
                  </a:lnTo>
                  <a:lnTo>
                    <a:pt x="168" y="184"/>
                  </a:lnTo>
                  <a:lnTo>
                    <a:pt x="170" y="190"/>
                  </a:lnTo>
                  <a:lnTo>
                    <a:pt x="174" y="196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68" y="202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72" y="204"/>
                  </a:lnTo>
                  <a:lnTo>
                    <a:pt x="182" y="206"/>
                  </a:lnTo>
                  <a:lnTo>
                    <a:pt x="190" y="204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6" y="220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82" y="222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204" y="224"/>
                  </a:lnTo>
                  <a:lnTo>
                    <a:pt x="204" y="224"/>
                  </a:lnTo>
                  <a:lnTo>
                    <a:pt x="210" y="222"/>
                  </a:lnTo>
                  <a:lnTo>
                    <a:pt x="214" y="220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44" y="228"/>
                  </a:lnTo>
                  <a:lnTo>
                    <a:pt x="244" y="228"/>
                  </a:lnTo>
                  <a:lnTo>
                    <a:pt x="250" y="230"/>
                  </a:lnTo>
                  <a:lnTo>
                    <a:pt x="252" y="234"/>
                  </a:lnTo>
                  <a:lnTo>
                    <a:pt x="252" y="240"/>
                  </a:lnTo>
                  <a:lnTo>
                    <a:pt x="254" y="248"/>
                  </a:lnTo>
                  <a:lnTo>
                    <a:pt x="256" y="248"/>
                  </a:lnTo>
                  <a:lnTo>
                    <a:pt x="256" y="248"/>
                  </a:lnTo>
                  <a:lnTo>
                    <a:pt x="254" y="252"/>
                  </a:lnTo>
                  <a:lnTo>
                    <a:pt x="254" y="252"/>
                  </a:lnTo>
                  <a:lnTo>
                    <a:pt x="242" y="266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22" y="292"/>
                  </a:lnTo>
                  <a:lnTo>
                    <a:pt x="216" y="304"/>
                  </a:lnTo>
                  <a:lnTo>
                    <a:pt x="210" y="318"/>
                  </a:lnTo>
                  <a:lnTo>
                    <a:pt x="206" y="334"/>
                  </a:lnTo>
                  <a:lnTo>
                    <a:pt x="206" y="334"/>
                  </a:lnTo>
                  <a:lnTo>
                    <a:pt x="200" y="384"/>
                  </a:lnTo>
                  <a:lnTo>
                    <a:pt x="198" y="406"/>
                  </a:lnTo>
                  <a:lnTo>
                    <a:pt x="200" y="418"/>
                  </a:lnTo>
                  <a:lnTo>
                    <a:pt x="200" y="418"/>
                  </a:lnTo>
                  <a:lnTo>
                    <a:pt x="200" y="442"/>
                  </a:lnTo>
                  <a:lnTo>
                    <a:pt x="204" y="464"/>
                  </a:lnTo>
                  <a:lnTo>
                    <a:pt x="204" y="464"/>
                  </a:lnTo>
                  <a:lnTo>
                    <a:pt x="204" y="488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202" y="510"/>
                  </a:lnTo>
                  <a:lnTo>
                    <a:pt x="202" y="510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198" y="514"/>
                  </a:lnTo>
                  <a:lnTo>
                    <a:pt x="194" y="522"/>
                  </a:lnTo>
                  <a:lnTo>
                    <a:pt x="194" y="522"/>
                  </a:lnTo>
                  <a:lnTo>
                    <a:pt x="188" y="552"/>
                  </a:lnTo>
                  <a:lnTo>
                    <a:pt x="184" y="580"/>
                  </a:lnTo>
                  <a:lnTo>
                    <a:pt x="184" y="580"/>
                  </a:lnTo>
                  <a:lnTo>
                    <a:pt x="182" y="612"/>
                  </a:lnTo>
                  <a:lnTo>
                    <a:pt x="176" y="646"/>
                  </a:lnTo>
                  <a:lnTo>
                    <a:pt x="164" y="710"/>
                  </a:lnTo>
                  <a:lnTo>
                    <a:pt x="164" y="710"/>
                  </a:lnTo>
                  <a:lnTo>
                    <a:pt x="162" y="718"/>
                  </a:lnTo>
                  <a:lnTo>
                    <a:pt x="162" y="724"/>
                  </a:lnTo>
                  <a:lnTo>
                    <a:pt x="166" y="728"/>
                  </a:lnTo>
                  <a:lnTo>
                    <a:pt x="164" y="760"/>
                  </a:lnTo>
                  <a:lnTo>
                    <a:pt x="164" y="760"/>
                  </a:lnTo>
                  <a:lnTo>
                    <a:pt x="168" y="776"/>
                  </a:lnTo>
                  <a:lnTo>
                    <a:pt x="172" y="790"/>
                  </a:lnTo>
                  <a:lnTo>
                    <a:pt x="174" y="790"/>
                  </a:lnTo>
                  <a:lnTo>
                    <a:pt x="174" y="790"/>
                  </a:lnTo>
                  <a:lnTo>
                    <a:pt x="170" y="802"/>
                  </a:lnTo>
                  <a:lnTo>
                    <a:pt x="166" y="812"/>
                  </a:lnTo>
                  <a:lnTo>
                    <a:pt x="166" y="812"/>
                  </a:lnTo>
                  <a:lnTo>
                    <a:pt x="132" y="812"/>
                  </a:lnTo>
                  <a:lnTo>
                    <a:pt x="116" y="814"/>
                  </a:lnTo>
                  <a:lnTo>
                    <a:pt x="102" y="818"/>
                  </a:lnTo>
                  <a:lnTo>
                    <a:pt x="92" y="822"/>
                  </a:lnTo>
                  <a:lnTo>
                    <a:pt x="80" y="826"/>
                  </a:lnTo>
                  <a:lnTo>
                    <a:pt x="72" y="832"/>
                  </a:lnTo>
                  <a:lnTo>
                    <a:pt x="64" y="840"/>
                  </a:lnTo>
                  <a:lnTo>
                    <a:pt x="56" y="848"/>
                  </a:lnTo>
                  <a:lnTo>
                    <a:pt x="50" y="858"/>
                  </a:lnTo>
                  <a:lnTo>
                    <a:pt x="42" y="880"/>
                  </a:lnTo>
                  <a:lnTo>
                    <a:pt x="34" y="906"/>
                  </a:lnTo>
                  <a:lnTo>
                    <a:pt x="30" y="936"/>
                  </a:lnTo>
                  <a:lnTo>
                    <a:pt x="30" y="936"/>
                  </a:lnTo>
                  <a:lnTo>
                    <a:pt x="26" y="960"/>
                  </a:lnTo>
                  <a:lnTo>
                    <a:pt x="20" y="980"/>
                  </a:lnTo>
                  <a:lnTo>
                    <a:pt x="6" y="1020"/>
                  </a:lnTo>
                  <a:lnTo>
                    <a:pt x="2" y="1040"/>
                  </a:lnTo>
                  <a:lnTo>
                    <a:pt x="0" y="1058"/>
                  </a:lnTo>
                  <a:lnTo>
                    <a:pt x="0" y="1078"/>
                  </a:lnTo>
                  <a:lnTo>
                    <a:pt x="4" y="1096"/>
                  </a:lnTo>
                  <a:lnTo>
                    <a:pt x="4" y="1096"/>
                  </a:lnTo>
                  <a:lnTo>
                    <a:pt x="50" y="1116"/>
                  </a:lnTo>
                  <a:lnTo>
                    <a:pt x="98" y="1132"/>
                  </a:lnTo>
                  <a:lnTo>
                    <a:pt x="98" y="1132"/>
                  </a:lnTo>
                  <a:lnTo>
                    <a:pt x="98" y="1164"/>
                  </a:lnTo>
                  <a:lnTo>
                    <a:pt x="96" y="1208"/>
                  </a:lnTo>
                  <a:lnTo>
                    <a:pt x="96" y="1232"/>
                  </a:lnTo>
                  <a:lnTo>
                    <a:pt x="92" y="1256"/>
                  </a:lnTo>
                  <a:lnTo>
                    <a:pt x="88" y="1280"/>
                  </a:lnTo>
                  <a:lnTo>
                    <a:pt x="82" y="1300"/>
                  </a:lnTo>
                  <a:lnTo>
                    <a:pt x="82" y="1300"/>
                  </a:lnTo>
                  <a:lnTo>
                    <a:pt x="78" y="1296"/>
                  </a:lnTo>
                  <a:lnTo>
                    <a:pt x="74" y="1296"/>
                  </a:lnTo>
                  <a:lnTo>
                    <a:pt x="74" y="1296"/>
                  </a:lnTo>
                  <a:lnTo>
                    <a:pt x="70" y="1296"/>
                  </a:lnTo>
                  <a:lnTo>
                    <a:pt x="66" y="1300"/>
                  </a:lnTo>
                  <a:lnTo>
                    <a:pt x="58" y="1312"/>
                  </a:lnTo>
                  <a:lnTo>
                    <a:pt x="54" y="1326"/>
                  </a:lnTo>
                  <a:lnTo>
                    <a:pt x="52" y="1338"/>
                  </a:lnTo>
                  <a:lnTo>
                    <a:pt x="52" y="1338"/>
                  </a:lnTo>
                  <a:lnTo>
                    <a:pt x="54" y="1348"/>
                  </a:lnTo>
                  <a:lnTo>
                    <a:pt x="60" y="1358"/>
                  </a:lnTo>
                  <a:lnTo>
                    <a:pt x="64" y="1370"/>
                  </a:lnTo>
                  <a:lnTo>
                    <a:pt x="68" y="1384"/>
                  </a:lnTo>
                  <a:lnTo>
                    <a:pt x="68" y="1384"/>
                  </a:lnTo>
                  <a:lnTo>
                    <a:pt x="74" y="1410"/>
                  </a:lnTo>
                  <a:lnTo>
                    <a:pt x="74" y="1410"/>
                  </a:lnTo>
                  <a:lnTo>
                    <a:pt x="74" y="1424"/>
                  </a:lnTo>
                  <a:lnTo>
                    <a:pt x="76" y="1430"/>
                  </a:lnTo>
                  <a:lnTo>
                    <a:pt x="78" y="1432"/>
                  </a:lnTo>
                  <a:lnTo>
                    <a:pt x="82" y="1434"/>
                  </a:lnTo>
                  <a:lnTo>
                    <a:pt x="82" y="1434"/>
                  </a:lnTo>
                  <a:lnTo>
                    <a:pt x="84" y="1426"/>
                  </a:lnTo>
                  <a:lnTo>
                    <a:pt x="84" y="1418"/>
                  </a:lnTo>
                  <a:lnTo>
                    <a:pt x="84" y="1400"/>
                  </a:lnTo>
                  <a:lnTo>
                    <a:pt x="84" y="1384"/>
                  </a:lnTo>
                  <a:lnTo>
                    <a:pt x="86" y="1376"/>
                  </a:lnTo>
                  <a:lnTo>
                    <a:pt x="90" y="1372"/>
                  </a:lnTo>
                  <a:lnTo>
                    <a:pt x="90" y="1372"/>
                  </a:lnTo>
                  <a:lnTo>
                    <a:pt x="94" y="1372"/>
                  </a:lnTo>
                  <a:lnTo>
                    <a:pt x="98" y="1374"/>
                  </a:lnTo>
                  <a:lnTo>
                    <a:pt x="106" y="1382"/>
                  </a:lnTo>
                  <a:lnTo>
                    <a:pt x="110" y="1390"/>
                  </a:lnTo>
                  <a:lnTo>
                    <a:pt x="114" y="1402"/>
                  </a:lnTo>
                  <a:lnTo>
                    <a:pt x="122" y="1422"/>
                  </a:lnTo>
                  <a:lnTo>
                    <a:pt x="126" y="1432"/>
                  </a:lnTo>
                  <a:lnTo>
                    <a:pt x="132" y="1438"/>
                  </a:lnTo>
                  <a:lnTo>
                    <a:pt x="132" y="1438"/>
                  </a:lnTo>
                  <a:lnTo>
                    <a:pt x="142" y="1440"/>
                  </a:lnTo>
                  <a:lnTo>
                    <a:pt x="156" y="1442"/>
                  </a:lnTo>
                  <a:lnTo>
                    <a:pt x="174" y="1442"/>
                  </a:lnTo>
                  <a:lnTo>
                    <a:pt x="190" y="1438"/>
                  </a:lnTo>
                  <a:lnTo>
                    <a:pt x="204" y="1434"/>
                  </a:lnTo>
                  <a:lnTo>
                    <a:pt x="216" y="1428"/>
                  </a:lnTo>
                  <a:lnTo>
                    <a:pt x="220" y="1422"/>
                  </a:lnTo>
                  <a:lnTo>
                    <a:pt x="224" y="1418"/>
                  </a:lnTo>
                  <a:lnTo>
                    <a:pt x="224" y="1414"/>
                  </a:lnTo>
                  <a:lnTo>
                    <a:pt x="224" y="1408"/>
                  </a:lnTo>
                  <a:lnTo>
                    <a:pt x="224" y="1408"/>
                  </a:lnTo>
                  <a:lnTo>
                    <a:pt x="176" y="1402"/>
                  </a:lnTo>
                  <a:lnTo>
                    <a:pt x="176" y="1402"/>
                  </a:lnTo>
                  <a:lnTo>
                    <a:pt x="168" y="1394"/>
                  </a:lnTo>
                  <a:lnTo>
                    <a:pt x="162" y="1384"/>
                  </a:lnTo>
                  <a:lnTo>
                    <a:pt x="158" y="1374"/>
                  </a:lnTo>
                  <a:lnTo>
                    <a:pt x="154" y="1364"/>
                  </a:lnTo>
                  <a:lnTo>
                    <a:pt x="148" y="1342"/>
                  </a:lnTo>
                  <a:lnTo>
                    <a:pt x="148" y="1320"/>
                  </a:lnTo>
                  <a:lnTo>
                    <a:pt x="148" y="1300"/>
                  </a:lnTo>
                  <a:lnTo>
                    <a:pt x="150" y="1284"/>
                  </a:lnTo>
                  <a:lnTo>
                    <a:pt x="152" y="1268"/>
                  </a:lnTo>
                  <a:lnTo>
                    <a:pt x="152" y="1268"/>
                  </a:lnTo>
                  <a:lnTo>
                    <a:pt x="160" y="1248"/>
                  </a:lnTo>
                  <a:lnTo>
                    <a:pt x="168" y="1220"/>
                  </a:lnTo>
                  <a:lnTo>
                    <a:pt x="186" y="1156"/>
                  </a:lnTo>
                  <a:lnTo>
                    <a:pt x="186" y="1156"/>
                  </a:lnTo>
                  <a:lnTo>
                    <a:pt x="224" y="1160"/>
                  </a:lnTo>
                  <a:lnTo>
                    <a:pt x="262" y="1164"/>
                  </a:lnTo>
                  <a:lnTo>
                    <a:pt x="300" y="1168"/>
                  </a:lnTo>
                  <a:lnTo>
                    <a:pt x="338" y="1168"/>
                  </a:lnTo>
                  <a:lnTo>
                    <a:pt x="338" y="1168"/>
                  </a:lnTo>
                  <a:lnTo>
                    <a:pt x="350" y="1154"/>
                  </a:lnTo>
                  <a:lnTo>
                    <a:pt x="358" y="1136"/>
                  </a:lnTo>
                  <a:lnTo>
                    <a:pt x="362" y="1118"/>
                  </a:lnTo>
                  <a:lnTo>
                    <a:pt x="366" y="1100"/>
                  </a:lnTo>
                  <a:lnTo>
                    <a:pt x="370" y="1058"/>
                  </a:lnTo>
                  <a:lnTo>
                    <a:pt x="374" y="1038"/>
                  </a:lnTo>
                  <a:lnTo>
                    <a:pt x="380" y="1016"/>
                  </a:lnTo>
                  <a:lnTo>
                    <a:pt x="380" y="1016"/>
                  </a:lnTo>
                  <a:lnTo>
                    <a:pt x="400" y="1104"/>
                  </a:lnTo>
                  <a:lnTo>
                    <a:pt x="410" y="1146"/>
                  </a:lnTo>
                  <a:lnTo>
                    <a:pt x="416" y="1162"/>
                  </a:lnTo>
                  <a:lnTo>
                    <a:pt x="422" y="1172"/>
                  </a:lnTo>
                  <a:lnTo>
                    <a:pt x="422" y="1172"/>
                  </a:lnTo>
                  <a:lnTo>
                    <a:pt x="444" y="1210"/>
                  </a:lnTo>
                  <a:lnTo>
                    <a:pt x="460" y="1246"/>
                  </a:lnTo>
                  <a:lnTo>
                    <a:pt x="474" y="1276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72" y="1316"/>
                  </a:lnTo>
                  <a:lnTo>
                    <a:pt x="468" y="1328"/>
                  </a:lnTo>
                  <a:lnTo>
                    <a:pt x="468" y="1338"/>
                  </a:lnTo>
                  <a:lnTo>
                    <a:pt x="470" y="1350"/>
                  </a:lnTo>
                  <a:lnTo>
                    <a:pt x="476" y="1360"/>
                  </a:lnTo>
                  <a:lnTo>
                    <a:pt x="484" y="1370"/>
                  </a:lnTo>
                  <a:lnTo>
                    <a:pt x="498" y="1392"/>
                  </a:lnTo>
                  <a:lnTo>
                    <a:pt x="498" y="1392"/>
                  </a:lnTo>
                  <a:lnTo>
                    <a:pt x="504" y="1406"/>
                  </a:lnTo>
                  <a:lnTo>
                    <a:pt x="510" y="1420"/>
                  </a:lnTo>
                  <a:lnTo>
                    <a:pt x="514" y="1430"/>
                  </a:lnTo>
                  <a:lnTo>
                    <a:pt x="518" y="1436"/>
                  </a:lnTo>
                  <a:lnTo>
                    <a:pt x="522" y="1440"/>
                  </a:lnTo>
                  <a:lnTo>
                    <a:pt x="522" y="1440"/>
                  </a:lnTo>
                  <a:lnTo>
                    <a:pt x="524" y="1432"/>
                  </a:lnTo>
                  <a:lnTo>
                    <a:pt x="522" y="1422"/>
                  </a:lnTo>
                  <a:lnTo>
                    <a:pt x="516" y="1404"/>
                  </a:lnTo>
                  <a:lnTo>
                    <a:pt x="514" y="1394"/>
                  </a:lnTo>
                  <a:lnTo>
                    <a:pt x="512" y="1386"/>
                  </a:lnTo>
                  <a:lnTo>
                    <a:pt x="514" y="1378"/>
                  </a:lnTo>
                  <a:lnTo>
                    <a:pt x="520" y="1372"/>
                  </a:lnTo>
                  <a:lnTo>
                    <a:pt x="520" y="1372"/>
                  </a:lnTo>
                  <a:lnTo>
                    <a:pt x="528" y="1374"/>
                  </a:lnTo>
                  <a:lnTo>
                    <a:pt x="538" y="1380"/>
                  </a:lnTo>
                  <a:lnTo>
                    <a:pt x="544" y="1388"/>
                  </a:lnTo>
                  <a:lnTo>
                    <a:pt x="552" y="1398"/>
                  </a:lnTo>
                  <a:lnTo>
                    <a:pt x="558" y="1406"/>
                  </a:lnTo>
                  <a:lnTo>
                    <a:pt x="564" y="1416"/>
                  </a:lnTo>
                  <a:lnTo>
                    <a:pt x="574" y="1422"/>
                  </a:lnTo>
                  <a:lnTo>
                    <a:pt x="582" y="1426"/>
                  </a:lnTo>
                  <a:lnTo>
                    <a:pt x="582" y="1426"/>
                  </a:lnTo>
                  <a:lnTo>
                    <a:pt x="594" y="1426"/>
                  </a:lnTo>
                  <a:lnTo>
                    <a:pt x="608" y="1422"/>
                  </a:lnTo>
                  <a:lnTo>
                    <a:pt x="622" y="1416"/>
                  </a:lnTo>
                  <a:lnTo>
                    <a:pt x="636" y="1408"/>
                  </a:lnTo>
                  <a:lnTo>
                    <a:pt x="648" y="1398"/>
                  </a:lnTo>
                  <a:lnTo>
                    <a:pt x="654" y="1388"/>
                  </a:lnTo>
                  <a:lnTo>
                    <a:pt x="656" y="1384"/>
                  </a:lnTo>
                  <a:lnTo>
                    <a:pt x="656" y="1378"/>
                  </a:lnTo>
                  <a:lnTo>
                    <a:pt x="654" y="1374"/>
                  </a:lnTo>
                  <a:lnTo>
                    <a:pt x="650" y="1368"/>
                  </a:lnTo>
                  <a:lnTo>
                    <a:pt x="650" y="1368"/>
                  </a:lnTo>
                  <a:close/>
                  <a:moveTo>
                    <a:pt x="406" y="824"/>
                  </a:moveTo>
                  <a:lnTo>
                    <a:pt x="406" y="824"/>
                  </a:lnTo>
                  <a:lnTo>
                    <a:pt x="406" y="82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2" y="826"/>
                  </a:lnTo>
                  <a:lnTo>
                    <a:pt x="412" y="826"/>
                  </a:lnTo>
                  <a:lnTo>
                    <a:pt x="406" y="824"/>
                  </a:lnTo>
                  <a:lnTo>
                    <a:pt x="406" y="824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3" name="Freeform 151"/>
            <p:cNvSpPr>
              <a:spLocks/>
            </p:cNvSpPr>
            <p:nvPr/>
          </p:nvSpPr>
          <p:spPr bwMode="auto">
            <a:xfrm>
              <a:off x="4700588" y="4273550"/>
              <a:ext cx="304800" cy="317500"/>
            </a:xfrm>
            <a:custGeom>
              <a:avLst/>
              <a:gdLst>
                <a:gd name="T0" fmla="*/ 102 w 192"/>
                <a:gd name="T1" fmla="*/ 58 h 200"/>
                <a:gd name="T2" fmla="*/ 78 w 192"/>
                <a:gd name="T3" fmla="*/ 34 h 200"/>
                <a:gd name="T4" fmla="*/ 74 w 192"/>
                <a:gd name="T5" fmla="*/ 32 h 200"/>
                <a:gd name="T6" fmla="*/ 58 w 192"/>
                <a:gd name="T7" fmla="*/ 28 h 200"/>
                <a:gd name="T8" fmla="*/ 22 w 192"/>
                <a:gd name="T9" fmla="*/ 2 h 200"/>
                <a:gd name="T10" fmla="*/ 12 w 192"/>
                <a:gd name="T11" fmla="*/ 0 h 200"/>
                <a:gd name="T12" fmla="*/ 8 w 192"/>
                <a:gd name="T13" fmla="*/ 0 h 200"/>
                <a:gd name="T14" fmla="*/ 0 w 192"/>
                <a:gd name="T15" fmla="*/ 16 h 200"/>
                <a:gd name="T16" fmla="*/ 6 w 192"/>
                <a:gd name="T17" fmla="*/ 28 h 200"/>
                <a:gd name="T18" fmla="*/ 40 w 192"/>
                <a:gd name="T19" fmla="*/ 56 h 200"/>
                <a:gd name="T20" fmla="*/ 44 w 192"/>
                <a:gd name="T21" fmla="*/ 64 h 200"/>
                <a:gd name="T22" fmla="*/ 52 w 192"/>
                <a:gd name="T23" fmla="*/ 76 h 200"/>
                <a:gd name="T24" fmla="*/ 56 w 192"/>
                <a:gd name="T25" fmla="*/ 76 h 200"/>
                <a:gd name="T26" fmla="*/ 74 w 192"/>
                <a:gd name="T27" fmla="*/ 68 h 200"/>
                <a:gd name="T28" fmla="*/ 86 w 192"/>
                <a:gd name="T29" fmla="*/ 64 h 200"/>
                <a:gd name="T30" fmla="*/ 94 w 192"/>
                <a:gd name="T31" fmla="*/ 68 h 200"/>
                <a:gd name="T32" fmla="*/ 102 w 192"/>
                <a:gd name="T33" fmla="*/ 76 h 200"/>
                <a:gd name="T34" fmla="*/ 132 w 192"/>
                <a:gd name="T35" fmla="*/ 108 h 200"/>
                <a:gd name="T36" fmla="*/ 158 w 192"/>
                <a:gd name="T37" fmla="*/ 138 h 200"/>
                <a:gd name="T38" fmla="*/ 164 w 192"/>
                <a:gd name="T39" fmla="*/ 152 h 200"/>
                <a:gd name="T40" fmla="*/ 174 w 192"/>
                <a:gd name="T41" fmla="*/ 186 h 200"/>
                <a:gd name="T42" fmla="*/ 178 w 192"/>
                <a:gd name="T43" fmla="*/ 198 h 200"/>
                <a:gd name="T44" fmla="*/ 180 w 192"/>
                <a:gd name="T45" fmla="*/ 198 h 200"/>
                <a:gd name="T46" fmla="*/ 168 w 192"/>
                <a:gd name="T47" fmla="*/ 160 h 200"/>
                <a:gd name="T48" fmla="*/ 150 w 192"/>
                <a:gd name="T49" fmla="*/ 106 h 200"/>
                <a:gd name="T50" fmla="*/ 150 w 192"/>
                <a:gd name="T51" fmla="*/ 98 h 200"/>
                <a:gd name="T52" fmla="*/ 156 w 192"/>
                <a:gd name="T53" fmla="*/ 84 h 200"/>
                <a:gd name="T54" fmla="*/ 166 w 192"/>
                <a:gd name="T55" fmla="*/ 76 h 200"/>
                <a:gd name="T56" fmla="*/ 190 w 192"/>
                <a:gd name="T57" fmla="*/ 70 h 200"/>
                <a:gd name="T58" fmla="*/ 192 w 192"/>
                <a:gd name="T59" fmla="*/ 70 h 200"/>
                <a:gd name="T60" fmla="*/ 182 w 192"/>
                <a:gd name="T61" fmla="*/ 64 h 200"/>
                <a:gd name="T62" fmla="*/ 156 w 192"/>
                <a:gd name="T63" fmla="*/ 52 h 200"/>
                <a:gd name="T64" fmla="*/ 120 w 192"/>
                <a:gd name="T65" fmla="*/ 36 h 200"/>
                <a:gd name="T66" fmla="*/ 112 w 192"/>
                <a:gd name="T67" fmla="*/ 32 h 200"/>
                <a:gd name="T68" fmla="*/ 112 w 192"/>
                <a:gd name="T69" fmla="*/ 36 h 200"/>
                <a:gd name="T70" fmla="*/ 118 w 192"/>
                <a:gd name="T71" fmla="*/ 56 h 200"/>
                <a:gd name="T72" fmla="*/ 130 w 192"/>
                <a:gd name="T73" fmla="*/ 76 h 200"/>
                <a:gd name="T74" fmla="*/ 136 w 192"/>
                <a:gd name="T75" fmla="*/ 90 h 200"/>
                <a:gd name="T76" fmla="*/ 132 w 192"/>
                <a:gd name="T77" fmla="*/ 98 h 200"/>
                <a:gd name="T78" fmla="*/ 128 w 192"/>
                <a:gd name="T79" fmla="*/ 94 h 200"/>
                <a:gd name="T80" fmla="*/ 102 w 192"/>
                <a:gd name="T81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00">
                  <a:moveTo>
                    <a:pt x="102" y="58"/>
                  </a:moveTo>
                  <a:lnTo>
                    <a:pt x="102" y="58"/>
                  </a:lnTo>
                  <a:lnTo>
                    <a:pt x="84" y="38"/>
                  </a:lnTo>
                  <a:lnTo>
                    <a:pt x="78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6" y="32"/>
                  </a:lnTo>
                  <a:lnTo>
                    <a:pt x="58" y="28"/>
                  </a:lnTo>
                  <a:lnTo>
                    <a:pt x="40" y="14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6" y="28"/>
                  </a:lnTo>
                  <a:lnTo>
                    <a:pt x="20" y="4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4" y="64"/>
                  </a:lnTo>
                  <a:lnTo>
                    <a:pt x="48" y="70"/>
                  </a:lnTo>
                  <a:lnTo>
                    <a:pt x="52" y="76"/>
                  </a:lnTo>
                  <a:lnTo>
                    <a:pt x="5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4" y="68"/>
                  </a:lnTo>
                  <a:lnTo>
                    <a:pt x="80" y="66"/>
                  </a:lnTo>
                  <a:lnTo>
                    <a:pt x="86" y="64"/>
                  </a:lnTo>
                  <a:lnTo>
                    <a:pt x="90" y="66"/>
                  </a:lnTo>
                  <a:lnTo>
                    <a:pt x="94" y="68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16" y="92"/>
                  </a:lnTo>
                  <a:lnTo>
                    <a:pt x="132" y="108"/>
                  </a:lnTo>
                  <a:lnTo>
                    <a:pt x="146" y="122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52"/>
                  </a:lnTo>
                  <a:lnTo>
                    <a:pt x="170" y="170"/>
                  </a:lnTo>
                  <a:lnTo>
                    <a:pt x="174" y="186"/>
                  </a:lnTo>
                  <a:lnTo>
                    <a:pt x="178" y="198"/>
                  </a:lnTo>
                  <a:lnTo>
                    <a:pt x="178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78" y="192"/>
                  </a:lnTo>
                  <a:lnTo>
                    <a:pt x="168" y="160"/>
                  </a:lnTo>
                  <a:lnTo>
                    <a:pt x="154" y="122"/>
                  </a:lnTo>
                  <a:lnTo>
                    <a:pt x="150" y="10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2" y="90"/>
                  </a:lnTo>
                  <a:lnTo>
                    <a:pt x="156" y="84"/>
                  </a:lnTo>
                  <a:lnTo>
                    <a:pt x="160" y="80"/>
                  </a:lnTo>
                  <a:lnTo>
                    <a:pt x="166" y="76"/>
                  </a:lnTo>
                  <a:lnTo>
                    <a:pt x="180" y="72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2" y="68"/>
                  </a:lnTo>
                  <a:lnTo>
                    <a:pt x="182" y="6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34" y="44"/>
                  </a:lnTo>
                  <a:lnTo>
                    <a:pt x="120" y="36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4" y="46"/>
                  </a:lnTo>
                  <a:lnTo>
                    <a:pt x="118" y="56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4" y="84"/>
                  </a:lnTo>
                  <a:lnTo>
                    <a:pt x="136" y="90"/>
                  </a:lnTo>
                  <a:lnTo>
                    <a:pt x="136" y="96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8" y="94"/>
                  </a:lnTo>
                  <a:lnTo>
                    <a:pt x="122" y="84"/>
                  </a:lnTo>
                  <a:lnTo>
                    <a:pt x="102" y="58"/>
                  </a:lnTo>
                  <a:lnTo>
                    <a:pt x="10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3" name="Line Callout 2 (Accent Bar) 2"/>
          <p:cNvSpPr/>
          <p:nvPr/>
        </p:nvSpPr>
        <p:spPr bwMode="ltGray">
          <a:xfrm flipH="1">
            <a:off x="998975" y="2304711"/>
            <a:ext cx="3488409" cy="936104"/>
          </a:xfrm>
          <a:prstGeom prst="accentCallout2">
            <a:avLst>
              <a:gd name="adj1" fmla="val 22820"/>
              <a:gd name="adj2" fmla="val -113"/>
              <a:gd name="adj3" fmla="val 22820"/>
              <a:gd name="adj4" fmla="val -7387"/>
              <a:gd name="adj5" fmla="val 138956"/>
              <a:gd name="adj6" fmla="val -5593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Qual o </a:t>
            </a:r>
            <a:r>
              <a:rPr lang="pt-PT" b="1" dirty="0" smtClean="0">
                <a:solidFill>
                  <a:schemeClr val="tx1"/>
                </a:solidFill>
                <a:latin typeface="Georgia" pitchFamily="18" charset="0"/>
              </a:rPr>
              <a:t>risco 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da utilização dos serviços não autorizados?</a:t>
            </a:r>
            <a:endParaRPr lang="pt-PT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ltGray">
          <a:xfrm>
            <a:off x="5968723" y="5589240"/>
            <a:ext cx="1008112" cy="5053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1"/>
                </a:solidFill>
                <a:latin typeface="Georgia" pitchFamily="18" charset="0"/>
              </a:rPr>
              <a:t>CRO</a:t>
            </a:r>
            <a:endParaRPr lang="pt-PT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</p:spPr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31" name="Date Placeholder 6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</p:spPr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5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Agenda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endParaRPr lang="pt-PT" dirty="0"/>
          </a:p>
          <a:p>
            <a:r>
              <a:rPr lang="pt-PT" dirty="0" smtClean="0"/>
              <a:t>Tipos de </a:t>
            </a:r>
            <a:r>
              <a:rPr lang="pt-PT" i="1" dirty="0" err="1" smtClean="0"/>
              <a:t>Cloud</a:t>
            </a:r>
            <a:r>
              <a:rPr lang="pt-PT" i="1" dirty="0" smtClean="0"/>
              <a:t> </a:t>
            </a:r>
            <a:r>
              <a:rPr lang="pt-PT" dirty="0" smtClean="0"/>
              <a:t>e exemplos de utilização</a:t>
            </a:r>
          </a:p>
          <a:p>
            <a:r>
              <a:rPr lang="pt-PT" dirty="0" smtClean="0"/>
              <a:t>Principais </a:t>
            </a:r>
            <a:r>
              <a:rPr lang="pt-PT" dirty="0" smtClean="0"/>
              <a:t>benefícios e desafios</a:t>
            </a:r>
            <a:endParaRPr lang="pt-PT" dirty="0" smtClean="0"/>
          </a:p>
          <a:p>
            <a:r>
              <a:rPr lang="pt-PT" dirty="0" smtClean="0"/>
              <a:t>Drivers de risco</a:t>
            </a:r>
          </a:p>
          <a:p>
            <a:r>
              <a:rPr lang="pt-PT" dirty="0" smtClean="0"/>
              <a:t>Principais Riscos</a:t>
            </a:r>
          </a:p>
          <a:p>
            <a:r>
              <a:rPr lang="pt-PT" dirty="0" smtClean="0"/>
              <a:t>O papel do auditor interno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3</a:t>
            </a:fld>
            <a:endParaRPr lang="pt-PT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26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Computing</a:t>
            </a:r>
            <a:br>
              <a:rPr lang="en-GB" dirty="0"/>
            </a:br>
            <a:r>
              <a:rPr lang="en-GB" b="0" i="0" dirty="0" err="1"/>
              <a:t>Principais</a:t>
            </a:r>
            <a:r>
              <a:rPr lang="en-GB" b="0" i="0" dirty="0"/>
              <a:t> </a:t>
            </a:r>
            <a:r>
              <a:rPr lang="en-GB" b="0" i="0" dirty="0" err="1"/>
              <a:t>desafios</a:t>
            </a:r>
            <a:endParaRPr lang="en-GB" b="0" i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30</a:t>
            </a:fld>
            <a:endParaRPr lang="en-GB"/>
          </a:p>
        </p:txBody>
      </p:sp>
      <p:grpSp>
        <p:nvGrpSpPr>
          <p:cNvPr id="222" name="Group 221"/>
          <p:cNvGrpSpPr/>
          <p:nvPr/>
        </p:nvGrpSpPr>
        <p:grpSpPr>
          <a:xfrm>
            <a:off x="998975" y="3766546"/>
            <a:ext cx="679022" cy="2236919"/>
            <a:chOff x="6259513" y="1922463"/>
            <a:chExt cx="447675" cy="1474787"/>
          </a:xfrm>
        </p:grpSpPr>
        <p:sp>
          <p:nvSpPr>
            <p:cNvPr id="288" name="Freeform 49"/>
            <p:cNvSpPr>
              <a:spLocks noEditPoints="1"/>
            </p:cNvSpPr>
            <p:nvPr/>
          </p:nvSpPr>
          <p:spPr bwMode="auto">
            <a:xfrm>
              <a:off x="6259513" y="1922463"/>
              <a:ext cx="447675" cy="1474787"/>
            </a:xfrm>
            <a:custGeom>
              <a:avLst/>
              <a:gdLst>
                <a:gd name="T0" fmla="*/ 251 w 282"/>
                <a:gd name="T1" fmla="*/ 841 h 929"/>
                <a:gd name="T2" fmla="*/ 234 w 282"/>
                <a:gd name="T3" fmla="*/ 744 h 929"/>
                <a:gd name="T4" fmla="*/ 222 w 282"/>
                <a:gd name="T5" fmla="*/ 658 h 929"/>
                <a:gd name="T6" fmla="*/ 219 w 282"/>
                <a:gd name="T7" fmla="*/ 505 h 929"/>
                <a:gd name="T8" fmla="*/ 211 w 282"/>
                <a:gd name="T9" fmla="*/ 387 h 929"/>
                <a:gd name="T10" fmla="*/ 205 w 282"/>
                <a:gd name="T11" fmla="*/ 334 h 929"/>
                <a:gd name="T12" fmla="*/ 207 w 282"/>
                <a:gd name="T13" fmla="*/ 322 h 929"/>
                <a:gd name="T14" fmla="*/ 222 w 282"/>
                <a:gd name="T15" fmla="*/ 310 h 929"/>
                <a:gd name="T16" fmla="*/ 254 w 282"/>
                <a:gd name="T17" fmla="*/ 297 h 929"/>
                <a:gd name="T18" fmla="*/ 245 w 282"/>
                <a:gd name="T19" fmla="*/ 239 h 929"/>
                <a:gd name="T20" fmla="*/ 214 w 282"/>
                <a:gd name="T21" fmla="*/ 169 h 929"/>
                <a:gd name="T22" fmla="*/ 151 w 282"/>
                <a:gd name="T23" fmla="*/ 140 h 929"/>
                <a:gd name="T24" fmla="*/ 140 w 282"/>
                <a:gd name="T25" fmla="*/ 125 h 929"/>
                <a:gd name="T26" fmla="*/ 154 w 282"/>
                <a:gd name="T27" fmla="*/ 92 h 929"/>
                <a:gd name="T28" fmla="*/ 153 w 282"/>
                <a:gd name="T29" fmla="*/ 34 h 929"/>
                <a:gd name="T30" fmla="*/ 106 w 282"/>
                <a:gd name="T31" fmla="*/ 0 h 929"/>
                <a:gd name="T32" fmla="*/ 69 w 282"/>
                <a:gd name="T33" fmla="*/ 44 h 929"/>
                <a:gd name="T34" fmla="*/ 66 w 282"/>
                <a:gd name="T35" fmla="*/ 77 h 929"/>
                <a:gd name="T36" fmla="*/ 83 w 282"/>
                <a:gd name="T37" fmla="*/ 123 h 929"/>
                <a:gd name="T38" fmla="*/ 15 w 282"/>
                <a:gd name="T39" fmla="*/ 158 h 929"/>
                <a:gd name="T40" fmla="*/ 0 w 282"/>
                <a:gd name="T41" fmla="*/ 223 h 929"/>
                <a:gd name="T42" fmla="*/ 12 w 282"/>
                <a:gd name="T43" fmla="*/ 326 h 929"/>
                <a:gd name="T44" fmla="*/ 9 w 282"/>
                <a:gd name="T45" fmla="*/ 447 h 929"/>
                <a:gd name="T46" fmla="*/ 35 w 282"/>
                <a:gd name="T47" fmla="*/ 667 h 929"/>
                <a:gd name="T48" fmla="*/ 31 w 282"/>
                <a:gd name="T49" fmla="*/ 815 h 929"/>
                <a:gd name="T50" fmla="*/ 20 w 282"/>
                <a:gd name="T51" fmla="*/ 900 h 929"/>
                <a:gd name="T52" fmla="*/ 38 w 282"/>
                <a:gd name="T53" fmla="*/ 929 h 929"/>
                <a:gd name="T54" fmla="*/ 79 w 282"/>
                <a:gd name="T55" fmla="*/ 905 h 929"/>
                <a:gd name="T56" fmla="*/ 97 w 282"/>
                <a:gd name="T57" fmla="*/ 851 h 929"/>
                <a:gd name="T58" fmla="*/ 106 w 282"/>
                <a:gd name="T59" fmla="*/ 720 h 929"/>
                <a:gd name="T60" fmla="*/ 123 w 282"/>
                <a:gd name="T61" fmla="*/ 607 h 929"/>
                <a:gd name="T62" fmla="*/ 137 w 282"/>
                <a:gd name="T63" fmla="*/ 581 h 929"/>
                <a:gd name="T64" fmla="*/ 151 w 282"/>
                <a:gd name="T65" fmla="*/ 642 h 929"/>
                <a:gd name="T66" fmla="*/ 160 w 282"/>
                <a:gd name="T67" fmla="*/ 703 h 929"/>
                <a:gd name="T68" fmla="*/ 185 w 282"/>
                <a:gd name="T69" fmla="*/ 857 h 929"/>
                <a:gd name="T70" fmla="*/ 217 w 282"/>
                <a:gd name="T71" fmla="*/ 891 h 929"/>
                <a:gd name="T72" fmla="*/ 270 w 282"/>
                <a:gd name="T73" fmla="*/ 911 h 929"/>
                <a:gd name="T74" fmla="*/ 274 w 282"/>
                <a:gd name="T75" fmla="*/ 875 h 929"/>
                <a:gd name="T76" fmla="*/ 71 w 282"/>
                <a:gd name="T77" fmla="*/ 368 h 929"/>
                <a:gd name="T78" fmla="*/ 123 w 282"/>
                <a:gd name="T79" fmla="*/ 333 h 929"/>
                <a:gd name="T80" fmla="*/ 129 w 282"/>
                <a:gd name="T81" fmla="*/ 303 h 929"/>
                <a:gd name="T82" fmla="*/ 122 w 282"/>
                <a:gd name="T83" fmla="*/ 293 h 929"/>
                <a:gd name="T84" fmla="*/ 92 w 282"/>
                <a:gd name="T85" fmla="*/ 288 h 929"/>
                <a:gd name="T86" fmla="*/ 111 w 282"/>
                <a:gd name="T87" fmla="*/ 280 h 929"/>
                <a:gd name="T88" fmla="*/ 125 w 282"/>
                <a:gd name="T89" fmla="*/ 256 h 929"/>
                <a:gd name="T90" fmla="*/ 105 w 282"/>
                <a:gd name="T91" fmla="*/ 249 h 929"/>
                <a:gd name="T92" fmla="*/ 79 w 282"/>
                <a:gd name="T93" fmla="*/ 231 h 929"/>
                <a:gd name="T94" fmla="*/ 65 w 282"/>
                <a:gd name="T95" fmla="*/ 191 h 929"/>
                <a:gd name="T96" fmla="*/ 199 w 282"/>
                <a:gd name="T97" fmla="*/ 199 h 929"/>
                <a:gd name="T98" fmla="*/ 151 w 282"/>
                <a:gd name="T99" fmla="*/ 252 h 929"/>
                <a:gd name="T100" fmla="*/ 143 w 282"/>
                <a:gd name="T101" fmla="*/ 293 h 929"/>
                <a:gd name="T102" fmla="*/ 140 w 282"/>
                <a:gd name="T103" fmla="*/ 297 h 929"/>
                <a:gd name="T104" fmla="*/ 146 w 282"/>
                <a:gd name="T105" fmla="*/ 313 h 929"/>
                <a:gd name="T106" fmla="*/ 146 w 282"/>
                <a:gd name="T107" fmla="*/ 322 h 929"/>
                <a:gd name="T108" fmla="*/ 170 w 282"/>
                <a:gd name="T109" fmla="*/ 331 h 929"/>
                <a:gd name="T110" fmla="*/ 75 w 282"/>
                <a:gd name="T111" fmla="*/ 28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929">
                  <a:moveTo>
                    <a:pt x="274" y="875"/>
                  </a:moveTo>
                  <a:lnTo>
                    <a:pt x="274" y="875"/>
                  </a:lnTo>
                  <a:lnTo>
                    <a:pt x="264" y="866"/>
                  </a:lnTo>
                  <a:lnTo>
                    <a:pt x="253" y="858"/>
                  </a:lnTo>
                  <a:lnTo>
                    <a:pt x="242" y="852"/>
                  </a:lnTo>
                  <a:lnTo>
                    <a:pt x="242" y="848"/>
                  </a:lnTo>
                  <a:lnTo>
                    <a:pt x="251" y="841"/>
                  </a:lnTo>
                  <a:lnTo>
                    <a:pt x="251" y="841"/>
                  </a:lnTo>
                  <a:lnTo>
                    <a:pt x="253" y="829"/>
                  </a:lnTo>
                  <a:lnTo>
                    <a:pt x="251" y="818"/>
                  </a:lnTo>
                  <a:lnTo>
                    <a:pt x="250" y="807"/>
                  </a:lnTo>
                  <a:lnTo>
                    <a:pt x="250" y="807"/>
                  </a:lnTo>
                  <a:lnTo>
                    <a:pt x="240" y="780"/>
                  </a:lnTo>
                  <a:lnTo>
                    <a:pt x="236" y="761"/>
                  </a:lnTo>
                  <a:lnTo>
                    <a:pt x="234" y="744"/>
                  </a:lnTo>
                  <a:lnTo>
                    <a:pt x="234" y="744"/>
                  </a:lnTo>
                  <a:lnTo>
                    <a:pt x="236" y="715"/>
                  </a:lnTo>
                  <a:lnTo>
                    <a:pt x="234" y="703"/>
                  </a:lnTo>
                  <a:lnTo>
                    <a:pt x="231" y="698"/>
                  </a:lnTo>
                  <a:lnTo>
                    <a:pt x="228" y="693"/>
                  </a:lnTo>
                  <a:lnTo>
                    <a:pt x="228" y="693"/>
                  </a:lnTo>
                  <a:lnTo>
                    <a:pt x="225" y="687"/>
                  </a:lnTo>
                  <a:lnTo>
                    <a:pt x="223" y="679"/>
                  </a:lnTo>
                  <a:lnTo>
                    <a:pt x="222" y="658"/>
                  </a:lnTo>
                  <a:lnTo>
                    <a:pt x="220" y="627"/>
                  </a:lnTo>
                  <a:lnTo>
                    <a:pt x="220" y="627"/>
                  </a:lnTo>
                  <a:lnTo>
                    <a:pt x="222" y="615"/>
                  </a:lnTo>
                  <a:lnTo>
                    <a:pt x="222" y="595"/>
                  </a:lnTo>
                  <a:lnTo>
                    <a:pt x="223" y="570"/>
                  </a:lnTo>
                  <a:lnTo>
                    <a:pt x="223" y="548"/>
                  </a:lnTo>
                  <a:lnTo>
                    <a:pt x="223" y="548"/>
                  </a:lnTo>
                  <a:lnTo>
                    <a:pt x="219" y="505"/>
                  </a:lnTo>
                  <a:lnTo>
                    <a:pt x="216" y="481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28" y="448"/>
                  </a:lnTo>
                  <a:lnTo>
                    <a:pt x="222" y="424"/>
                  </a:lnTo>
                  <a:lnTo>
                    <a:pt x="217" y="404"/>
                  </a:lnTo>
                  <a:lnTo>
                    <a:pt x="217" y="404"/>
                  </a:lnTo>
                  <a:lnTo>
                    <a:pt x="211" y="387"/>
                  </a:lnTo>
                  <a:lnTo>
                    <a:pt x="207" y="365"/>
                  </a:lnTo>
                  <a:lnTo>
                    <a:pt x="202" y="347"/>
                  </a:lnTo>
                  <a:lnTo>
                    <a:pt x="202" y="336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202" y="334"/>
                  </a:lnTo>
                  <a:lnTo>
                    <a:pt x="205" y="334"/>
                  </a:lnTo>
                  <a:lnTo>
                    <a:pt x="205" y="334"/>
                  </a:lnTo>
                  <a:lnTo>
                    <a:pt x="207" y="334"/>
                  </a:lnTo>
                  <a:lnTo>
                    <a:pt x="208" y="333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8" y="326"/>
                  </a:lnTo>
                  <a:lnTo>
                    <a:pt x="208" y="323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8" y="320"/>
                  </a:lnTo>
                  <a:lnTo>
                    <a:pt x="210" y="319"/>
                  </a:lnTo>
                  <a:lnTo>
                    <a:pt x="210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22" y="310"/>
                  </a:lnTo>
                  <a:lnTo>
                    <a:pt x="231" y="308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44" y="308"/>
                  </a:lnTo>
                  <a:lnTo>
                    <a:pt x="248" y="305"/>
                  </a:lnTo>
                  <a:lnTo>
                    <a:pt x="253" y="302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6" y="289"/>
                  </a:lnTo>
                  <a:lnTo>
                    <a:pt x="256" y="280"/>
                  </a:lnTo>
                  <a:lnTo>
                    <a:pt x="256" y="269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1" y="249"/>
                  </a:lnTo>
                  <a:lnTo>
                    <a:pt x="248" y="243"/>
                  </a:lnTo>
                  <a:lnTo>
                    <a:pt x="245" y="239"/>
                  </a:lnTo>
                  <a:lnTo>
                    <a:pt x="245" y="239"/>
                  </a:lnTo>
                  <a:lnTo>
                    <a:pt x="237" y="229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4" y="165"/>
                  </a:lnTo>
                  <a:lnTo>
                    <a:pt x="213" y="160"/>
                  </a:lnTo>
                  <a:lnTo>
                    <a:pt x="208" y="155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1" y="146"/>
                  </a:lnTo>
                  <a:lnTo>
                    <a:pt x="159" y="143"/>
                  </a:lnTo>
                  <a:lnTo>
                    <a:pt x="151" y="140"/>
                  </a:lnTo>
                  <a:lnTo>
                    <a:pt x="151" y="140"/>
                  </a:lnTo>
                  <a:lnTo>
                    <a:pt x="151" y="138"/>
                  </a:lnTo>
                  <a:lnTo>
                    <a:pt x="149" y="135"/>
                  </a:lnTo>
                  <a:lnTo>
                    <a:pt x="148" y="131"/>
                  </a:lnTo>
                  <a:lnTo>
                    <a:pt x="145" y="129"/>
                  </a:lnTo>
                  <a:lnTo>
                    <a:pt x="140" y="128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2" y="115"/>
                  </a:lnTo>
                  <a:lnTo>
                    <a:pt x="145" y="106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9" y="98"/>
                  </a:lnTo>
                  <a:lnTo>
                    <a:pt x="153" y="97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3" y="34"/>
                  </a:lnTo>
                  <a:lnTo>
                    <a:pt x="151" y="27"/>
                  </a:lnTo>
                  <a:lnTo>
                    <a:pt x="148" y="21"/>
                  </a:lnTo>
                  <a:lnTo>
                    <a:pt x="143" y="15"/>
                  </a:lnTo>
                  <a:lnTo>
                    <a:pt x="137" y="9"/>
                  </a:lnTo>
                  <a:lnTo>
                    <a:pt x="129" y="4"/>
                  </a:lnTo>
                  <a:lnTo>
                    <a:pt x="119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4" y="20"/>
                  </a:lnTo>
                  <a:lnTo>
                    <a:pt x="71" y="27"/>
                  </a:lnTo>
                  <a:lnTo>
                    <a:pt x="69" y="3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68" y="69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8" y="86"/>
                  </a:lnTo>
                  <a:lnTo>
                    <a:pt x="71" y="92"/>
                  </a:lnTo>
                  <a:lnTo>
                    <a:pt x="74" y="97"/>
                  </a:lnTo>
                  <a:lnTo>
                    <a:pt x="75" y="98"/>
                  </a:lnTo>
                  <a:lnTo>
                    <a:pt x="79" y="98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79" y="128"/>
                  </a:lnTo>
                  <a:lnTo>
                    <a:pt x="75" y="132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6" y="146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15" y="158"/>
                  </a:lnTo>
                  <a:lnTo>
                    <a:pt x="9" y="163"/>
                  </a:lnTo>
                  <a:lnTo>
                    <a:pt x="6" y="171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2" y="206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99"/>
                  </a:lnTo>
                  <a:lnTo>
                    <a:pt x="2" y="306"/>
                  </a:lnTo>
                  <a:lnTo>
                    <a:pt x="3" y="314"/>
                  </a:lnTo>
                  <a:lnTo>
                    <a:pt x="8" y="320"/>
                  </a:lnTo>
                  <a:lnTo>
                    <a:pt x="12" y="326"/>
                  </a:lnTo>
                  <a:lnTo>
                    <a:pt x="18" y="333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2" y="359"/>
                  </a:lnTo>
                  <a:lnTo>
                    <a:pt x="17" y="384"/>
                  </a:lnTo>
                  <a:lnTo>
                    <a:pt x="12" y="416"/>
                  </a:lnTo>
                  <a:lnTo>
                    <a:pt x="12" y="416"/>
                  </a:lnTo>
                  <a:lnTo>
                    <a:pt x="9" y="447"/>
                  </a:lnTo>
                  <a:lnTo>
                    <a:pt x="9" y="470"/>
                  </a:lnTo>
                  <a:lnTo>
                    <a:pt x="9" y="490"/>
                  </a:lnTo>
                  <a:lnTo>
                    <a:pt x="28" y="493"/>
                  </a:lnTo>
                  <a:lnTo>
                    <a:pt x="28" y="493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35" y="632"/>
                  </a:lnTo>
                  <a:lnTo>
                    <a:pt x="35" y="667"/>
                  </a:lnTo>
                  <a:lnTo>
                    <a:pt x="34" y="704"/>
                  </a:lnTo>
                  <a:lnTo>
                    <a:pt x="34" y="704"/>
                  </a:lnTo>
                  <a:lnTo>
                    <a:pt x="34" y="740"/>
                  </a:lnTo>
                  <a:lnTo>
                    <a:pt x="34" y="767"/>
                  </a:lnTo>
                  <a:lnTo>
                    <a:pt x="34" y="792"/>
                  </a:lnTo>
                  <a:lnTo>
                    <a:pt x="34" y="803"/>
                  </a:lnTo>
                  <a:lnTo>
                    <a:pt x="31" y="815"/>
                  </a:lnTo>
                  <a:lnTo>
                    <a:pt x="31" y="815"/>
                  </a:lnTo>
                  <a:lnTo>
                    <a:pt x="29" y="827"/>
                  </a:lnTo>
                  <a:lnTo>
                    <a:pt x="28" y="840"/>
                  </a:lnTo>
                  <a:lnTo>
                    <a:pt x="29" y="863"/>
                  </a:lnTo>
                  <a:lnTo>
                    <a:pt x="31" y="880"/>
                  </a:lnTo>
                  <a:lnTo>
                    <a:pt x="32" y="889"/>
                  </a:lnTo>
                  <a:lnTo>
                    <a:pt x="32" y="889"/>
                  </a:lnTo>
                  <a:lnTo>
                    <a:pt x="28" y="892"/>
                  </a:lnTo>
                  <a:lnTo>
                    <a:pt x="20" y="900"/>
                  </a:lnTo>
                  <a:lnTo>
                    <a:pt x="17" y="905"/>
                  </a:lnTo>
                  <a:lnTo>
                    <a:pt x="15" y="911"/>
                  </a:lnTo>
                  <a:lnTo>
                    <a:pt x="15" y="917"/>
                  </a:lnTo>
                  <a:lnTo>
                    <a:pt x="18" y="921"/>
                  </a:lnTo>
                  <a:lnTo>
                    <a:pt x="18" y="921"/>
                  </a:lnTo>
                  <a:lnTo>
                    <a:pt x="25" y="928"/>
                  </a:lnTo>
                  <a:lnTo>
                    <a:pt x="31" y="929"/>
                  </a:lnTo>
                  <a:lnTo>
                    <a:pt x="38" y="929"/>
                  </a:lnTo>
                  <a:lnTo>
                    <a:pt x="46" y="928"/>
                  </a:lnTo>
                  <a:lnTo>
                    <a:pt x="52" y="925"/>
                  </a:lnTo>
                  <a:lnTo>
                    <a:pt x="60" y="921"/>
                  </a:lnTo>
                  <a:lnTo>
                    <a:pt x="65" y="917"/>
                  </a:lnTo>
                  <a:lnTo>
                    <a:pt x="69" y="911"/>
                  </a:lnTo>
                  <a:lnTo>
                    <a:pt x="69" y="911"/>
                  </a:lnTo>
                  <a:lnTo>
                    <a:pt x="74" y="908"/>
                  </a:lnTo>
                  <a:lnTo>
                    <a:pt x="79" y="905"/>
                  </a:lnTo>
                  <a:lnTo>
                    <a:pt x="89" y="900"/>
                  </a:lnTo>
                  <a:lnTo>
                    <a:pt x="94" y="897"/>
                  </a:lnTo>
                  <a:lnTo>
                    <a:pt x="97" y="892"/>
                  </a:lnTo>
                  <a:lnTo>
                    <a:pt x="97" y="886"/>
                  </a:lnTo>
                  <a:lnTo>
                    <a:pt x="96" y="877"/>
                  </a:lnTo>
                  <a:lnTo>
                    <a:pt x="102" y="874"/>
                  </a:lnTo>
                  <a:lnTo>
                    <a:pt x="102" y="874"/>
                  </a:lnTo>
                  <a:lnTo>
                    <a:pt x="97" y="851"/>
                  </a:lnTo>
                  <a:lnTo>
                    <a:pt x="94" y="831"/>
                  </a:lnTo>
                  <a:lnTo>
                    <a:pt x="92" y="812"/>
                  </a:lnTo>
                  <a:lnTo>
                    <a:pt x="92" y="812"/>
                  </a:lnTo>
                  <a:lnTo>
                    <a:pt x="96" y="797"/>
                  </a:lnTo>
                  <a:lnTo>
                    <a:pt x="100" y="774"/>
                  </a:lnTo>
                  <a:lnTo>
                    <a:pt x="105" y="749"/>
                  </a:lnTo>
                  <a:lnTo>
                    <a:pt x="106" y="735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07"/>
                  </a:lnTo>
                  <a:lnTo>
                    <a:pt x="106" y="696"/>
                  </a:lnTo>
                  <a:lnTo>
                    <a:pt x="109" y="679"/>
                  </a:lnTo>
                  <a:lnTo>
                    <a:pt x="112" y="669"/>
                  </a:lnTo>
                  <a:lnTo>
                    <a:pt x="116" y="656"/>
                  </a:lnTo>
                  <a:lnTo>
                    <a:pt x="116" y="656"/>
                  </a:lnTo>
                  <a:lnTo>
                    <a:pt x="123" y="607"/>
                  </a:lnTo>
                  <a:lnTo>
                    <a:pt x="126" y="579"/>
                  </a:lnTo>
                  <a:lnTo>
                    <a:pt x="126" y="567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9" y="565"/>
                  </a:lnTo>
                  <a:lnTo>
                    <a:pt x="134" y="573"/>
                  </a:lnTo>
                  <a:lnTo>
                    <a:pt x="137" y="581"/>
                  </a:lnTo>
                  <a:lnTo>
                    <a:pt x="137" y="581"/>
                  </a:lnTo>
                  <a:lnTo>
                    <a:pt x="139" y="589"/>
                  </a:lnTo>
                  <a:lnTo>
                    <a:pt x="139" y="595"/>
                  </a:lnTo>
                  <a:lnTo>
                    <a:pt x="139" y="602"/>
                  </a:lnTo>
                  <a:lnTo>
                    <a:pt x="142" y="613"/>
                  </a:lnTo>
                  <a:lnTo>
                    <a:pt x="142" y="613"/>
                  </a:lnTo>
                  <a:lnTo>
                    <a:pt x="149" y="630"/>
                  </a:lnTo>
                  <a:lnTo>
                    <a:pt x="151" y="636"/>
                  </a:lnTo>
                  <a:lnTo>
                    <a:pt x="151" y="642"/>
                  </a:lnTo>
                  <a:lnTo>
                    <a:pt x="151" y="642"/>
                  </a:lnTo>
                  <a:lnTo>
                    <a:pt x="153" y="661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9" y="683"/>
                  </a:lnTo>
                  <a:lnTo>
                    <a:pt x="159" y="689"/>
                  </a:lnTo>
                  <a:lnTo>
                    <a:pt x="160" y="703"/>
                  </a:lnTo>
                  <a:lnTo>
                    <a:pt x="160" y="703"/>
                  </a:lnTo>
                  <a:lnTo>
                    <a:pt x="176" y="801"/>
                  </a:lnTo>
                  <a:lnTo>
                    <a:pt x="176" y="801"/>
                  </a:lnTo>
                  <a:lnTo>
                    <a:pt x="177" y="814"/>
                  </a:lnTo>
                  <a:lnTo>
                    <a:pt x="182" y="829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52"/>
                  </a:lnTo>
                  <a:lnTo>
                    <a:pt x="185" y="857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8"/>
                  </a:lnTo>
                  <a:lnTo>
                    <a:pt x="186" y="872"/>
                  </a:lnTo>
                  <a:lnTo>
                    <a:pt x="193" y="877"/>
                  </a:lnTo>
                  <a:lnTo>
                    <a:pt x="200" y="881"/>
                  </a:lnTo>
                  <a:lnTo>
                    <a:pt x="200" y="881"/>
                  </a:lnTo>
                  <a:lnTo>
                    <a:pt x="217" y="891"/>
                  </a:lnTo>
                  <a:lnTo>
                    <a:pt x="227" y="895"/>
                  </a:lnTo>
                  <a:lnTo>
                    <a:pt x="236" y="901"/>
                  </a:lnTo>
                  <a:lnTo>
                    <a:pt x="236" y="901"/>
                  </a:lnTo>
                  <a:lnTo>
                    <a:pt x="244" y="908"/>
                  </a:lnTo>
                  <a:lnTo>
                    <a:pt x="253" y="912"/>
                  </a:lnTo>
                  <a:lnTo>
                    <a:pt x="262" y="914"/>
                  </a:lnTo>
                  <a:lnTo>
                    <a:pt x="270" y="911"/>
                  </a:lnTo>
                  <a:lnTo>
                    <a:pt x="270" y="911"/>
                  </a:lnTo>
                  <a:lnTo>
                    <a:pt x="274" y="909"/>
                  </a:lnTo>
                  <a:lnTo>
                    <a:pt x="277" y="906"/>
                  </a:lnTo>
                  <a:lnTo>
                    <a:pt x="281" y="901"/>
                  </a:lnTo>
                  <a:lnTo>
                    <a:pt x="282" y="897"/>
                  </a:lnTo>
                  <a:lnTo>
                    <a:pt x="282" y="892"/>
                  </a:lnTo>
                  <a:lnTo>
                    <a:pt x="281" y="886"/>
                  </a:lnTo>
                  <a:lnTo>
                    <a:pt x="279" y="881"/>
                  </a:lnTo>
                  <a:lnTo>
                    <a:pt x="274" y="875"/>
                  </a:lnTo>
                  <a:lnTo>
                    <a:pt x="274" y="875"/>
                  </a:lnTo>
                  <a:close/>
                  <a:moveTo>
                    <a:pt x="197" y="359"/>
                  </a:moveTo>
                  <a:lnTo>
                    <a:pt x="197" y="359"/>
                  </a:lnTo>
                  <a:lnTo>
                    <a:pt x="197" y="363"/>
                  </a:lnTo>
                  <a:lnTo>
                    <a:pt x="194" y="367"/>
                  </a:lnTo>
                  <a:lnTo>
                    <a:pt x="191" y="368"/>
                  </a:lnTo>
                  <a:lnTo>
                    <a:pt x="186" y="370"/>
                  </a:lnTo>
                  <a:lnTo>
                    <a:pt x="71" y="368"/>
                  </a:lnTo>
                  <a:lnTo>
                    <a:pt x="71" y="368"/>
                  </a:lnTo>
                  <a:lnTo>
                    <a:pt x="66" y="368"/>
                  </a:lnTo>
                  <a:lnTo>
                    <a:pt x="63" y="365"/>
                  </a:lnTo>
                  <a:lnTo>
                    <a:pt x="62" y="362"/>
                  </a:lnTo>
                  <a:lnTo>
                    <a:pt x="60" y="359"/>
                  </a:lnTo>
                  <a:lnTo>
                    <a:pt x="60" y="331"/>
                  </a:lnTo>
                  <a:lnTo>
                    <a:pt x="120" y="34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6" y="320"/>
                  </a:lnTo>
                  <a:lnTo>
                    <a:pt x="129" y="303"/>
                  </a:lnTo>
                  <a:lnTo>
                    <a:pt x="129" y="303"/>
                  </a:lnTo>
                  <a:lnTo>
                    <a:pt x="131" y="297"/>
                  </a:lnTo>
                  <a:lnTo>
                    <a:pt x="131" y="297"/>
                  </a:lnTo>
                  <a:lnTo>
                    <a:pt x="131" y="294"/>
                  </a:lnTo>
                  <a:lnTo>
                    <a:pt x="131" y="294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09" y="291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89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100" y="282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17" y="282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68"/>
                  </a:lnTo>
                  <a:lnTo>
                    <a:pt x="125" y="256"/>
                  </a:lnTo>
                  <a:lnTo>
                    <a:pt x="125" y="256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2" y="251"/>
                  </a:lnTo>
                  <a:lnTo>
                    <a:pt x="116" y="251"/>
                  </a:lnTo>
                  <a:lnTo>
                    <a:pt x="116" y="251"/>
                  </a:lnTo>
                  <a:lnTo>
                    <a:pt x="108" y="249"/>
                  </a:lnTo>
                  <a:lnTo>
                    <a:pt x="105" y="249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94" y="242"/>
                  </a:lnTo>
                  <a:lnTo>
                    <a:pt x="86" y="236"/>
                  </a:lnTo>
                  <a:lnTo>
                    <a:pt x="86" y="236"/>
                  </a:lnTo>
                  <a:lnTo>
                    <a:pt x="85" y="232"/>
                  </a:lnTo>
                  <a:lnTo>
                    <a:pt x="79" y="231"/>
                  </a:lnTo>
                  <a:lnTo>
                    <a:pt x="79" y="231"/>
                  </a:lnTo>
                  <a:lnTo>
                    <a:pt x="68" y="228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2" y="226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3" y="194"/>
                  </a:lnTo>
                  <a:lnTo>
                    <a:pt x="65" y="191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93" y="189"/>
                  </a:lnTo>
                  <a:lnTo>
                    <a:pt x="196" y="191"/>
                  </a:lnTo>
                  <a:lnTo>
                    <a:pt x="199" y="194"/>
                  </a:lnTo>
                  <a:lnTo>
                    <a:pt x="199" y="199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77" y="254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51" y="252"/>
                  </a:lnTo>
                  <a:lnTo>
                    <a:pt x="134" y="251"/>
                  </a:lnTo>
                  <a:lnTo>
                    <a:pt x="134" y="251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3" y="308"/>
                  </a:lnTo>
                  <a:lnTo>
                    <a:pt x="145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7"/>
                  </a:lnTo>
                  <a:lnTo>
                    <a:pt x="146" y="317"/>
                  </a:lnTo>
                  <a:lnTo>
                    <a:pt x="146" y="320"/>
                  </a:lnTo>
                  <a:lnTo>
                    <a:pt x="146" y="322"/>
                  </a:lnTo>
                  <a:lnTo>
                    <a:pt x="146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53" y="326"/>
                  </a:lnTo>
                  <a:lnTo>
                    <a:pt x="153" y="326"/>
                  </a:lnTo>
                  <a:lnTo>
                    <a:pt x="160" y="326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70" y="331"/>
                  </a:lnTo>
                  <a:lnTo>
                    <a:pt x="173" y="333"/>
                  </a:lnTo>
                  <a:lnTo>
                    <a:pt x="183" y="333"/>
                  </a:lnTo>
                  <a:lnTo>
                    <a:pt x="183" y="333"/>
                  </a:lnTo>
                  <a:lnTo>
                    <a:pt x="197" y="334"/>
                  </a:lnTo>
                  <a:lnTo>
                    <a:pt x="197" y="359"/>
                  </a:lnTo>
                  <a:close/>
                  <a:moveTo>
                    <a:pt x="63" y="280"/>
                  </a:moveTo>
                  <a:lnTo>
                    <a:pt x="63" y="280"/>
                  </a:lnTo>
                  <a:lnTo>
                    <a:pt x="75" y="283"/>
                  </a:lnTo>
                  <a:lnTo>
                    <a:pt x="85" y="286"/>
                  </a:lnTo>
                  <a:lnTo>
                    <a:pt x="85" y="286"/>
                  </a:lnTo>
                  <a:lnTo>
                    <a:pt x="75" y="283"/>
                  </a:lnTo>
                  <a:lnTo>
                    <a:pt x="63" y="280"/>
                  </a:lnTo>
                  <a:lnTo>
                    <a:pt x="63" y="28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89" name="Freeform 50"/>
            <p:cNvSpPr>
              <a:spLocks/>
            </p:cNvSpPr>
            <p:nvPr/>
          </p:nvSpPr>
          <p:spPr bwMode="auto">
            <a:xfrm>
              <a:off x="6389688" y="2125663"/>
              <a:ext cx="100013" cy="131762"/>
            </a:xfrm>
            <a:custGeom>
              <a:avLst/>
              <a:gdLst>
                <a:gd name="T0" fmla="*/ 61 w 63"/>
                <a:gd name="T1" fmla="*/ 7 h 83"/>
                <a:gd name="T2" fmla="*/ 61 w 63"/>
                <a:gd name="T3" fmla="*/ 7 h 83"/>
                <a:gd name="T4" fmla="*/ 60 w 63"/>
                <a:gd name="T5" fmla="*/ 10 h 83"/>
                <a:gd name="T6" fmla="*/ 57 w 63"/>
                <a:gd name="T7" fmla="*/ 17 h 83"/>
                <a:gd name="T8" fmla="*/ 51 w 63"/>
                <a:gd name="T9" fmla="*/ 21 h 83"/>
                <a:gd name="T10" fmla="*/ 46 w 63"/>
                <a:gd name="T11" fmla="*/ 23 h 83"/>
                <a:gd name="T12" fmla="*/ 41 w 63"/>
                <a:gd name="T13" fmla="*/ 24 h 83"/>
                <a:gd name="T14" fmla="*/ 41 w 63"/>
                <a:gd name="T15" fmla="*/ 24 h 83"/>
                <a:gd name="T16" fmla="*/ 35 w 63"/>
                <a:gd name="T17" fmla="*/ 23 h 83"/>
                <a:gd name="T18" fmla="*/ 29 w 63"/>
                <a:gd name="T19" fmla="*/ 21 h 83"/>
                <a:gd name="T20" fmla="*/ 17 w 63"/>
                <a:gd name="T21" fmla="*/ 15 h 83"/>
                <a:gd name="T22" fmla="*/ 6 w 63"/>
                <a:gd name="T23" fmla="*/ 7 h 83"/>
                <a:gd name="T24" fmla="*/ 4 w 63"/>
                <a:gd name="T25" fmla="*/ 3 h 83"/>
                <a:gd name="T26" fmla="*/ 3 w 63"/>
                <a:gd name="T27" fmla="*/ 0 h 83"/>
                <a:gd name="T28" fmla="*/ 3 w 63"/>
                <a:gd name="T29" fmla="*/ 0 h 83"/>
                <a:gd name="T30" fmla="*/ 0 w 63"/>
                <a:gd name="T31" fmla="*/ 1 h 83"/>
                <a:gd name="T32" fmla="*/ 0 w 63"/>
                <a:gd name="T33" fmla="*/ 4 h 83"/>
                <a:gd name="T34" fmla="*/ 1 w 63"/>
                <a:gd name="T35" fmla="*/ 10 h 83"/>
                <a:gd name="T36" fmla="*/ 1 w 63"/>
                <a:gd name="T37" fmla="*/ 10 h 83"/>
                <a:gd name="T38" fmla="*/ 4 w 63"/>
                <a:gd name="T39" fmla="*/ 15 h 83"/>
                <a:gd name="T40" fmla="*/ 7 w 63"/>
                <a:gd name="T41" fmla="*/ 20 h 83"/>
                <a:gd name="T42" fmla="*/ 10 w 63"/>
                <a:gd name="T43" fmla="*/ 24 h 83"/>
                <a:gd name="T44" fmla="*/ 14 w 63"/>
                <a:gd name="T45" fmla="*/ 32 h 83"/>
                <a:gd name="T46" fmla="*/ 14 w 63"/>
                <a:gd name="T47" fmla="*/ 32 h 83"/>
                <a:gd name="T48" fmla="*/ 27 w 63"/>
                <a:gd name="T49" fmla="*/ 83 h 83"/>
                <a:gd name="T50" fmla="*/ 27 w 63"/>
                <a:gd name="T51" fmla="*/ 83 h 83"/>
                <a:gd name="T52" fmla="*/ 37 w 63"/>
                <a:gd name="T53" fmla="*/ 64 h 83"/>
                <a:gd name="T54" fmla="*/ 49 w 63"/>
                <a:gd name="T55" fmla="*/ 41 h 83"/>
                <a:gd name="T56" fmla="*/ 49 w 63"/>
                <a:gd name="T57" fmla="*/ 41 h 83"/>
                <a:gd name="T58" fmla="*/ 58 w 63"/>
                <a:gd name="T59" fmla="*/ 23 h 83"/>
                <a:gd name="T60" fmla="*/ 61 w 63"/>
                <a:gd name="T61" fmla="*/ 13 h 83"/>
                <a:gd name="T62" fmla="*/ 63 w 63"/>
                <a:gd name="T63" fmla="*/ 10 h 83"/>
                <a:gd name="T64" fmla="*/ 61 w 63"/>
                <a:gd name="T65" fmla="*/ 7 h 83"/>
                <a:gd name="T66" fmla="*/ 61 w 63"/>
                <a:gd name="T6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3">
                  <a:moveTo>
                    <a:pt x="61" y="7"/>
                  </a:moveTo>
                  <a:lnTo>
                    <a:pt x="61" y="7"/>
                  </a:lnTo>
                  <a:lnTo>
                    <a:pt x="60" y="10"/>
                  </a:lnTo>
                  <a:lnTo>
                    <a:pt x="57" y="17"/>
                  </a:lnTo>
                  <a:lnTo>
                    <a:pt x="51" y="21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5" y="23"/>
                  </a:lnTo>
                  <a:lnTo>
                    <a:pt x="29" y="21"/>
                  </a:lnTo>
                  <a:lnTo>
                    <a:pt x="17" y="15"/>
                  </a:lnTo>
                  <a:lnTo>
                    <a:pt x="6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37" y="64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8" y="23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6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0" name="Freeform 51"/>
            <p:cNvSpPr>
              <a:spLocks/>
            </p:cNvSpPr>
            <p:nvPr/>
          </p:nvSpPr>
          <p:spPr bwMode="auto">
            <a:xfrm>
              <a:off x="6432551" y="2166938"/>
              <a:ext cx="25400" cy="60325"/>
            </a:xfrm>
            <a:custGeom>
              <a:avLst/>
              <a:gdLst>
                <a:gd name="T0" fmla="*/ 10 w 16"/>
                <a:gd name="T1" fmla="*/ 1 h 38"/>
                <a:gd name="T2" fmla="*/ 10 w 16"/>
                <a:gd name="T3" fmla="*/ 1 h 38"/>
                <a:gd name="T4" fmla="*/ 7 w 16"/>
                <a:gd name="T5" fmla="*/ 0 h 38"/>
                <a:gd name="T6" fmla="*/ 5 w 16"/>
                <a:gd name="T7" fmla="*/ 0 h 38"/>
                <a:gd name="T8" fmla="*/ 2 w 16"/>
                <a:gd name="T9" fmla="*/ 3 h 38"/>
                <a:gd name="T10" fmla="*/ 0 w 16"/>
                <a:gd name="T11" fmla="*/ 8 h 38"/>
                <a:gd name="T12" fmla="*/ 2 w 16"/>
                <a:gd name="T13" fmla="*/ 11 h 38"/>
                <a:gd name="T14" fmla="*/ 2 w 16"/>
                <a:gd name="T15" fmla="*/ 11 h 38"/>
                <a:gd name="T16" fmla="*/ 5 w 16"/>
                <a:gd name="T17" fmla="*/ 14 h 38"/>
                <a:gd name="T18" fmla="*/ 5 w 16"/>
                <a:gd name="T19" fmla="*/ 14 h 38"/>
                <a:gd name="T20" fmla="*/ 3 w 16"/>
                <a:gd name="T21" fmla="*/ 21 h 38"/>
                <a:gd name="T22" fmla="*/ 3 w 16"/>
                <a:gd name="T23" fmla="*/ 29 h 38"/>
                <a:gd name="T24" fmla="*/ 3 w 16"/>
                <a:gd name="T25" fmla="*/ 38 h 38"/>
                <a:gd name="T26" fmla="*/ 13 w 16"/>
                <a:gd name="T27" fmla="*/ 38 h 38"/>
                <a:gd name="T28" fmla="*/ 13 w 16"/>
                <a:gd name="T29" fmla="*/ 38 h 38"/>
                <a:gd name="T30" fmla="*/ 14 w 16"/>
                <a:gd name="T31" fmla="*/ 21 h 38"/>
                <a:gd name="T32" fmla="*/ 13 w 16"/>
                <a:gd name="T33" fmla="*/ 12 h 38"/>
                <a:gd name="T34" fmla="*/ 13 w 16"/>
                <a:gd name="T35" fmla="*/ 12 h 38"/>
                <a:gd name="T36" fmla="*/ 14 w 16"/>
                <a:gd name="T37" fmla="*/ 11 h 38"/>
                <a:gd name="T38" fmla="*/ 14 w 16"/>
                <a:gd name="T39" fmla="*/ 11 h 38"/>
                <a:gd name="T40" fmla="*/ 16 w 16"/>
                <a:gd name="T41" fmla="*/ 6 h 38"/>
                <a:gd name="T42" fmla="*/ 14 w 16"/>
                <a:gd name="T43" fmla="*/ 4 h 38"/>
                <a:gd name="T44" fmla="*/ 10 w 16"/>
                <a:gd name="T45" fmla="*/ 1 h 38"/>
                <a:gd name="T46" fmla="*/ 10 w 16"/>
                <a:gd name="T4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38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1" name="Freeform 52"/>
            <p:cNvSpPr>
              <a:spLocks/>
            </p:cNvSpPr>
            <p:nvPr/>
          </p:nvSpPr>
          <p:spPr bwMode="auto">
            <a:xfrm>
              <a:off x="6454776" y="2451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2" name="Freeform 53"/>
            <p:cNvSpPr>
              <a:spLocks noEditPoints="1"/>
            </p:cNvSpPr>
            <p:nvPr/>
          </p:nvSpPr>
          <p:spPr bwMode="auto">
            <a:xfrm>
              <a:off x="6354763" y="2220913"/>
              <a:ext cx="220663" cy="288925"/>
            </a:xfrm>
            <a:custGeom>
              <a:avLst/>
              <a:gdLst>
                <a:gd name="T0" fmla="*/ 43 w 139"/>
                <a:gd name="T1" fmla="*/ 101 h 182"/>
                <a:gd name="T2" fmla="*/ 60 w 139"/>
                <a:gd name="T3" fmla="*/ 105 h 182"/>
                <a:gd name="T4" fmla="*/ 62 w 139"/>
                <a:gd name="T5" fmla="*/ 105 h 182"/>
                <a:gd name="T6" fmla="*/ 65 w 139"/>
                <a:gd name="T7" fmla="*/ 105 h 182"/>
                <a:gd name="T8" fmla="*/ 71 w 139"/>
                <a:gd name="T9" fmla="*/ 106 h 182"/>
                <a:gd name="T10" fmla="*/ 71 w 139"/>
                <a:gd name="T11" fmla="*/ 106 h 182"/>
                <a:gd name="T12" fmla="*/ 77 w 139"/>
                <a:gd name="T13" fmla="*/ 106 h 182"/>
                <a:gd name="T14" fmla="*/ 80 w 139"/>
                <a:gd name="T15" fmla="*/ 106 h 182"/>
                <a:gd name="T16" fmla="*/ 83 w 139"/>
                <a:gd name="T17" fmla="*/ 105 h 182"/>
                <a:gd name="T18" fmla="*/ 83 w 139"/>
                <a:gd name="T19" fmla="*/ 105 h 182"/>
                <a:gd name="T20" fmla="*/ 65 w 139"/>
                <a:gd name="T21" fmla="*/ 98 h 182"/>
                <a:gd name="T22" fmla="*/ 65 w 139"/>
                <a:gd name="T23" fmla="*/ 95 h 182"/>
                <a:gd name="T24" fmla="*/ 63 w 139"/>
                <a:gd name="T25" fmla="*/ 95 h 182"/>
                <a:gd name="T26" fmla="*/ 51 w 139"/>
                <a:gd name="T27" fmla="*/ 92 h 182"/>
                <a:gd name="T28" fmla="*/ 40 w 139"/>
                <a:gd name="T29" fmla="*/ 94 h 182"/>
                <a:gd name="T30" fmla="*/ 26 w 139"/>
                <a:gd name="T31" fmla="*/ 98 h 182"/>
                <a:gd name="T32" fmla="*/ 32 w 139"/>
                <a:gd name="T33" fmla="*/ 100 h 182"/>
                <a:gd name="T34" fmla="*/ 37 w 139"/>
                <a:gd name="T35" fmla="*/ 100 h 182"/>
                <a:gd name="T36" fmla="*/ 43 w 139"/>
                <a:gd name="T37" fmla="*/ 101 h 182"/>
                <a:gd name="T38" fmla="*/ 106 w 139"/>
                <a:gd name="T39" fmla="*/ 142 h 182"/>
                <a:gd name="T40" fmla="*/ 93 w 139"/>
                <a:gd name="T41" fmla="*/ 138 h 182"/>
                <a:gd name="T42" fmla="*/ 85 w 139"/>
                <a:gd name="T43" fmla="*/ 138 h 182"/>
                <a:gd name="T44" fmla="*/ 85 w 139"/>
                <a:gd name="T45" fmla="*/ 138 h 182"/>
                <a:gd name="T46" fmla="*/ 83 w 139"/>
                <a:gd name="T47" fmla="*/ 138 h 182"/>
                <a:gd name="T48" fmla="*/ 76 w 139"/>
                <a:gd name="T49" fmla="*/ 143 h 182"/>
                <a:gd name="T50" fmla="*/ 63 w 139"/>
                <a:gd name="T51" fmla="*/ 145 h 182"/>
                <a:gd name="T52" fmla="*/ 63 w 139"/>
                <a:gd name="T53" fmla="*/ 145 h 182"/>
                <a:gd name="T54" fmla="*/ 60 w 139"/>
                <a:gd name="T55" fmla="*/ 155 h 182"/>
                <a:gd name="T56" fmla="*/ 0 w 139"/>
                <a:gd name="T57" fmla="*/ 171 h 182"/>
                <a:gd name="T58" fmla="*/ 2 w 139"/>
                <a:gd name="T59" fmla="*/ 174 h 182"/>
                <a:gd name="T60" fmla="*/ 6 w 139"/>
                <a:gd name="T61" fmla="*/ 180 h 182"/>
                <a:gd name="T62" fmla="*/ 126 w 139"/>
                <a:gd name="T63" fmla="*/ 182 h 182"/>
                <a:gd name="T64" fmla="*/ 131 w 139"/>
                <a:gd name="T65" fmla="*/ 180 h 182"/>
                <a:gd name="T66" fmla="*/ 137 w 139"/>
                <a:gd name="T67" fmla="*/ 175 h 182"/>
                <a:gd name="T68" fmla="*/ 137 w 139"/>
                <a:gd name="T69" fmla="*/ 146 h 182"/>
                <a:gd name="T70" fmla="*/ 123 w 139"/>
                <a:gd name="T71" fmla="*/ 145 h 182"/>
                <a:gd name="T72" fmla="*/ 113 w 139"/>
                <a:gd name="T73" fmla="*/ 145 h 182"/>
                <a:gd name="T74" fmla="*/ 106 w 139"/>
                <a:gd name="T75" fmla="*/ 142 h 182"/>
                <a:gd name="T76" fmla="*/ 128 w 139"/>
                <a:gd name="T77" fmla="*/ 0 h 182"/>
                <a:gd name="T78" fmla="*/ 12 w 139"/>
                <a:gd name="T79" fmla="*/ 0 h 182"/>
                <a:gd name="T80" fmla="*/ 5 w 139"/>
                <a:gd name="T81" fmla="*/ 3 h 182"/>
                <a:gd name="T82" fmla="*/ 2 w 139"/>
                <a:gd name="T83" fmla="*/ 9 h 182"/>
                <a:gd name="T84" fmla="*/ 2 w 139"/>
                <a:gd name="T85" fmla="*/ 38 h 182"/>
                <a:gd name="T86" fmla="*/ 3 w 139"/>
                <a:gd name="T87" fmla="*/ 38 h 182"/>
                <a:gd name="T88" fmla="*/ 19 w 139"/>
                <a:gd name="T89" fmla="*/ 43 h 182"/>
                <a:gd name="T90" fmla="*/ 25 w 139"/>
                <a:gd name="T91" fmla="*/ 44 h 182"/>
                <a:gd name="T92" fmla="*/ 26 w 139"/>
                <a:gd name="T93" fmla="*/ 48 h 182"/>
                <a:gd name="T94" fmla="*/ 42 w 139"/>
                <a:gd name="T95" fmla="*/ 60 h 182"/>
                <a:gd name="T96" fmla="*/ 45 w 139"/>
                <a:gd name="T97" fmla="*/ 61 h 182"/>
                <a:gd name="T98" fmla="*/ 56 w 139"/>
                <a:gd name="T99" fmla="*/ 63 h 182"/>
                <a:gd name="T100" fmla="*/ 62 w 139"/>
                <a:gd name="T101" fmla="*/ 63 h 182"/>
                <a:gd name="T102" fmla="*/ 65 w 139"/>
                <a:gd name="T103" fmla="*/ 64 h 182"/>
                <a:gd name="T104" fmla="*/ 69 w 139"/>
                <a:gd name="T105" fmla="*/ 63 h 182"/>
                <a:gd name="T106" fmla="*/ 74 w 139"/>
                <a:gd name="T107" fmla="*/ 63 h 182"/>
                <a:gd name="T108" fmla="*/ 91 w 139"/>
                <a:gd name="T109" fmla="*/ 64 h 182"/>
                <a:gd name="T110" fmla="*/ 108 w 139"/>
                <a:gd name="T111" fmla="*/ 64 h 182"/>
                <a:gd name="T112" fmla="*/ 128 w 139"/>
                <a:gd name="T113" fmla="*/ 66 h 182"/>
                <a:gd name="T114" fmla="*/ 139 w 139"/>
                <a:gd name="T115" fmla="*/ 64 h 182"/>
                <a:gd name="T116" fmla="*/ 139 w 139"/>
                <a:gd name="T117" fmla="*/ 11 h 182"/>
                <a:gd name="T118" fmla="*/ 136 w 139"/>
                <a:gd name="T119" fmla="*/ 3 h 182"/>
                <a:gd name="T120" fmla="*/ 128 w 139"/>
                <a:gd name="T1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82">
                  <a:moveTo>
                    <a:pt x="43" y="101"/>
                  </a:moveTo>
                  <a:lnTo>
                    <a:pt x="43" y="101"/>
                  </a:lnTo>
                  <a:lnTo>
                    <a:pt x="49" y="103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3"/>
                  </a:lnTo>
                  <a:lnTo>
                    <a:pt x="65" y="9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57" y="94"/>
                  </a:lnTo>
                  <a:lnTo>
                    <a:pt x="51" y="92"/>
                  </a:lnTo>
                  <a:lnTo>
                    <a:pt x="45" y="92"/>
                  </a:lnTo>
                  <a:lnTo>
                    <a:pt x="40" y="94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7" y="100"/>
                  </a:lnTo>
                  <a:lnTo>
                    <a:pt x="43" y="101"/>
                  </a:lnTo>
                  <a:lnTo>
                    <a:pt x="43" y="101"/>
                  </a:lnTo>
                  <a:close/>
                  <a:moveTo>
                    <a:pt x="106" y="142"/>
                  </a:moveTo>
                  <a:lnTo>
                    <a:pt x="106" y="142"/>
                  </a:lnTo>
                  <a:lnTo>
                    <a:pt x="100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3" y="138"/>
                  </a:lnTo>
                  <a:lnTo>
                    <a:pt x="82" y="142"/>
                  </a:lnTo>
                  <a:lnTo>
                    <a:pt x="76" y="143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0" y="155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6" y="180"/>
                  </a:lnTo>
                  <a:lnTo>
                    <a:pt x="11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1" y="180"/>
                  </a:lnTo>
                  <a:lnTo>
                    <a:pt x="134" y="179"/>
                  </a:lnTo>
                  <a:lnTo>
                    <a:pt x="137" y="175"/>
                  </a:lnTo>
                  <a:lnTo>
                    <a:pt x="137" y="17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13" y="145"/>
                  </a:lnTo>
                  <a:lnTo>
                    <a:pt x="110" y="143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1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8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5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91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7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9" y="64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6"/>
                  </a:lnTo>
                  <a:lnTo>
                    <a:pt x="136" y="3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3" name="Freeform 54"/>
            <p:cNvSpPr>
              <a:spLocks/>
            </p:cNvSpPr>
            <p:nvPr/>
          </p:nvSpPr>
          <p:spPr bwMode="auto">
            <a:xfrm>
              <a:off x="6454776" y="2389188"/>
              <a:ext cx="36513" cy="61912"/>
            </a:xfrm>
            <a:custGeom>
              <a:avLst/>
              <a:gdLst>
                <a:gd name="T0" fmla="*/ 23 w 23"/>
                <a:gd name="T1" fmla="*/ 23 h 39"/>
                <a:gd name="T2" fmla="*/ 23 w 23"/>
                <a:gd name="T3" fmla="*/ 23 h 39"/>
                <a:gd name="T4" fmla="*/ 23 w 23"/>
                <a:gd name="T5" fmla="*/ 19 h 39"/>
                <a:gd name="T6" fmla="*/ 23 w 23"/>
                <a:gd name="T7" fmla="*/ 19 h 39"/>
                <a:gd name="T8" fmla="*/ 23 w 23"/>
                <a:gd name="T9" fmla="*/ 19 h 39"/>
                <a:gd name="T10" fmla="*/ 23 w 23"/>
                <a:gd name="T11" fmla="*/ 12 h 39"/>
                <a:gd name="T12" fmla="*/ 23 w 23"/>
                <a:gd name="T13" fmla="*/ 12 h 39"/>
                <a:gd name="T14" fmla="*/ 20 w 23"/>
                <a:gd name="T15" fmla="*/ 12 h 39"/>
                <a:gd name="T16" fmla="*/ 19 w 23"/>
                <a:gd name="T17" fmla="*/ 8 h 39"/>
                <a:gd name="T18" fmla="*/ 19 w 23"/>
                <a:gd name="T19" fmla="*/ 8 h 39"/>
                <a:gd name="T20" fmla="*/ 17 w 23"/>
                <a:gd name="T21" fmla="*/ 3 h 39"/>
                <a:gd name="T22" fmla="*/ 17 w 23"/>
                <a:gd name="T23" fmla="*/ 3 h 39"/>
                <a:gd name="T24" fmla="*/ 17 w 23"/>
                <a:gd name="T25" fmla="*/ 0 h 39"/>
                <a:gd name="T26" fmla="*/ 17 w 23"/>
                <a:gd name="T27" fmla="*/ 0 h 39"/>
                <a:gd name="T28" fmla="*/ 17 w 23"/>
                <a:gd name="T29" fmla="*/ 0 h 39"/>
                <a:gd name="T30" fmla="*/ 17 w 23"/>
                <a:gd name="T31" fmla="*/ 0 h 39"/>
                <a:gd name="T32" fmla="*/ 16 w 23"/>
                <a:gd name="T33" fmla="*/ 0 h 39"/>
                <a:gd name="T34" fmla="*/ 16 w 23"/>
                <a:gd name="T35" fmla="*/ 0 h 39"/>
                <a:gd name="T36" fmla="*/ 14 w 23"/>
                <a:gd name="T37" fmla="*/ 0 h 39"/>
                <a:gd name="T38" fmla="*/ 14 w 23"/>
                <a:gd name="T39" fmla="*/ 0 h 39"/>
                <a:gd name="T40" fmla="*/ 8 w 23"/>
                <a:gd name="T41" fmla="*/ 0 h 39"/>
                <a:gd name="T42" fmla="*/ 8 w 23"/>
                <a:gd name="T43" fmla="*/ 0 h 39"/>
                <a:gd name="T44" fmla="*/ 8 w 23"/>
                <a:gd name="T45" fmla="*/ 0 h 39"/>
                <a:gd name="T46" fmla="*/ 8 w 23"/>
                <a:gd name="T47" fmla="*/ 0 h 39"/>
                <a:gd name="T48" fmla="*/ 8 w 23"/>
                <a:gd name="T49" fmla="*/ 3 h 39"/>
                <a:gd name="T50" fmla="*/ 8 w 23"/>
                <a:gd name="T51" fmla="*/ 3 h 39"/>
                <a:gd name="T52" fmla="*/ 6 w 23"/>
                <a:gd name="T53" fmla="*/ 9 h 39"/>
                <a:gd name="T54" fmla="*/ 6 w 23"/>
                <a:gd name="T55" fmla="*/ 9 h 39"/>
                <a:gd name="T56" fmla="*/ 3 w 23"/>
                <a:gd name="T57" fmla="*/ 26 h 39"/>
                <a:gd name="T58" fmla="*/ 0 w 23"/>
                <a:gd name="T59" fmla="*/ 37 h 39"/>
                <a:gd name="T60" fmla="*/ 0 w 23"/>
                <a:gd name="T61" fmla="*/ 37 h 39"/>
                <a:gd name="T62" fmla="*/ 0 w 23"/>
                <a:gd name="T63" fmla="*/ 39 h 39"/>
                <a:gd name="T64" fmla="*/ 0 w 23"/>
                <a:gd name="T65" fmla="*/ 39 h 39"/>
                <a:gd name="T66" fmla="*/ 13 w 23"/>
                <a:gd name="T67" fmla="*/ 37 h 39"/>
                <a:gd name="T68" fmla="*/ 19 w 23"/>
                <a:gd name="T69" fmla="*/ 36 h 39"/>
                <a:gd name="T70" fmla="*/ 20 w 23"/>
                <a:gd name="T71" fmla="*/ 32 h 39"/>
                <a:gd name="T72" fmla="*/ 22 w 23"/>
                <a:gd name="T73" fmla="*/ 32 h 39"/>
                <a:gd name="T74" fmla="*/ 22 w 23"/>
                <a:gd name="T75" fmla="*/ 32 h 39"/>
                <a:gd name="T76" fmla="*/ 22 w 23"/>
                <a:gd name="T77" fmla="*/ 32 h 39"/>
                <a:gd name="T78" fmla="*/ 22 w 23"/>
                <a:gd name="T79" fmla="*/ 32 h 39"/>
                <a:gd name="T80" fmla="*/ 23 w 23"/>
                <a:gd name="T81" fmla="*/ 28 h 39"/>
                <a:gd name="T82" fmla="*/ 23 w 23"/>
                <a:gd name="T83" fmla="*/ 28 h 39"/>
                <a:gd name="T84" fmla="*/ 23 w 23"/>
                <a:gd name="T85" fmla="*/ 26 h 39"/>
                <a:gd name="T86" fmla="*/ 23 w 23"/>
                <a:gd name="T87" fmla="*/ 23 h 39"/>
                <a:gd name="T88" fmla="*/ 23 w 23"/>
                <a:gd name="T8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39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37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294" name="Freeform 55"/>
            <p:cNvSpPr>
              <a:spLocks/>
            </p:cNvSpPr>
            <p:nvPr/>
          </p:nvSpPr>
          <p:spPr bwMode="auto">
            <a:xfrm>
              <a:off x="6454776" y="2320925"/>
              <a:ext cx="31750" cy="66675"/>
            </a:xfrm>
            <a:custGeom>
              <a:avLst/>
              <a:gdLst>
                <a:gd name="T0" fmla="*/ 20 w 20"/>
                <a:gd name="T1" fmla="*/ 35 h 42"/>
                <a:gd name="T2" fmla="*/ 20 w 20"/>
                <a:gd name="T3" fmla="*/ 35 h 42"/>
                <a:gd name="T4" fmla="*/ 16 w 20"/>
                <a:gd name="T5" fmla="*/ 14 h 42"/>
                <a:gd name="T6" fmla="*/ 16 w 20"/>
                <a:gd name="T7" fmla="*/ 14 h 42"/>
                <a:gd name="T8" fmla="*/ 11 w 20"/>
                <a:gd name="T9" fmla="*/ 0 h 42"/>
                <a:gd name="T10" fmla="*/ 11 w 20"/>
                <a:gd name="T11" fmla="*/ 0 h 42"/>
                <a:gd name="T12" fmla="*/ 6 w 20"/>
                <a:gd name="T13" fmla="*/ 0 h 42"/>
                <a:gd name="T14" fmla="*/ 3 w 20"/>
                <a:gd name="T15" fmla="*/ 0 h 42"/>
                <a:gd name="T16" fmla="*/ 2 w 20"/>
                <a:gd name="T17" fmla="*/ 1 h 42"/>
                <a:gd name="T18" fmla="*/ 2 w 20"/>
                <a:gd name="T19" fmla="*/ 1 h 42"/>
                <a:gd name="T20" fmla="*/ 2 w 20"/>
                <a:gd name="T21" fmla="*/ 5 h 42"/>
                <a:gd name="T22" fmla="*/ 2 w 20"/>
                <a:gd name="T23" fmla="*/ 5 h 42"/>
                <a:gd name="T24" fmla="*/ 2 w 20"/>
                <a:gd name="T25" fmla="*/ 17 h 42"/>
                <a:gd name="T26" fmla="*/ 2 w 20"/>
                <a:gd name="T27" fmla="*/ 31 h 42"/>
                <a:gd name="T28" fmla="*/ 2 w 20"/>
                <a:gd name="T29" fmla="*/ 31 h 42"/>
                <a:gd name="T30" fmla="*/ 0 w 20"/>
                <a:gd name="T31" fmla="*/ 32 h 42"/>
                <a:gd name="T32" fmla="*/ 0 w 20"/>
                <a:gd name="T33" fmla="*/ 32 h 42"/>
                <a:gd name="T34" fmla="*/ 2 w 20"/>
                <a:gd name="T35" fmla="*/ 32 h 42"/>
                <a:gd name="T36" fmla="*/ 2 w 20"/>
                <a:gd name="T37" fmla="*/ 35 h 42"/>
                <a:gd name="T38" fmla="*/ 14 w 20"/>
                <a:gd name="T39" fmla="*/ 40 h 42"/>
                <a:gd name="T40" fmla="*/ 20 w 20"/>
                <a:gd name="T41" fmla="*/ 42 h 42"/>
                <a:gd name="T42" fmla="*/ 20 w 20"/>
                <a:gd name="T43" fmla="*/ 42 h 42"/>
                <a:gd name="T44" fmla="*/ 20 w 20"/>
                <a:gd name="T45" fmla="*/ 35 h 42"/>
                <a:gd name="T46" fmla="*/ 20 w 20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42">
                  <a:moveTo>
                    <a:pt x="20" y="35"/>
                  </a:moveTo>
                  <a:lnTo>
                    <a:pt x="20" y="3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4506829" y="3783799"/>
            <a:ext cx="771757" cy="2231332"/>
            <a:chOff x="4708526" y="6419850"/>
            <a:chExt cx="525463" cy="1519238"/>
          </a:xfrm>
        </p:grpSpPr>
        <p:sp>
          <p:nvSpPr>
            <p:cNvPr id="420" name="Freeform 70"/>
            <p:cNvSpPr>
              <a:spLocks noEditPoints="1"/>
            </p:cNvSpPr>
            <p:nvPr/>
          </p:nvSpPr>
          <p:spPr bwMode="auto">
            <a:xfrm>
              <a:off x="4708526" y="6456363"/>
              <a:ext cx="525463" cy="1482725"/>
            </a:xfrm>
            <a:custGeom>
              <a:avLst/>
              <a:gdLst>
                <a:gd name="T0" fmla="*/ 272 w 331"/>
                <a:gd name="T1" fmla="*/ 207 h 934"/>
                <a:gd name="T2" fmla="*/ 249 w 331"/>
                <a:gd name="T3" fmla="*/ 179 h 934"/>
                <a:gd name="T4" fmla="*/ 229 w 331"/>
                <a:gd name="T5" fmla="*/ 142 h 934"/>
                <a:gd name="T6" fmla="*/ 203 w 331"/>
                <a:gd name="T7" fmla="*/ 134 h 934"/>
                <a:gd name="T8" fmla="*/ 174 w 331"/>
                <a:gd name="T9" fmla="*/ 133 h 934"/>
                <a:gd name="T10" fmla="*/ 146 w 331"/>
                <a:gd name="T11" fmla="*/ 125 h 934"/>
                <a:gd name="T12" fmla="*/ 148 w 331"/>
                <a:gd name="T13" fmla="*/ 105 h 934"/>
                <a:gd name="T14" fmla="*/ 171 w 331"/>
                <a:gd name="T15" fmla="*/ 63 h 934"/>
                <a:gd name="T16" fmla="*/ 157 w 331"/>
                <a:gd name="T17" fmla="*/ 11 h 934"/>
                <a:gd name="T18" fmla="*/ 106 w 331"/>
                <a:gd name="T19" fmla="*/ 0 h 934"/>
                <a:gd name="T20" fmla="*/ 84 w 331"/>
                <a:gd name="T21" fmla="*/ 19 h 934"/>
                <a:gd name="T22" fmla="*/ 72 w 331"/>
                <a:gd name="T23" fmla="*/ 43 h 934"/>
                <a:gd name="T24" fmla="*/ 72 w 331"/>
                <a:gd name="T25" fmla="*/ 54 h 934"/>
                <a:gd name="T26" fmla="*/ 67 w 331"/>
                <a:gd name="T27" fmla="*/ 66 h 934"/>
                <a:gd name="T28" fmla="*/ 66 w 331"/>
                <a:gd name="T29" fmla="*/ 80 h 934"/>
                <a:gd name="T30" fmla="*/ 63 w 331"/>
                <a:gd name="T31" fmla="*/ 91 h 934"/>
                <a:gd name="T32" fmla="*/ 61 w 331"/>
                <a:gd name="T33" fmla="*/ 110 h 934"/>
                <a:gd name="T34" fmla="*/ 80 w 331"/>
                <a:gd name="T35" fmla="*/ 125 h 934"/>
                <a:gd name="T36" fmla="*/ 44 w 331"/>
                <a:gd name="T37" fmla="*/ 156 h 934"/>
                <a:gd name="T38" fmla="*/ 17 w 331"/>
                <a:gd name="T39" fmla="*/ 208 h 934"/>
                <a:gd name="T40" fmla="*/ 9 w 331"/>
                <a:gd name="T41" fmla="*/ 276 h 934"/>
                <a:gd name="T42" fmla="*/ 3 w 331"/>
                <a:gd name="T43" fmla="*/ 293 h 934"/>
                <a:gd name="T44" fmla="*/ 9 w 331"/>
                <a:gd name="T45" fmla="*/ 342 h 934"/>
                <a:gd name="T46" fmla="*/ 26 w 331"/>
                <a:gd name="T47" fmla="*/ 402 h 934"/>
                <a:gd name="T48" fmla="*/ 38 w 331"/>
                <a:gd name="T49" fmla="*/ 430 h 934"/>
                <a:gd name="T50" fmla="*/ 40 w 331"/>
                <a:gd name="T51" fmla="*/ 537 h 934"/>
                <a:gd name="T52" fmla="*/ 72 w 331"/>
                <a:gd name="T53" fmla="*/ 686 h 934"/>
                <a:gd name="T54" fmla="*/ 104 w 331"/>
                <a:gd name="T55" fmla="*/ 828 h 934"/>
                <a:gd name="T56" fmla="*/ 101 w 331"/>
                <a:gd name="T57" fmla="*/ 877 h 934"/>
                <a:gd name="T58" fmla="*/ 64 w 331"/>
                <a:gd name="T59" fmla="*/ 891 h 934"/>
                <a:gd name="T60" fmla="*/ 50 w 331"/>
                <a:gd name="T61" fmla="*/ 914 h 934"/>
                <a:gd name="T62" fmla="*/ 87 w 331"/>
                <a:gd name="T63" fmla="*/ 919 h 934"/>
                <a:gd name="T64" fmla="*/ 151 w 331"/>
                <a:gd name="T65" fmla="*/ 906 h 934"/>
                <a:gd name="T66" fmla="*/ 154 w 331"/>
                <a:gd name="T67" fmla="*/ 888 h 934"/>
                <a:gd name="T68" fmla="*/ 161 w 331"/>
                <a:gd name="T69" fmla="*/ 837 h 934"/>
                <a:gd name="T70" fmla="*/ 149 w 331"/>
                <a:gd name="T71" fmla="*/ 675 h 934"/>
                <a:gd name="T72" fmla="*/ 135 w 331"/>
                <a:gd name="T73" fmla="*/ 590 h 934"/>
                <a:gd name="T74" fmla="*/ 155 w 331"/>
                <a:gd name="T75" fmla="*/ 668 h 934"/>
                <a:gd name="T76" fmla="*/ 183 w 331"/>
                <a:gd name="T77" fmla="*/ 743 h 934"/>
                <a:gd name="T78" fmla="*/ 191 w 331"/>
                <a:gd name="T79" fmla="*/ 840 h 934"/>
                <a:gd name="T80" fmla="*/ 191 w 331"/>
                <a:gd name="T81" fmla="*/ 879 h 934"/>
                <a:gd name="T82" fmla="*/ 194 w 331"/>
                <a:gd name="T83" fmla="*/ 896 h 934"/>
                <a:gd name="T84" fmla="*/ 169 w 331"/>
                <a:gd name="T85" fmla="*/ 923 h 934"/>
                <a:gd name="T86" fmla="*/ 211 w 331"/>
                <a:gd name="T87" fmla="*/ 934 h 934"/>
                <a:gd name="T88" fmla="*/ 243 w 331"/>
                <a:gd name="T89" fmla="*/ 908 h 934"/>
                <a:gd name="T90" fmla="*/ 248 w 331"/>
                <a:gd name="T91" fmla="*/ 888 h 934"/>
                <a:gd name="T92" fmla="*/ 254 w 331"/>
                <a:gd name="T93" fmla="*/ 873 h 934"/>
                <a:gd name="T94" fmla="*/ 251 w 331"/>
                <a:gd name="T95" fmla="*/ 803 h 934"/>
                <a:gd name="T96" fmla="*/ 226 w 331"/>
                <a:gd name="T97" fmla="*/ 617 h 934"/>
                <a:gd name="T98" fmla="*/ 223 w 331"/>
                <a:gd name="T99" fmla="*/ 509 h 934"/>
                <a:gd name="T100" fmla="*/ 289 w 331"/>
                <a:gd name="T101" fmla="*/ 495 h 934"/>
                <a:gd name="T102" fmla="*/ 274 w 331"/>
                <a:gd name="T103" fmla="*/ 413 h 934"/>
                <a:gd name="T104" fmla="*/ 322 w 331"/>
                <a:gd name="T105" fmla="*/ 267 h 934"/>
                <a:gd name="T106" fmla="*/ 248 w 331"/>
                <a:gd name="T107" fmla="*/ 319 h 934"/>
                <a:gd name="T108" fmla="*/ 257 w 331"/>
                <a:gd name="T109" fmla="*/ 291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" h="934">
                  <a:moveTo>
                    <a:pt x="322" y="267"/>
                  </a:moveTo>
                  <a:lnTo>
                    <a:pt x="322" y="267"/>
                  </a:lnTo>
                  <a:lnTo>
                    <a:pt x="311" y="251"/>
                  </a:lnTo>
                  <a:lnTo>
                    <a:pt x="297" y="234"/>
                  </a:lnTo>
                  <a:lnTo>
                    <a:pt x="272" y="207"/>
                  </a:lnTo>
                  <a:lnTo>
                    <a:pt x="272" y="207"/>
                  </a:lnTo>
                  <a:lnTo>
                    <a:pt x="265" y="200"/>
                  </a:lnTo>
                  <a:lnTo>
                    <a:pt x="259" y="196"/>
                  </a:lnTo>
                  <a:lnTo>
                    <a:pt x="254" y="193"/>
                  </a:lnTo>
                  <a:lnTo>
                    <a:pt x="251" y="185"/>
                  </a:lnTo>
                  <a:lnTo>
                    <a:pt x="251" y="185"/>
                  </a:lnTo>
                  <a:lnTo>
                    <a:pt x="249" y="179"/>
                  </a:lnTo>
                  <a:lnTo>
                    <a:pt x="246" y="173"/>
                  </a:lnTo>
                  <a:lnTo>
                    <a:pt x="242" y="167"/>
                  </a:lnTo>
                  <a:lnTo>
                    <a:pt x="237" y="153"/>
                  </a:lnTo>
                  <a:lnTo>
                    <a:pt x="237" y="153"/>
                  </a:lnTo>
                  <a:lnTo>
                    <a:pt x="234" y="147"/>
                  </a:lnTo>
                  <a:lnTo>
                    <a:pt x="229" y="142"/>
                  </a:lnTo>
                  <a:lnTo>
                    <a:pt x="225" y="139"/>
                  </a:lnTo>
                  <a:lnTo>
                    <a:pt x="222" y="137"/>
                  </a:lnTo>
                  <a:lnTo>
                    <a:pt x="212" y="136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3" y="134"/>
                  </a:lnTo>
                  <a:lnTo>
                    <a:pt x="195" y="134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75" y="134"/>
                  </a:lnTo>
                  <a:lnTo>
                    <a:pt x="174" y="133"/>
                  </a:lnTo>
                  <a:lnTo>
                    <a:pt x="174" y="133"/>
                  </a:lnTo>
                  <a:lnTo>
                    <a:pt x="169" y="131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4" y="123"/>
                  </a:lnTo>
                  <a:lnTo>
                    <a:pt x="143" y="120"/>
                  </a:lnTo>
                  <a:lnTo>
                    <a:pt x="144" y="114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52" y="100"/>
                  </a:lnTo>
                  <a:lnTo>
                    <a:pt x="155" y="96"/>
                  </a:lnTo>
                  <a:lnTo>
                    <a:pt x="163" y="86"/>
                  </a:lnTo>
                  <a:lnTo>
                    <a:pt x="168" y="82"/>
                  </a:lnTo>
                  <a:lnTo>
                    <a:pt x="169" y="74"/>
                  </a:lnTo>
                  <a:lnTo>
                    <a:pt x="171" y="63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69" y="37"/>
                  </a:lnTo>
                  <a:lnTo>
                    <a:pt x="166" y="26"/>
                  </a:lnTo>
                  <a:lnTo>
                    <a:pt x="161" y="17"/>
                  </a:lnTo>
                  <a:lnTo>
                    <a:pt x="157" y="11"/>
                  </a:lnTo>
                  <a:lnTo>
                    <a:pt x="149" y="6"/>
                  </a:lnTo>
                  <a:lnTo>
                    <a:pt x="141" y="3"/>
                  </a:lnTo>
                  <a:lnTo>
                    <a:pt x="131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5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3" y="22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77" y="39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4" y="57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69" y="69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69" y="76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3" y="88"/>
                  </a:lnTo>
                  <a:lnTo>
                    <a:pt x="63" y="91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9"/>
                  </a:lnTo>
                  <a:lnTo>
                    <a:pt x="63" y="102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7" y="117"/>
                  </a:lnTo>
                  <a:lnTo>
                    <a:pt x="77" y="122"/>
                  </a:lnTo>
                  <a:lnTo>
                    <a:pt x="77" y="122"/>
                  </a:lnTo>
                  <a:lnTo>
                    <a:pt x="80" y="125"/>
                  </a:lnTo>
                  <a:lnTo>
                    <a:pt x="83" y="131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78" y="142"/>
                  </a:lnTo>
                  <a:lnTo>
                    <a:pt x="61" y="148"/>
                  </a:lnTo>
                  <a:lnTo>
                    <a:pt x="44" y="156"/>
                  </a:lnTo>
                  <a:lnTo>
                    <a:pt x="37" y="160"/>
                  </a:lnTo>
                  <a:lnTo>
                    <a:pt x="30" y="165"/>
                  </a:lnTo>
                  <a:lnTo>
                    <a:pt x="30" y="165"/>
                  </a:lnTo>
                  <a:lnTo>
                    <a:pt x="26" y="173"/>
                  </a:lnTo>
                  <a:lnTo>
                    <a:pt x="23" y="182"/>
                  </a:lnTo>
                  <a:lnTo>
                    <a:pt x="17" y="208"/>
                  </a:lnTo>
                  <a:lnTo>
                    <a:pt x="13" y="234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12" y="265"/>
                  </a:lnTo>
                  <a:lnTo>
                    <a:pt x="10" y="271"/>
                  </a:lnTo>
                  <a:lnTo>
                    <a:pt x="9" y="276"/>
                  </a:lnTo>
                  <a:lnTo>
                    <a:pt x="9" y="281"/>
                  </a:lnTo>
                  <a:lnTo>
                    <a:pt x="9" y="281"/>
                  </a:lnTo>
                  <a:lnTo>
                    <a:pt x="9" y="284"/>
                  </a:lnTo>
                  <a:lnTo>
                    <a:pt x="7" y="287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0" y="298"/>
                  </a:lnTo>
                  <a:lnTo>
                    <a:pt x="1" y="304"/>
                  </a:lnTo>
                  <a:lnTo>
                    <a:pt x="4" y="316"/>
                  </a:lnTo>
                  <a:lnTo>
                    <a:pt x="4" y="316"/>
                  </a:lnTo>
                  <a:lnTo>
                    <a:pt x="6" y="327"/>
                  </a:lnTo>
                  <a:lnTo>
                    <a:pt x="9" y="342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7" y="390"/>
                  </a:lnTo>
                  <a:lnTo>
                    <a:pt x="21" y="398"/>
                  </a:lnTo>
                  <a:lnTo>
                    <a:pt x="24" y="402"/>
                  </a:lnTo>
                  <a:lnTo>
                    <a:pt x="26" y="402"/>
                  </a:lnTo>
                  <a:lnTo>
                    <a:pt x="26" y="402"/>
                  </a:lnTo>
                  <a:lnTo>
                    <a:pt x="24" y="410"/>
                  </a:lnTo>
                  <a:lnTo>
                    <a:pt x="24" y="416"/>
                  </a:lnTo>
                  <a:lnTo>
                    <a:pt x="27" y="421"/>
                  </a:lnTo>
                  <a:lnTo>
                    <a:pt x="30" y="426"/>
                  </a:lnTo>
                  <a:lnTo>
                    <a:pt x="38" y="430"/>
                  </a:lnTo>
                  <a:lnTo>
                    <a:pt x="43" y="432"/>
                  </a:lnTo>
                  <a:lnTo>
                    <a:pt x="43" y="432"/>
                  </a:lnTo>
                  <a:lnTo>
                    <a:pt x="40" y="450"/>
                  </a:lnTo>
                  <a:lnTo>
                    <a:pt x="38" y="470"/>
                  </a:lnTo>
                  <a:lnTo>
                    <a:pt x="37" y="504"/>
                  </a:lnTo>
                  <a:lnTo>
                    <a:pt x="40" y="537"/>
                  </a:lnTo>
                  <a:lnTo>
                    <a:pt x="44" y="566"/>
                  </a:lnTo>
                  <a:lnTo>
                    <a:pt x="49" y="592"/>
                  </a:lnTo>
                  <a:lnTo>
                    <a:pt x="55" y="615"/>
                  </a:lnTo>
                  <a:lnTo>
                    <a:pt x="64" y="654"/>
                  </a:lnTo>
                  <a:lnTo>
                    <a:pt x="64" y="654"/>
                  </a:lnTo>
                  <a:lnTo>
                    <a:pt x="72" y="686"/>
                  </a:lnTo>
                  <a:lnTo>
                    <a:pt x="84" y="728"/>
                  </a:lnTo>
                  <a:lnTo>
                    <a:pt x="95" y="771"/>
                  </a:lnTo>
                  <a:lnTo>
                    <a:pt x="101" y="794"/>
                  </a:lnTo>
                  <a:lnTo>
                    <a:pt x="104" y="816"/>
                  </a:lnTo>
                  <a:lnTo>
                    <a:pt x="104" y="816"/>
                  </a:lnTo>
                  <a:lnTo>
                    <a:pt x="104" y="828"/>
                  </a:lnTo>
                  <a:lnTo>
                    <a:pt x="104" y="840"/>
                  </a:lnTo>
                  <a:lnTo>
                    <a:pt x="100" y="859"/>
                  </a:lnTo>
                  <a:lnTo>
                    <a:pt x="97" y="869"/>
                  </a:lnTo>
                  <a:lnTo>
                    <a:pt x="95" y="874"/>
                  </a:lnTo>
                  <a:lnTo>
                    <a:pt x="101" y="877"/>
                  </a:lnTo>
                  <a:lnTo>
                    <a:pt x="101" y="877"/>
                  </a:lnTo>
                  <a:lnTo>
                    <a:pt x="95" y="880"/>
                  </a:lnTo>
                  <a:lnTo>
                    <a:pt x="89" y="882"/>
                  </a:lnTo>
                  <a:lnTo>
                    <a:pt x="83" y="883"/>
                  </a:lnTo>
                  <a:lnTo>
                    <a:pt x="83" y="883"/>
                  </a:lnTo>
                  <a:lnTo>
                    <a:pt x="75" y="886"/>
                  </a:lnTo>
                  <a:lnTo>
                    <a:pt x="64" y="891"/>
                  </a:lnTo>
                  <a:lnTo>
                    <a:pt x="58" y="896"/>
                  </a:lnTo>
                  <a:lnTo>
                    <a:pt x="54" y="900"/>
                  </a:lnTo>
                  <a:lnTo>
                    <a:pt x="50" y="905"/>
                  </a:lnTo>
                  <a:lnTo>
                    <a:pt x="49" y="910"/>
                  </a:lnTo>
                  <a:lnTo>
                    <a:pt x="49" y="910"/>
                  </a:lnTo>
                  <a:lnTo>
                    <a:pt x="50" y="914"/>
                  </a:lnTo>
                  <a:lnTo>
                    <a:pt x="54" y="919"/>
                  </a:lnTo>
                  <a:lnTo>
                    <a:pt x="58" y="920"/>
                  </a:lnTo>
                  <a:lnTo>
                    <a:pt x="64" y="922"/>
                  </a:lnTo>
                  <a:lnTo>
                    <a:pt x="77" y="922"/>
                  </a:lnTo>
                  <a:lnTo>
                    <a:pt x="81" y="920"/>
                  </a:lnTo>
                  <a:lnTo>
                    <a:pt x="87" y="919"/>
                  </a:lnTo>
                  <a:lnTo>
                    <a:pt x="87" y="919"/>
                  </a:lnTo>
                  <a:lnTo>
                    <a:pt x="97" y="914"/>
                  </a:lnTo>
                  <a:lnTo>
                    <a:pt x="109" y="913"/>
                  </a:lnTo>
                  <a:lnTo>
                    <a:pt x="143" y="908"/>
                  </a:lnTo>
                  <a:lnTo>
                    <a:pt x="143" y="908"/>
                  </a:lnTo>
                  <a:lnTo>
                    <a:pt x="151" y="906"/>
                  </a:lnTo>
                  <a:lnTo>
                    <a:pt x="155" y="903"/>
                  </a:lnTo>
                  <a:lnTo>
                    <a:pt x="158" y="900"/>
                  </a:lnTo>
                  <a:lnTo>
                    <a:pt x="158" y="897"/>
                  </a:lnTo>
                  <a:lnTo>
                    <a:pt x="157" y="891"/>
                  </a:lnTo>
                  <a:lnTo>
                    <a:pt x="154" y="888"/>
                  </a:lnTo>
                  <a:lnTo>
                    <a:pt x="154" y="888"/>
                  </a:lnTo>
                  <a:lnTo>
                    <a:pt x="155" y="880"/>
                  </a:lnTo>
                  <a:lnTo>
                    <a:pt x="158" y="860"/>
                  </a:lnTo>
                  <a:lnTo>
                    <a:pt x="158" y="860"/>
                  </a:lnTo>
                  <a:lnTo>
                    <a:pt x="158" y="856"/>
                  </a:lnTo>
                  <a:lnTo>
                    <a:pt x="158" y="856"/>
                  </a:lnTo>
                  <a:lnTo>
                    <a:pt x="161" y="837"/>
                  </a:lnTo>
                  <a:lnTo>
                    <a:pt x="163" y="817"/>
                  </a:lnTo>
                  <a:lnTo>
                    <a:pt x="161" y="795"/>
                  </a:lnTo>
                  <a:lnTo>
                    <a:pt x="160" y="775"/>
                  </a:lnTo>
                  <a:lnTo>
                    <a:pt x="160" y="775"/>
                  </a:lnTo>
                  <a:lnTo>
                    <a:pt x="155" y="738"/>
                  </a:lnTo>
                  <a:lnTo>
                    <a:pt x="149" y="675"/>
                  </a:lnTo>
                  <a:lnTo>
                    <a:pt x="149" y="675"/>
                  </a:lnTo>
                  <a:lnTo>
                    <a:pt x="146" y="637"/>
                  </a:lnTo>
                  <a:lnTo>
                    <a:pt x="141" y="610"/>
                  </a:lnTo>
                  <a:lnTo>
                    <a:pt x="137" y="595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46" y="617"/>
                  </a:lnTo>
                  <a:lnTo>
                    <a:pt x="152" y="640"/>
                  </a:lnTo>
                  <a:lnTo>
                    <a:pt x="154" y="651"/>
                  </a:lnTo>
                  <a:lnTo>
                    <a:pt x="155" y="660"/>
                  </a:lnTo>
                  <a:lnTo>
                    <a:pt x="155" y="660"/>
                  </a:lnTo>
                  <a:lnTo>
                    <a:pt x="155" y="668"/>
                  </a:lnTo>
                  <a:lnTo>
                    <a:pt x="157" y="677"/>
                  </a:lnTo>
                  <a:lnTo>
                    <a:pt x="161" y="695"/>
                  </a:lnTo>
                  <a:lnTo>
                    <a:pt x="169" y="715"/>
                  </a:lnTo>
                  <a:lnTo>
                    <a:pt x="177" y="734"/>
                  </a:lnTo>
                  <a:lnTo>
                    <a:pt x="177" y="734"/>
                  </a:lnTo>
                  <a:lnTo>
                    <a:pt x="183" y="743"/>
                  </a:lnTo>
                  <a:lnTo>
                    <a:pt x="183" y="746"/>
                  </a:lnTo>
                  <a:lnTo>
                    <a:pt x="185" y="751"/>
                  </a:lnTo>
                  <a:lnTo>
                    <a:pt x="188" y="822"/>
                  </a:lnTo>
                  <a:lnTo>
                    <a:pt x="188" y="822"/>
                  </a:lnTo>
                  <a:lnTo>
                    <a:pt x="191" y="840"/>
                  </a:lnTo>
                  <a:lnTo>
                    <a:pt x="191" y="840"/>
                  </a:lnTo>
                  <a:lnTo>
                    <a:pt x="186" y="859"/>
                  </a:lnTo>
                  <a:lnTo>
                    <a:pt x="186" y="859"/>
                  </a:lnTo>
                  <a:lnTo>
                    <a:pt x="188" y="868"/>
                  </a:lnTo>
                  <a:lnTo>
                    <a:pt x="189" y="873"/>
                  </a:lnTo>
                  <a:lnTo>
                    <a:pt x="191" y="877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191" y="882"/>
                  </a:lnTo>
                  <a:lnTo>
                    <a:pt x="192" y="886"/>
                  </a:lnTo>
                  <a:lnTo>
                    <a:pt x="197" y="891"/>
                  </a:lnTo>
                  <a:lnTo>
                    <a:pt x="197" y="891"/>
                  </a:lnTo>
                  <a:lnTo>
                    <a:pt x="194" y="896"/>
                  </a:lnTo>
                  <a:lnTo>
                    <a:pt x="189" y="900"/>
                  </a:lnTo>
                  <a:lnTo>
                    <a:pt x="178" y="911"/>
                  </a:lnTo>
                  <a:lnTo>
                    <a:pt x="178" y="911"/>
                  </a:lnTo>
                  <a:lnTo>
                    <a:pt x="174" y="917"/>
                  </a:lnTo>
                  <a:lnTo>
                    <a:pt x="171" y="920"/>
                  </a:lnTo>
                  <a:lnTo>
                    <a:pt x="169" y="923"/>
                  </a:lnTo>
                  <a:lnTo>
                    <a:pt x="171" y="928"/>
                  </a:lnTo>
                  <a:lnTo>
                    <a:pt x="175" y="931"/>
                  </a:lnTo>
                  <a:lnTo>
                    <a:pt x="183" y="933"/>
                  </a:lnTo>
                  <a:lnTo>
                    <a:pt x="197" y="934"/>
                  </a:lnTo>
                  <a:lnTo>
                    <a:pt x="197" y="934"/>
                  </a:lnTo>
                  <a:lnTo>
                    <a:pt x="211" y="934"/>
                  </a:lnTo>
                  <a:lnTo>
                    <a:pt x="222" y="931"/>
                  </a:lnTo>
                  <a:lnTo>
                    <a:pt x="229" y="927"/>
                  </a:lnTo>
                  <a:lnTo>
                    <a:pt x="235" y="922"/>
                  </a:lnTo>
                  <a:lnTo>
                    <a:pt x="239" y="917"/>
                  </a:lnTo>
                  <a:lnTo>
                    <a:pt x="240" y="913"/>
                  </a:lnTo>
                  <a:lnTo>
                    <a:pt x="243" y="908"/>
                  </a:lnTo>
                  <a:lnTo>
                    <a:pt x="243" y="908"/>
                  </a:lnTo>
                  <a:lnTo>
                    <a:pt x="245" y="905"/>
                  </a:lnTo>
                  <a:lnTo>
                    <a:pt x="246" y="900"/>
                  </a:lnTo>
                  <a:lnTo>
                    <a:pt x="246" y="900"/>
                  </a:lnTo>
                  <a:lnTo>
                    <a:pt x="248" y="888"/>
                  </a:lnTo>
                  <a:lnTo>
                    <a:pt x="248" y="888"/>
                  </a:lnTo>
                  <a:lnTo>
                    <a:pt x="251" y="886"/>
                  </a:lnTo>
                  <a:lnTo>
                    <a:pt x="252" y="885"/>
                  </a:lnTo>
                  <a:lnTo>
                    <a:pt x="254" y="880"/>
                  </a:lnTo>
                  <a:lnTo>
                    <a:pt x="254" y="880"/>
                  </a:lnTo>
                  <a:lnTo>
                    <a:pt x="254" y="873"/>
                  </a:lnTo>
                  <a:lnTo>
                    <a:pt x="254" y="873"/>
                  </a:lnTo>
                  <a:lnTo>
                    <a:pt x="254" y="869"/>
                  </a:lnTo>
                  <a:lnTo>
                    <a:pt x="254" y="869"/>
                  </a:lnTo>
                  <a:lnTo>
                    <a:pt x="252" y="842"/>
                  </a:lnTo>
                  <a:lnTo>
                    <a:pt x="252" y="842"/>
                  </a:lnTo>
                  <a:lnTo>
                    <a:pt x="251" y="826"/>
                  </a:lnTo>
                  <a:lnTo>
                    <a:pt x="251" y="803"/>
                  </a:lnTo>
                  <a:lnTo>
                    <a:pt x="251" y="745"/>
                  </a:lnTo>
                  <a:lnTo>
                    <a:pt x="251" y="745"/>
                  </a:lnTo>
                  <a:lnTo>
                    <a:pt x="249" y="728"/>
                  </a:lnTo>
                  <a:lnTo>
                    <a:pt x="246" y="706"/>
                  </a:lnTo>
                  <a:lnTo>
                    <a:pt x="237" y="660"/>
                  </a:lnTo>
                  <a:lnTo>
                    <a:pt x="226" y="617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60"/>
                  </a:lnTo>
                  <a:lnTo>
                    <a:pt x="220" y="535"/>
                  </a:lnTo>
                  <a:lnTo>
                    <a:pt x="223" y="509"/>
                  </a:lnTo>
                  <a:lnTo>
                    <a:pt x="223" y="509"/>
                  </a:lnTo>
                  <a:lnTo>
                    <a:pt x="243" y="507"/>
                  </a:lnTo>
                  <a:lnTo>
                    <a:pt x="259" y="506"/>
                  </a:lnTo>
                  <a:lnTo>
                    <a:pt x="271" y="503"/>
                  </a:lnTo>
                  <a:lnTo>
                    <a:pt x="280" y="501"/>
                  </a:lnTo>
                  <a:lnTo>
                    <a:pt x="286" y="498"/>
                  </a:lnTo>
                  <a:lnTo>
                    <a:pt x="289" y="495"/>
                  </a:lnTo>
                  <a:lnTo>
                    <a:pt x="292" y="493"/>
                  </a:lnTo>
                  <a:lnTo>
                    <a:pt x="292" y="493"/>
                  </a:lnTo>
                  <a:lnTo>
                    <a:pt x="288" y="469"/>
                  </a:lnTo>
                  <a:lnTo>
                    <a:pt x="282" y="442"/>
                  </a:lnTo>
                  <a:lnTo>
                    <a:pt x="274" y="413"/>
                  </a:lnTo>
                  <a:lnTo>
                    <a:pt x="274" y="413"/>
                  </a:lnTo>
                  <a:lnTo>
                    <a:pt x="323" y="304"/>
                  </a:lnTo>
                  <a:lnTo>
                    <a:pt x="323" y="304"/>
                  </a:lnTo>
                  <a:lnTo>
                    <a:pt x="329" y="291"/>
                  </a:lnTo>
                  <a:lnTo>
                    <a:pt x="331" y="285"/>
                  </a:lnTo>
                  <a:lnTo>
                    <a:pt x="329" y="279"/>
                  </a:lnTo>
                  <a:lnTo>
                    <a:pt x="322" y="267"/>
                  </a:lnTo>
                  <a:lnTo>
                    <a:pt x="322" y="267"/>
                  </a:lnTo>
                  <a:close/>
                  <a:moveTo>
                    <a:pt x="259" y="310"/>
                  </a:moveTo>
                  <a:lnTo>
                    <a:pt x="259" y="310"/>
                  </a:lnTo>
                  <a:lnTo>
                    <a:pt x="257" y="313"/>
                  </a:lnTo>
                  <a:lnTo>
                    <a:pt x="252" y="315"/>
                  </a:lnTo>
                  <a:lnTo>
                    <a:pt x="248" y="319"/>
                  </a:lnTo>
                  <a:lnTo>
                    <a:pt x="248" y="322"/>
                  </a:lnTo>
                  <a:lnTo>
                    <a:pt x="246" y="327"/>
                  </a:lnTo>
                  <a:lnTo>
                    <a:pt x="232" y="268"/>
                  </a:lnTo>
                  <a:lnTo>
                    <a:pt x="232" y="268"/>
                  </a:lnTo>
                  <a:lnTo>
                    <a:pt x="243" y="279"/>
                  </a:lnTo>
                  <a:lnTo>
                    <a:pt x="257" y="291"/>
                  </a:lnTo>
                  <a:lnTo>
                    <a:pt x="257" y="291"/>
                  </a:lnTo>
                  <a:lnTo>
                    <a:pt x="259" y="296"/>
                  </a:lnTo>
                  <a:lnTo>
                    <a:pt x="259" y="301"/>
                  </a:lnTo>
                  <a:lnTo>
                    <a:pt x="259" y="310"/>
                  </a:lnTo>
                  <a:lnTo>
                    <a:pt x="259" y="31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1" name="Freeform 71"/>
            <p:cNvSpPr>
              <a:spLocks noEditPoints="1"/>
            </p:cNvSpPr>
            <p:nvPr/>
          </p:nvSpPr>
          <p:spPr bwMode="auto">
            <a:xfrm>
              <a:off x="4773613" y="6654800"/>
              <a:ext cx="314325" cy="492125"/>
            </a:xfrm>
            <a:custGeom>
              <a:avLst/>
              <a:gdLst>
                <a:gd name="T0" fmla="*/ 179 w 198"/>
                <a:gd name="T1" fmla="*/ 270 h 310"/>
                <a:gd name="T2" fmla="*/ 190 w 198"/>
                <a:gd name="T3" fmla="*/ 285 h 310"/>
                <a:gd name="T4" fmla="*/ 161 w 198"/>
                <a:gd name="T5" fmla="*/ 294 h 310"/>
                <a:gd name="T6" fmla="*/ 140 w 198"/>
                <a:gd name="T7" fmla="*/ 293 h 310"/>
                <a:gd name="T8" fmla="*/ 125 w 198"/>
                <a:gd name="T9" fmla="*/ 299 h 310"/>
                <a:gd name="T10" fmla="*/ 113 w 198"/>
                <a:gd name="T11" fmla="*/ 299 h 310"/>
                <a:gd name="T12" fmla="*/ 122 w 198"/>
                <a:gd name="T13" fmla="*/ 291 h 310"/>
                <a:gd name="T14" fmla="*/ 127 w 198"/>
                <a:gd name="T15" fmla="*/ 288 h 310"/>
                <a:gd name="T16" fmla="*/ 113 w 198"/>
                <a:gd name="T17" fmla="*/ 293 h 310"/>
                <a:gd name="T18" fmla="*/ 99 w 198"/>
                <a:gd name="T19" fmla="*/ 297 h 310"/>
                <a:gd name="T20" fmla="*/ 100 w 198"/>
                <a:gd name="T21" fmla="*/ 294 h 310"/>
                <a:gd name="T22" fmla="*/ 110 w 198"/>
                <a:gd name="T23" fmla="*/ 287 h 310"/>
                <a:gd name="T24" fmla="*/ 113 w 198"/>
                <a:gd name="T25" fmla="*/ 284 h 310"/>
                <a:gd name="T26" fmla="*/ 96 w 198"/>
                <a:gd name="T27" fmla="*/ 288 h 310"/>
                <a:gd name="T28" fmla="*/ 88 w 198"/>
                <a:gd name="T29" fmla="*/ 288 h 310"/>
                <a:gd name="T30" fmla="*/ 90 w 198"/>
                <a:gd name="T31" fmla="*/ 284 h 310"/>
                <a:gd name="T32" fmla="*/ 91 w 198"/>
                <a:gd name="T33" fmla="*/ 279 h 310"/>
                <a:gd name="T34" fmla="*/ 93 w 198"/>
                <a:gd name="T35" fmla="*/ 274 h 310"/>
                <a:gd name="T36" fmla="*/ 113 w 198"/>
                <a:gd name="T37" fmla="*/ 267 h 310"/>
                <a:gd name="T38" fmla="*/ 122 w 198"/>
                <a:gd name="T39" fmla="*/ 265 h 310"/>
                <a:gd name="T40" fmla="*/ 122 w 198"/>
                <a:gd name="T41" fmla="*/ 262 h 310"/>
                <a:gd name="T42" fmla="*/ 113 w 198"/>
                <a:gd name="T43" fmla="*/ 262 h 310"/>
                <a:gd name="T44" fmla="*/ 97 w 198"/>
                <a:gd name="T45" fmla="*/ 264 h 310"/>
                <a:gd name="T46" fmla="*/ 99 w 198"/>
                <a:gd name="T47" fmla="*/ 257 h 310"/>
                <a:gd name="T48" fmla="*/ 111 w 198"/>
                <a:gd name="T49" fmla="*/ 254 h 310"/>
                <a:gd name="T50" fmla="*/ 130 w 198"/>
                <a:gd name="T51" fmla="*/ 254 h 310"/>
                <a:gd name="T52" fmla="*/ 144 w 198"/>
                <a:gd name="T53" fmla="*/ 259 h 310"/>
                <a:gd name="T54" fmla="*/ 151 w 198"/>
                <a:gd name="T55" fmla="*/ 257 h 310"/>
                <a:gd name="T56" fmla="*/ 145 w 198"/>
                <a:gd name="T57" fmla="*/ 247 h 310"/>
                <a:gd name="T58" fmla="*/ 122 w 198"/>
                <a:gd name="T59" fmla="*/ 222 h 310"/>
                <a:gd name="T60" fmla="*/ 83 w 198"/>
                <a:gd name="T61" fmla="*/ 162 h 310"/>
                <a:gd name="T62" fmla="*/ 76 w 198"/>
                <a:gd name="T63" fmla="*/ 142 h 310"/>
                <a:gd name="T64" fmla="*/ 77 w 198"/>
                <a:gd name="T65" fmla="*/ 95 h 310"/>
                <a:gd name="T66" fmla="*/ 85 w 198"/>
                <a:gd name="T67" fmla="*/ 54 h 310"/>
                <a:gd name="T68" fmla="*/ 100 w 198"/>
                <a:gd name="T69" fmla="*/ 9 h 310"/>
                <a:gd name="T70" fmla="*/ 99 w 198"/>
                <a:gd name="T71" fmla="*/ 0 h 310"/>
                <a:gd name="T72" fmla="*/ 83 w 198"/>
                <a:gd name="T73" fmla="*/ 11 h 310"/>
                <a:gd name="T74" fmla="*/ 59 w 198"/>
                <a:gd name="T75" fmla="*/ 25 h 310"/>
                <a:gd name="T76" fmla="*/ 48 w 198"/>
                <a:gd name="T77" fmla="*/ 23 h 310"/>
                <a:gd name="T78" fmla="*/ 42 w 198"/>
                <a:gd name="T79" fmla="*/ 15 h 310"/>
                <a:gd name="T80" fmla="*/ 36 w 198"/>
                <a:gd name="T81" fmla="*/ 11 h 310"/>
                <a:gd name="T82" fmla="*/ 36 w 198"/>
                <a:gd name="T83" fmla="*/ 12 h 310"/>
                <a:gd name="T84" fmla="*/ 40 w 198"/>
                <a:gd name="T85" fmla="*/ 31 h 310"/>
                <a:gd name="T86" fmla="*/ 29 w 198"/>
                <a:gd name="T87" fmla="*/ 65 h 310"/>
                <a:gd name="T88" fmla="*/ 22 w 198"/>
                <a:gd name="T89" fmla="*/ 92 h 310"/>
                <a:gd name="T90" fmla="*/ 17 w 198"/>
                <a:gd name="T91" fmla="*/ 132 h 310"/>
                <a:gd name="T92" fmla="*/ 11 w 198"/>
                <a:gd name="T93" fmla="*/ 168 h 310"/>
                <a:gd name="T94" fmla="*/ 9 w 198"/>
                <a:gd name="T95" fmla="*/ 200 h 310"/>
                <a:gd name="T96" fmla="*/ 5 w 198"/>
                <a:gd name="T97" fmla="*/ 245 h 310"/>
                <a:gd name="T98" fmla="*/ 5 w 198"/>
                <a:gd name="T99" fmla="*/ 267 h 310"/>
                <a:gd name="T100" fmla="*/ 8 w 198"/>
                <a:gd name="T101" fmla="*/ 279 h 310"/>
                <a:gd name="T102" fmla="*/ 6 w 198"/>
                <a:gd name="T103" fmla="*/ 288 h 310"/>
                <a:gd name="T104" fmla="*/ 2 w 198"/>
                <a:gd name="T105" fmla="*/ 293 h 310"/>
                <a:gd name="T106" fmla="*/ 2 w 198"/>
                <a:gd name="T107" fmla="*/ 296 h 310"/>
                <a:gd name="T108" fmla="*/ 65 w 198"/>
                <a:gd name="T109" fmla="*/ 301 h 310"/>
                <a:gd name="T110" fmla="*/ 107 w 198"/>
                <a:gd name="T111" fmla="*/ 305 h 310"/>
                <a:gd name="T112" fmla="*/ 157 w 198"/>
                <a:gd name="T113" fmla="*/ 310 h 310"/>
                <a:gd name="T114" fmla="*/ 162 w 198"/>
                <a:gd name="T115" fmla="*/ 305 h 310"/>
                <a:gd name="T116" fmla="*/ 161 w 198"/>
                <a:gd name="T117" fmla="*/ 29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" h="310">
                  <a:moveTo>
                    <a:pt x="170" y="262"/>
                  </a:moveTo>
                  <a:lnTo>
                    <a:pt x="170" y="262"/>
                  </a:lnTo>
                  <a:lnTo>
                    <a:pt x="179" y="270"/>
                  </a:lnTo>
                  <a:lnTo>
                    <a:pt x="187" y="277"/>
                  </a:lnTo>
                  <a:lnTo>
                    <a:pt x="188" y="282"/>
                  </a:lnTo>
                  <a:lnTo>
                    <a:pt x="190" y="285"/>
                  </a:lnTo>
                  <a:lnTo>
                    <a:pt x="198" y="276"/>
                  </a:lnTo>
                  <a:lnTo>
                    <a:pt x="170" y="262"/>
                  </a:lnTo>
                  <a:close/>
                  <a:moveTo>
                    <a:pt x="161" y="294"/>
                  </a:moveTo>
                  <a:lnTo>
                    <a:pt x="161" y="294"/>
                  </a:lnTo>
                  <a:lnTo>
                    <a:pt x="150" y="293"/>
                  </a:lnTo>
                  <a:lnTo>
                    <a:pt x="140" y="293"/>
                  </a:lnTo>
                  <a:lnTo>
                    <a:pt x="133" y="296"/>
                  </a:lnTo>
                  <a:lnTo>
                    <a:pt x="125" y="299"/>
                  </a:lnTo>
                  <a:lnTo>
                    <a:pt x="125" y="299"/>
                  </a:lnTo>
                  <a:lnTo>
                    <a:pt x="119" y="302"/>
                  </a:lnTo>
                  <a:lnTo>
                    <a:pt x="114" y="301"/>
                  </a:lnTo>
                  <a:lnTo>
                    <a:pt x="113" y="299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22" y="291"/>
                  </a:lnTo>
                  <a:lnTo>
                    <a:pt x="127" y="290"/>
                  </a:lnTo>
                  <a:lnTo>
                    <a:pt x="127" y="288"/>
                  </a:lnTo>
                  <a:lnTo>
                    <a:pt x="127" y="288"/>
                  </a:lnTo>
                  <a:lnTo>
                    <a:pt x="120" y="290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07" y="297"/>
                  </a:lnTo>
                  <a:lnTo>
                    <a:pt x="102" y="299"/>
                  </a:lnTo>
                  <a:lnTo>
                    <a:pt x="99" y="297"/>
                  </a:lnTo>
                  <a:lnTo>
                    <a:pt x="99" y="297"/>
                  </a:lnTo>
                  <a:lnTo>
                    <a:pt x="99" y="296"/>
                  </a:lnTo>
                  <a:lnTo>
                    <a:pt x="100" y="294"/>
                  </a:lnTo>
                  <a:lnTo>
                    <a:pt x="103" y="290"/>
                  </a:lnTo>
                  <a:lnTo>
                    <a:pt x="103" y="290"/>
                  </a:lnTo>
                  <a:lnTo>
                    <a:pt x="110" y="287"/>
                  </a:lnTo>
                  <a:lnTo>
                    <a:pt x="111" y="285"/>
                  </a:lnTo>
                  <a:lnTo>
                    <a:pt x="113" y="284"/>
                  </a:lnTo>
                  <a:lnTo>
                    <a:pt x="113" y="284"/>
                  </a:lnTo>
                  <a:lnTo>
                    <a:pt x="111" y="282"/>
                  </a:lnTo>
                  <a:lnTo>
                    <a:pt x="108" y="284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91" y="290"/>
                  </a:lnTo>
                  <a:lnTo>
                    <a:pt x="88" y="288"/>
                  </a:lnTo>
                  <a:lnTo>
                    <a:pt x="88" y="287"/>
                  </a:lnTo>
                  <a:lnTo>
                    <a:pt x="90" y="284"/>
                  </a:lnTo>
                  <a:lnTo>
                    <a:pt x="90" y="284"/>
                  </a:lnTo>
                  <a:lnTo>
                    <a:pt x="93" y="282"/>
                  </a:lnTo>
                  <a:lnTo>
                    <a:pt x="93" y="282"/>
                  </a:lnTo>
                  <a:lnTo>
                    <a:pt x="91" y="279"/>
                  </a:lnTo>
                  <a:lnTo>
                    <a:pt x="91" y="277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6" y="273"/>
                  </a:lnTo>
                  <a:lnTo>
                    <a:pt x="100" y="270"/>
                  </a:lnTo>
                  <a:lnTo>
                    <a:pt x="113" y="267"/>
                  </a:lnTo>
                  <a:lnTo>
                    <a:pt x="113" y="267"/>
                  </a:lnTo>
                  <a:lnTo>
                    <a:pt x="122" y="265"/>
                  </a:lnTo>
                  <a:lnTo>
                    <a:pt x="122" y="265"/>
                  </a:lnTo>
                  <a:lnTo>
                    <a:pt x="125" y="264"/>
                  </a:lnTo>
                  <a:lnTo>
                    <a:pt x="125" y="264"/>
                  </a:lnTo>
                  <a:lnTo>
                    <a:pt x="122" y="262"/>
                  </a:lnTo>
                  <a:lnTo>
                    <a:pt x="117" y="262"/>
                  </a:lnTo>
                  <a:lnTo>
                    <a:pt x="117" y="262"/>
                  </a:lnTo>
                  <a:lnTo>
                    <a:pt x="113" y="262"/>
                  </a:lnTo>
                  <a:lnTo>
                    <a:pt x="103" y="264"/>
                  </a:lnTo>
                  <a:lnTo>
                    <a:pt x="103" y="264"/>
                  </a:lnTo>
                  <a:lnTo>
                    <a:pt x="97" y="264"/>
                  </a:lnTo>
                  <a:lnTo>
                    <a:pt x="96" y="262"/>
                  </a:lnTo>
                  <a:lnTo>
                    <a:pt x="96" y="259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6" y="253"/>
                  </a:lnTo>
                  <a:lnTo>
                    <a:pt x="12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7" y="257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8" y="259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0" y="253"/>
                  </a:lnTo>
                  <a:lnTo>
                    <a:pt x="145" y="247"/>
                  </a:lnTo>
                  <a:lnTo>
                    <a:pt x="131" y="233"/>
                  </a:lnTo>
                  <a:lnTo>
                    <a:pt x="131" y="233"/>
                  </a:lnTo>
                  <a:lnTo>
                    <a:pt x="122" y="222"/>
                  </a:lnTo>
                  <a:lnTo>
                    <a:pt x="110" y="203"/>
                  </a:lnTo>
                  <a:lnTo>
                    <a:pt x="96" y="183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79" y="153"/>
                  </a:lnTo>
                  <a:lnTo>
                    <a:pt x="76" y="142"/>
                  </a:lnTo>
                  <a:lnTo>
                    <a:pt x="76" y="131"/>
                  </a:lnTo>
                  <a:lnTo>
                    <a:pt x="76" y="119"/>
                  </a:lnTo>
                  <a:lnTo>
                    <a:pt x="77" y="95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5" y="54"/>
                  </a:lnTo>
                  <a:lnTo>
                    <a:pt x="91" y="3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2" y="3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3" y="11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9" y="25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8"/>
                  </a:lnTo>
                  <a:lnTo>
                    <a:pt x="37" y="46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6" y="75"/>
                  </a:lnTo>
                  <a:lnTo>
                    <a:pt x="22" y="92"/>
                  </a:lnTo>
                  <a:lnTo>
                    <a:pt x="19" y="11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6" y="149"/>
                  </a:lnTo>
                  <a:lnTo>
                    <a:pt x="13" y="159"/>
                  </a:lnTo>
                  <a:lnTo>
                    <a:pt x="11" y="168"/>
                  </a:lnTo>
                  <a:lnTo>
                    <a:pt x="11" y="182"/>
                  </a:lnTo>
                  <a:lnTo>
                    <a:pt x="11" y="182"/>
                  </a:lnTo>
                  <a:lnTo>
                    <a:pt x="9" y="200"/>
                  </a:lnTo>
                  <a:lnTo>
                    <a:pt x="8" y="216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59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3" y="273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9" y="282"/>
                  </a:lnTo>
                  <a:lnTo>
                    <a:pt x="9" y="284"/>
                  </a:lnTo>
                  <a:lnTo>
                    <a:pt x="6" y="288"/>
                  </a:lnTo>
                  <a:lnTo>
                    <a:pt x="6" y="288"/>
                  </a:lnTo>
                  <a:lnTo>
                    <a:pt x="5" y="291"/>
                  </a:lnTo>
                  <a:lnTo>
                    <a:pt x="2" y="293"/>
                  </a:lnTo>
                  <a:lnTo>
                    <a:pt x="0" y="293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53" y="299"/>
                  </a:lnTo>
                  <a:lnTo>
                    <a:pt x="53" y="299"/>
                  </a:lnTo>
                  <a:lnTo>
                    <a:pt x="65" y="301"/>
                  </a:lnTo>
                  <a:lnTo>
                    <a:pt x="80" y="302"/>
                  </a:lnTo>
                  <a:lnTo>
                    <a:pt x="94" y="305"/>
                  </a:lnTo>
                  <a:lnTo>
                    <a:pt x="107" y="305"/>
                  </a:lnTo>
                  <a:lnTo>
                    <a:pt x="107" y="305"/>
                  </a:lnTo>
                  <a:lnTo>
                    <a:pt x="134" y="307"/>
                  </a:lnTo>
                  <a:lnTo>
                    <a:pt x="157" y="310"/>
                  </a:lnTo>
                  <a:lnTo>
                    <a:pt x="157" y="310"/>
                  </a:lnTo>
                  <a:lnTo>
                    <a:pt x="164" y="310"/>
                  </a:lnTo>
                  <a:lnTo>
                    <a:pt x="162" y="305"/>
                  </a:lnTo>
                  <a:lnTo>
                    <a:pt x="162" y="305"/>
                  </a:lnTo>
                  <a:lnTo>
                    <a:pt x="161" y="297"/>
                  </a:lnTo>
                  <a:lnTo>
                    <a:pt x="161" y="294"/>
                  </a:lnTo>
                  <a:lnTo>
                    <a:pt x="161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2" name="Freeform 72"/>
            <p:cNvSpPr>
              <a:spLocks/>
            </p:cNvSpPr>
            <p:nvPr/>
          </p:nvSpPr>
          <p:spPr bwMode="auto">
            <a:xfrm>
              <a:off x="4795838" y="6704013"/>
              <a:ext cx="73025" cy="369887"/>
            </a:xfrm>
            <a:custGeom>
              <a:avLst/>
              <a:gdLst>
                <a:gd name="T0" fmla="*/ 29 w 46"/>
                <a:gd name="T1" fmla="*/ 217 h 233"/>
                <a:gd name="T2" fmla="*/ 8 w 46"/>
                <a:gd name="T3" fmla="*/ 233 h 233"/>
                <a:gd name="T4" fmla="*/ 0 w 46"/>
                <a:gd name="T5" fmla="*/ 216 h 233"/>
                <a:gd name="T6" fmla="*/ 0 w 46"/>
                <a:gd name="T7" fmla="*/ 216 h 233"/>
                <a:gd name="T8" fmla="*/ 3 w 46"/>
                <a:gd name="T9" fmla="*/ 200 h 233"/>
                <a:gd name="T10" fmla="*/ 6 w 46"/>
                <a:gd name="T11" fmla="*/ 188 h 233"/>
                <a:gd name="T12" fmla="*/ 6 w 46"/>
                <a:gd name="T13" fmla="*/ 179 h 233"/>
                <a:gd name="T14" fmla="*/ 6 w 46"/>
                <a:gd name="T15" fmla="*/ 179 h 233"/>
                <a:gd name="T16" fmla="*/ 11 w 46"/>
                <a:gd name="T17" fmla="*/ 149 h 233"/>
                <a:gd name="T18" fmla="*/ 15 w 46"/>
                <a:gd name="T19" fmla="*/ 112 h 233"/>
                <a:gd name="T20" fmla="*/ 15 w 46"/>
                <a:gd name="T21" fmla="*/ 112 h 233"/>
                <a:gd name="T22" fmla="*/ 19 w 46"/>
                <a:gd name="T23" fmla="*/ 78 h 233"/>
                <a:gd name="T24" fmla="*/ 22 w 46"/>
                <a:gd name="T25" fmla="*/ 60 h 233"/>
                <a:gd name="T26" fmla="*/ 25 w 46"/>
                <a:gd name="T27" fmla="*/ 44 h 233"/>
                <a:gd name="T28" fmla="*/ 25 w 46"/>
                <a:gd name="T29" fmla="*/ 44 h 233"/>
                <a:gd name="T30" fmla="*/ 29 w 46"/>
                <a:gd name="T31" fmla="*/ 34 h 233"/>
                <a:gd name="T32" fmla="*/ 32 w 46"/>
                <a:gd name="T33" fmla="*/ 28 h 233"/>
                <a:gd name="T34" fmla="*/ 36 w 46"/>
                <a:gd name="T35" fmla="*/ 23 h 233"/>
                <a:gd name="T36" fmla="*/ 37 w 46"/>
                <a:gd name="T37" fmla="*/ 18 h 233"/>
                <a:gd name="T38" fmla="*/ 37 w 46"/>
                <a:gd name="T39" fmla="*/ 18 h 233"/>
                <a:gd name="T40" fmla="*/ 34 w 46"/>
                <a:gd name="T41" fmla="*/ 7 h 233"/>
                <a:gd name="T42" fmla="*/ 34 w 46"/>
                <a:gd name="T43" fmla="*/ 1 h 233"/>
                <a:gd name="T44" fmla="*/ 36 w 46"/>
                <a:gd name="T45" fmla="*/ 0 h 233"/>
                <a:gd name="T46" fmla="*/ 37 w 46"/>
                <a:gd name="T47" fmla="*/ 0 h 233"/>
                <a:gd name="T48" fmla="*/ 37 w 46"/>
                <a:gd name="T49" fmla="*/ 0 h 233"/>
                <a:gd name="T50" fmla="*/ 40 w 46"/>
                <a:gd name="T51" fmla="*/ 0 h 233"/>
                <a:gd name="T52" fmla="*/ 42 w 46"/>
                <a:gd name="T53" fmla="*/ 1 h 233"/>
                <a:gd name="T54" fmla="*/ 45 w 46"/>
                <a:gd name="T55" fmla="*/ 6 h 233"/>
                <a:gd name="T56" fmla="*/ 46 w 46"/>
                <a:gd name="T57" fmla="*/ 12 h 233"/>
                <a:gd name="T58" fmla="*/ 46 w 46"/>
                <a:gd name="T59" fmla="*/ 17 h 233"/>
                <a:gd name="T60" fmla="*/ 46 w 46"/>
                <a:gd name="T61" fmla="*/ 17 h 233"/>
                <a:gd name="T62" fmla="*/ 43 w 46"/>
                <a:gd name="T63" fmla="*/ 26 h 233"/>
                <a:gd name="T64" fmla="*/ 43 w 46"/>
                <a:gd name="T65" fmla="*/ 34 h 233"/>
                <a:gd name="T66" fmla="*/ 43 w 46"/>
                <a:gd name="T67" fmla="*/ 43 h 233"/>
                <a:gd name="T68" fmla="*/ 43 w 46"/>
                <a:gd name="T69" fmla="*/ 43 h 233"/>
                <a:gd name="T70" fmla="*/ 42 w 46"/>
                <a:gd name="T71" fmla="*/ 57 h 233"/>
                <a:gd name="T72" fmla="*/ 40 w 46"/>
                <a:gd name="T73" fmla="*/ 78 h 233"/>
                <a:gd name="T74" fmla="*/ 37 w 46"/>
                <a:gd name="T75" fmla="*/ 115 h 233"/>
                <a:gd name="T76" fmla="*/ 37 w 46"/>
                <a:gd name="T77" fmla="*/ 115 h 233"/>
                <a:gd name="T78" fmla="*/ 34 w 46"/>
                <a:gd name="T79" fmla="*/ 165 h 233"/>
                <a:gd name="T80" fmla="*/ 32 w 46"/>
                <a:gd name="T81" fmla="*/ 194 h 233"/>
                <a:gd name="T82" fmla="*/ 29 w 46"/>
                <a:gd name="T83" fmla="*/ 217 h 233"/>
                <a:gd name="T84" fmla="*/ 29 w 46"/>
                <a:gd name="T85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233">
                  <a:moveTo>
                    <a:pt x="29" y="217"/>
                  </a:moveTo>
                  <a:lnTo>
                    <a:pt x="8" y="233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3" y="200"/>
                  </a:lnTo>
                  <a:lnTo>
                    <a:pt x="6" y="188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11" y="149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9" y="78"/>
                  </a:lnTo>
                  <a:lnTo>
                    <a:pt x="22" y="60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9" y="34"/>
                  </a:lnTo>
                  <a:lnTo>
                    <a:pt x="32" y="28"/>
                  </a:lnTo>
                  <a:lnTo>
                    <a:pt x="36" y="23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4" y="7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5" y="6"/>
                  </a:lnTo>
                  <a:lnTo>
                    <a:pt x="46" y="12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3" y="26"/>
                  </a:lnTo>
                  <a:lnTo>
                    <a:pt x="43" y="34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2" y="57"/>
                  </a:lnTo>
                  <a:lnTo>
                    <a:pt x="40" y="78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65"/>
                  </a:lnTo>
                  <a:lnTo>
                    <a:pt x="32" y="194"/>
                  </a:lnTo>
                  <a:lnTo>
                    <a:pt x="29" y="217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23" name="Freeform 84"/>
            <p:cNvSpPr>
              <a:spLocks/>
            </p:cNvSpPr>
            <p:nvPr/>
          </p:nvSpPr>
          <p:spPr bwMode="auto">
            <a:xfrm>
              <a:off x="4810126" y="6419850"/>
              <a:ext cx="203200" cy="173037"/>
            </a:xfrm>
            <a:custGeom>
              <a:avLst/>
              <a:gdLst>
                <a:gd name="T0" fmla="*/ 102 w 128"/>
                <a:gd name="T1" fmla="*/ 8 h 109"/>
                <a:gd name="T2" fmla="*/ 102 w 128"/>
                <a:gd name="T3" fmla="*/ 8 h 109"/>
                <a:gd name="T4" fmla="*/ 87 w 128"/>
                <a:gd name="T5" fmla="*/ 1 h 109"/>
                <a:gd name="T6" fmla="*/ 74 w 128"/>
                <a:gd name="T7" fmla="*/ 0 h 109"/>
                <a:gd name="T8" fmla="*/ 62 w 128"/>
                <a:gd name="T9" fmla="*/ 0 h 109"/>
                <a:gd name="T10" fmla="*/ 51 w 128"/>
                <a:gd name="T11" fmla="*/ 3 h 109"/>
                <a:gd name="T12" fmla="*/ 42 w 128"/>
                <a:gd name="T13" fmla="*/ 8 h 109"/>
                <a:gd name="T14" fmla="*/ 34 w 128"/>
                <a:gd name="T15" fmla="*/ 12 h 109"/>
                <a:gd name="T16" fmla="*/ 27 w 128"/>
                <a:gd name="T17" fmla="*/ 18 h 109"/>
                <a:gd name="T18" fmla="*/ 22 w 128"/>
                <a:gd name="T19" fmla="*/ 25 h 109"/>
                <a:gd name="T20" fmla="*/ 22 w 128"/>
                <a:gd name="T21" fmla="*/ 25 h 109"/>
                <a:gd name="T22" fmla="*/ 13 w 128"/>
                <a:gd name="T23" fmla="*/ 26 h 109"/>
                <a:gd name="T24" fmla="*/ 6 w 128"/>
                <a:gd name="T25" fmla="*/ 31 h 109"/>
                <a:gd name="T26" fmla="*/ 2 w 128"/>
                <a:gd name="T27" fmla="*/ 35 h 109"/>
                <a:gd name="T28" fmla="*/ 0 w 128"/>
                <a:gd name="T29" fmla="*/ 38 h 109"/>
                <a:gd name="T30" fmla="*/ 0 w 128"/>
                <a:gd name="T31" fmla="*/ 38 h 109"/>
                <a:gd name="T32" fmla="*/ 3 w 128"/>
                <a:gd name="T33" fmla="*/ 40 h 109"/>
                <a:gd name="T34" fmla="*/ 8 w 128"/>
                <a:gd name="T35" fmla="*/ 40 h 109"/>
                <a:gd name="T36" fmla="*/ 20 w 128"/>
                <a:gd name="T37" fmla="*/ 42 h 109"/>
                <a:gd name="T38" fmla="*/ 20 w 128"/>
                <a:gd name="T39" fmla="*/ 42 h 109"/>
                <a:gd name="T40" fmla="*/ 42 w 128"/>
                <a:gd name="T41" fmla="*/ 48 h 109"/>
                <a:gd name="T42" fmla="*/ 42 w 128"/>
                <a:gd name="T43" fmla="*/ 48 h 109"/>
                <a:gd name="T44" fmla="*/ 51 w 128"/>
                <a:gd name="T45" fmla="*/ 52 h 109"/>
                <a:gd name="T46" fmla="*/ 60 w 128"/>
                <a:gd name="T47" fmla="*/ 59 h 109"/>
                <a:gd name="T48" fmla="*/ 70 w 128"/>
                <a:gd name="T49" fmla="*/ 66 h 109"/>
                <a:gd name="T50" fmla="*/ 79 w 128"/>
                <a:gd name="T51" fmla="*/ 75 h 109"/>
                <a:gd name="T52" fmla="*/ 93 w 128"/>
                <a:gd name="T53" fmla="*/ 91 h 109"/>
                <a:gd name="T54" fmla="*/ 101 w 128"/>
                <a:gd name="T55" fmla="*/ 103 h 109"/>
                <a:gd name="T56" fmla="*/ 101 w 128"/>
                <a:gd name="T57" fmla="*/ 103 h 109"/>
                <a:gd name="T58" fmla="*/ 101 w 128"/>
                <a:gd name="T59" fmla="*/ 103 h 109"/>
                <a:gd name="T60" fmla="*/ 101 w 128"/>
                <a:gd name="T61" fmla="*/ 103 h 109"/>
                <a:gd name="T62" fmla="*/ 104 w 128"/>
                <a:gd name="T63" fmla="*/ 108 h 109"/>
                <a:gd name="T64" fmla="*/ 108 w 128"/>
                <a:gd name="T65" fmla="*/ 109 h 109"/>
                <a:gd name="T66" fmla="*/ 108 w 128"/>
                <a:gd name="T67" fmla="*/ 109 h 109"/>
                <a:gd name="T68" fmla="*/ 111 w 128"/>
                <a:gd name="T69" fmla="*/ 109 h 109"/>
                <a:gd name="T70" fmla="*/ 114 w 128"/>
                <a:gd name="T71" fmla="*/ 106 h 109"/>
                <a:gd name="T72" fmla="*/ 116 w 128"/>
                <a:gd name="T73" fmla="*/ 105 h 109"/>
                <a:gd name="T74" fmla="*/ 116 w 128"/>
                <a:gd name="T75" fmla="*/ 100 h 109"/>
                <a:gd name="T76" fmla="*/ 116 w 128"/>
                <a:gd name="T77" fmla="*/ 100 h 109"/>
                <a:gd name="T78" fmla="*/ 116 w 128"/>
                <a:gd name="T79" fmla="*/ 99 h 109"/>
                <a:gd name="T80" fmla="*/ 114 w 128"/>
                <a:gd name="T81" fmla="*/ 96 h 109"/>
                <a:gd name="T82" fmla="*/ 114 w 128"/>
                <a:gd name="T83" fmla="*/ 96 h 109"/>
                <a:gd name="T84" fmla="*/ 122 w 128"/>
                <a:gd name="T85" fmla="*/ 80 h 109"/>
                <a:gd name="T86" fmla="*/ 127 w 128"/>
                <a:gd name="T87" fmla="*/ 68 h 109"/>
                <a:gd name="T88" fmla="*/ 128 w 128"/>
                <a:gd name="T89" fmla="*/ 55 h 109"/>
                <a:gd name="T90" fmla="*/ 128 w 128"/>
                <a:gd name="T91" fmla="*/ 42 h 109"/>
                <a:gd name="T92" fmla="*/ 127 w 128"/>
                <a:gd name="T93" fmla="*/ 35 h 109"/>
                <a:gd name="T94" fmla="*/ 125 w 128"/>
                <a:gd name="T95" fmla="*/ 29 h 109"/>
                <a:gd name="T96" fmla="*/ 121 w 128"/>
                <a:gd name="T97" fmla="*/ 23 h 109"/>
                <a:gd name="T98" fmla="*/ 116 w 128"/>
                <a:gd name="T99" fmla="*/ 17 h 109"/>
                <a:gd name="T100" fmla="*/ 110 w 128"/>
                <a:gd name="T101" fmla="*/ 12 h 109"/>
                <a:gd name="T102" fmla="*/ 102 w 128"/>
                <a:gd name="T103" fmla="*/ 8 h 109"/>
                <a:gd name="T104" fmla="*/ 102 w 128"/>
                <a:gd name="T105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09">
                  <a:moveTo>
                    <a:pt x="102" y="8"/>
                  </a:moveTo>
                  <a:lnTo>
                    <a:pt x="102" y="8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7" y="1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13" y="26"/>
                  </a:lnTo>
                  <a:lnTo>
                    <a:pt x="6" y="31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1" y="52"/>
                  </a:lnTo>
                  <a:lnTo>
                    <a:pt x="60" y="59"/>
                  </a:lnTo>
                  <a:lnTo>
                    <a:pt x="70" y="66"/>
                  </a:lnTo>
                  <a:lnTo>
                    <a:pt x="79" y="75"/>
                  </a:lnTo>
                  <a:lnTo>
                    <a:pt x="93" y="91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4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11" y="109"/>
                  </a:lnTo>
                  <a:lnTo>
                    <a:pt x="114" y="106"/>
                  </a:lnTo>
                  <a:lnTo>
                    <a:pt x="116" y="105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22" y="80"/>
                  </a:lnTo>
                  <a:lnTo>
                    <a:pt x="127" y="68"/>
                  </a:lnTo>
                  <a:lnTo>
                    <a:pt x="128" y="55"/>
                  </a:lnTo>
                  <a:lnTo>
                    <a:pt x="128" y="42"/>
                  </a:lnTo>
                  <a:lnTo>
                    <a:pt x="127" y="35"/>
                  </a:lnTo>
                  <a:lnTo>
                    <a:pt x="125" y="29"/>
                  </a:lnTo>
                  <a:lnTo>
                    <a:pt x="121" y="23"/>
                  </a:lnTo>
                  <a:lnTo>
                    <a:pt x="116" y="17"/>
                  </a:lnTo>
                  <a:lnTo>
                    <a:pt x="110" y="12"/>
                  </a:lnTo>
                  <a:lnTo>
                    <a:pt x="102" y="8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5" name="Freeform 4"/>
          <p:cNvSpPr/>
          <p:nvPr/>
        </p:nvSpPr>
        <p:spPr bwMode="ltGray">
          <a:xfrm>
            <a:off x="2791235" y="4123958"/>
            <a:ext cx="313506" cy="367020"/>
          </a:xfrm>
          <a:custGeom>
            <a:avLst/>
            <a:gdLst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23"/>
              <a:gd name="connsiteY0" fmla="*/ 118997 h 425885"/>
              <a:gd name="connsiteX1" fmla="*/ 84550 w 360123"/>
              <a:gd name="connsiteY1" fmla="*/ 134654 h 425885"/>
              <a:gd name="connsiteX2" fmla="*/ 184759 w 360123"/>
              <a:gd name="connsiteY2" fmla="*/ 425885 h 425885"/>
              <a:gd name="connsiteX3" fmla="*/ 275572 w 360123"/>
              <a:gd name="connsiteY3" fmla="*/ 140917 h 425885"/>
              <a:gd name="connsiteX4" fmla="*/ 360123 w 360123"/>
              <a:gd name="connsiteY4" fmla="*/ 122128 h 425885"/>
              <a:gd name="connsiteX5" fmla="*/ 266178 w 360123"/>
              <a:gd name="connsiteY5" fmla="*/ 0 h 425885"/>
              <a:gd name="connsiteX6" fmla="*/ 181627 w 360123"/>
              <a:gd name="connsiteY6" fmla="*/ 247389 h 425885"/>
              <a:gd name="connsiteX7" fmla="*/ 100208 w 360123"/>
              <a:gd name="connsiteY7" fmla="*/ 6263 h 425885"/>
              <a:gd name="connsiteX8" fmla="*/ 0 w 360123"/>
              <a:gd name="connsiteY8" fmla="*/ 118997 h 425885"/>
              <a:gd name="connsiteX0" fmla="*/ 0 w 360154"/>
              <a:gd name="connsiteY0" fmla="*/ 121432 h 428320"/>
              <a:gd name="connsiteX1" fmla="*/ 84550 w 360154"/>
              <a:gd name="connsiteY1" fmla="*/ 137089 h 428320"/>
              <a:gd name="connsiteX2" fmla="*/ 184759 w 360154"/>
              <a:gd name="connsiteY2" fmla="*/ 428320 h 428320"/>
              <a:gd name="connsiteX3" fmla="*/ 275572 w 360154"/>
              <a:gd name="connsiteY3" fmla="*/ 143352 h 428320"/>
              <a:gd name="connsiteX4" fmla="*/ 360123 w 360154"/>
              <a:gd name="connsiteY4" fmla="*/ 124563 h 428320"/>
              <a:gd name="connsiteX5" fmla="*/ 266178 w 360154"/>
              <a:gd name="connsiteY5" fmla="*/ 2435 h 428320"/>
              <a:gd name="connsiteX6" fmla="*/ 181627 w 360154"/>
              <a:gd name="connsiteY6" fmla="*/ 249824 h 428320"/>
              <a:gd name="connsiteX7" fmla="*/ 100208 w 360154"/>
              <a:gd name="connsiteY7" fmla="*/ 8698 h 428320"/>
              <a:gd name="connsiteX8" fmla="*/ 0 w 360154"/>
              <a:gd name="connsiteY8" fmla="*/ 121432 h 428320"/>
              <a:gd name="connsiteX0" fmla="*/ 7502 w 367656"/>
              <a:gd name="connsiteY0" fmla="*/ 121432 h 428320"/>
              <a:gd name="connsiteX1" fmla="*/ 92052 w 367656"/>
              <a:gd name="connsiteY1" fmla="*/ 137089 h 428320"/>
              <a:gd name="connsiteX2" fmla="*/ 192261 w 367656"/>
              <a:gd name="connsiteY2" fmla="*/ 428320 h 428320"/>
              <a:gd name="connsiteX3" fmla="*/ 283074 w 367656"/>
              <a:gd name="connsiteY3" fmla="*/ 143352 h 428320"/>
              <a:gd name="connsiteX4" fmla="*/ 367625 w 367656"/>
              <a:gd name="connsiteY4" fmla="*/ 124563 h 428320"/>
              <a:gd name="connsiteX5" fmla="*/ 273680 w 367656"/>
              <a:gd name="connsiteY5" fmla="*/ 2435 h 428320"/>
              <a:gd name="connsiteX6" fmla="*/ 189129 w 367656"/>
              <a:gd name="connsiteY6" fmla="*/ 249824 h 428320"/>
              <a:gd name="connsiteX7" fmla="*/ 107710 w 367656"/>
              <a:gd name="connsiteY7" fmla="*/ 8698 h 428320"/>
              <a:gd name="connsiteX8" fmla="*/ 7502 w 367656"/>
              <a:gd name="connsiteY8" fmla="*/ 121432 h 428320"/>
              <a:gd name="connsiteX0" fmla="*/ 7502 w 380353"/>
              <a:gd name="connsiteY0" fmla="*/ 122319 h 429207"/>
              <a:gd name="connsiteX1" fmla="*/ 92052 w 380353"/>
              <a:gd name="connsiteY1" fmla="*/ 137976 h 429207"/>
              <a:gd name="connsiteX2" fmla="*/ 192261 w 380353"/>
              <a:gd name="connsiteY2" fmla="*/ 429207 h 429207"/>
              <a:gd name="connsiteX3" fmla="*/ 283074 w 380353"/>
              <a:gd name="connsiteY3" fmla="*/ 144239 h 429207"/>
              <a:gd name="connsiteX4" fmla="*/ 367625 w 380353"/>
              <a:gd name="connsiteY4" fmla="*/ 125450 h 429207"/>
              <a:gd name="connsiteX5" fmla="*/ 273680 w 380353"/>
              <a:gd name="connsiteY5" fmla="*/ 3322 h 429207"/>
              <a:gd name="connsiteX6" fmla="*/ 189129 w 380353"/>
              <a:gd name="connsiteY6" fmla="*/ 250711 h 429207"/>
              <a:gd name="connsiteX7" fmla="*/ 107710 w 380353"/>
              <a:gd name="connsiteY7" fmla="*/ 9585 h 429207"/>
              <a:gd name="connsiteX8" fmla="*/ 7502 w 380353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88101 w 379325"/>
              <a:gd name="connsiteY6" fmla="*/ 250711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79325"/>
              <a:gd name="connsiteY0" fmla="*/ 122319 h 429207"/>
              <a:gd name="connsiteX1" fmla="*/ 91024 w 379325"/>
              <a:gd name="connsiteY1" fmla="*/ 137976 h 429207"/>
              <a:gd name="connsiteX2" fmla="*/ 191233 w 379325"/>
              <a:gd name="connsiteY2" fmla="*/ 429207 h 429207"/>
              <a:gd name="connsiteX3" fmla="*/ 282046 w 379325"/>
              <a:gd name="connsiteY3" fmla="*/ 144239 h 429207"/>
              <a:gd name="connsiteX4" fmla="*/ 366597 w 379325"/>
              <a:gd name="connsiteY4" fmla="*/ 125450 h 429207"/>
              <a:gd name="connsiteX5" fmla="*/ 272652 w 379325"/>
              <a:gd name="connsiteY5" fmla="*/ 3322 h 429207"/>
              <a:gd name="connsiteX6" fmla="*/ 194364 w 379325"/>
              <a:gd name="connsiteY6" fmla="*/ 206870 h 429207"/>
              <a:gd name="connsiteX7" fmla="*/ 106682 w 379325"/>
              <a:gd name="connsiteY7" fmla="*/ 9585 h 429207"/>
              <a:gd name="connsiteX8" fmla="*/ 6474 w 379325"/>
              <a:gd name="connsiteY8" fmla="*/ 122319 h 429207"/>
              <a:gd name="connsiteX0" fmla="*/ 6474 w 366628"/>
              <a:gd name="connsiteY0" fmla="*/ 122319 h 429210"/>
              <a:gd name="connsiteX1" fmla="*/ 91024 w 366628"/>
              <a:gd name="connsiteY1" fmla="*/ 137976 h 429210"/>
              <a:gd name="connsiteX2" fmla="*/ 191233 w 366628"/>
              <a:gd name="connsiteY2" fmla="*/ 429207 h 429210"/>
              <a:gd name="connsiteX3" fmla="*/ 282046 w 366628"/>
              <a:gd name="connsiteY3" fmla="*/ 144239 h 429210"/>
              <a:gd name="connsiteX4" fmla="*/ 366597 w 366628"/>
              <a:gd name="connsiteY4" fmla="*/ 125450 h 429210"/>
              <a:gd name="connsiteX5" fmla="*/ 272652 w 366628"/>
              <a:gd name="connsiteY5" fmla="*/ 3322 h 429210"/>
              <a:gd name="connsiteX6" fmla="*/ 194364 w 366628"/>
              <a:gd name="connsiteY6" fmla="*/ 206870 h 429210"/>
              <a:gd name="connsiteX7" fmla="*/ 106682 w 366628"/>
              <a:gd name="connsiteY7" fmla="*/ 9585 h 429210"/>
              <a:gd name="connsiteX8" fmla="*/ 6474 w 366628"/>
              <a:gd name="connsiteY8" fmla="*/ 122319 h 4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28" h="429210">
                <a:moveTo>
                  <a:pt x="6474" y="122319"/>
                </a:moveTo>
                <a:cubicBezTo>
                  <a:pt x="-23798" y="191212"/>
                  <a:pt x="60231" y="86828"/>
                  <a:pt x="91024" y="137976"/>
                </a:cubicBezTo>
                <a:lnTo>
                  <a:pt x="191233" y="429207"/>
                </a:lnTo>
                <a:cubicBezTo>
                  <a:pt x="223070" y="430251"/>
                  <a:pt x="252819" y="194865"/>
                  <a:pt x="282046" y="144239"/>
                </a:cubicBezTo>
                <a:cubicBezTo>
                  <a:pt x="311273" y="93613"/>
                  <a:pt x="368163" y="148936"/>
                  <a:pt x="366597" y="125450"/>
                </a:cubicBezTo>
                <a:cubicBezTo>
                  <a:pt x="318058" y="64386"/>
                  <a:pt x="302401" y="-17555"/>
                  <a:pt x="272652" y="3322"/>
                </a:cubicBezTo>
                <a:cubicBezTo>
                  <a:pt x="242903" y="24199"/>
                  <a:pt x="222026" y="205826"/>
                  <a:pt x="194364" y="206870"/>
                </a:cubicBezTo>
                <a:cubicBezTo>
                  <a:pt x="166702" y="207914"/>
                  <a:pt x="136953" y="30984"/>
                  <a:pt x="106682" y="9585"/>
                </a:cubicBezTo>
                <a:cubicBezTo>
                  <a:pt x="73279" y="47163"/>
                  <a:pt x="36746" y="53426"/>
                  <a:pt x="6474" y="122319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436" name="Group 435"/>
          <p:cNvGrpSpPr/>
          <p:nvPr/>
        </p:nvGrpSpPr>
        <p:grpSpPr>
          <a:xfrm>
            <a:off x="6172938" y="3803495"/>
            <a:ext cx="646584" cy="2164216"/>
            <a:chOff x="3452813" y="6670699"/>
            <a:chExt cx="612775" cy="2051050"/>
          </a:xfrm>
        </p:grpSpPr>
        <p:sp>
          <p:nvSpPr>
            <p:cNvPr id="437" name="Freeform 181"/>
            <p:cNvSpPr>
              <a:spLocks/>
            </p:cNvSpPr>
            <p:nvPr/>
          </p:nvSpPr>
          <p:spPr bwMode="auto">
            <a:xfrm>
              <a:off x="3452813" y="7172349"/>
              <a:ext cx="568325" cy="1549400"/>
            </a:xfrm>
            <a:custGeom>
              <a:avLst/>
              <a:gdLst>
                <a:gd name="T0" fmla="*/ 318 w 358"/>
                <a:gd name="T1" fmla="*/ 130 h 976"/>
                <a:gd name="T2" fmla="*/ 316 w 358"/>
                <a:gd name="T3" fmla="*/ 116 h 976"/>
                <a:gd name="T4" fmla="*/ 332 w 358"/>
                <a:gd name="T5" fmla="*/ 114 h 976"/>
                <a:gd name="T6" fmla="*/ 326 w 358"/>
                <a:gd name="T7" fmla="*/ 102 h 976"/>
                <a:gd name="T8" fmla="*/ 198 w 358"/>
                <a:gd name="T9" fmla="*/ 50 h 976"/>
                <a:gd name="T10" fmla="*/ 194 w 358"/>
                <a:gd name="T11" fmla="*/ 24 h 976"/>
                <a:gd name="T12" fmla="*/ 198 w 358"/>
                <a:gd name="T13" fmla="*/ 0 h 976"/>
                <a:gd name="T14" fmla="*/ 172 w 358"/>
                <a:gd name="T15" fmla="*/ 62 h 976"/>
                <a:gd name="T16" fmla="*/ 142 w 358"/>
                <a:gd name="T17" fmla="*/ 130 h 976"/>
                <a:gd name="T18" fmla="*/ 144 w 358"/>
                <a:gd name="T19" fmla="*/ 166 h 976"/>
                <a:gd name="T20" fmla="*/ 142 w 358"/>
                <a:gd name="T21" fmla="*/ 220 h 976"/>
                <a:gd name="T22" fmla="*/ 116 w 358"/>
                <a:gd name="T23" fmla="*/ 372 h 976"/>
                <a:gd name="T24" fmla="*/ 108 w 358"/>
                <a:gd name="T25" fmla="*/ 524 h 976"/>
                <a:gd name="T26" fmla="*/ 104 w 358"/>
                <a:gd name="T27" fmla="*/ 586 h 976"/>
                <a:gd name="T28" fmla="*/ 94 w 358"/>
                <a:gd name="T29" fmla="*/ 646 h 976"/>
                <a:gd name="T30" fmla="*/ 76 w 358"/>
                <a:gd name="T31" fmla="*/ 790 h 976"/>
                <a:gd name="T32" fmla="*/ 64 w 358"/>
                <a:gd name="T33" fmla="*/ 866 h 976"/>
                <a:gd name="T34" fmla="*/ 46 w 358"/>
                <a:gd name="T35" fmla="*/ 920 h 976"/>
                <a:gd name="T36" fmla="*/ 24 w 358"/>
                <a:gd name="T37" fmla="*/ 950 h 976"/>
                <a:gd name="T38" fmla="*/ 0 w 358"/>
                <a:gd name="T39" fmla="*/ 960 h 976"/>
                <a:gd name="T40" fmla="*/ 12 w 358"/>
                <a:gd name="T41" fmla="*/ 974 h 976"/>
                <a:gd name="T42" fmla="*/ 36 w 358"/>
                <a:gd name="T43" fmla="*/ 976 h 976"/>
                <a:gd name="T44" fmla="*/ 74 w 358"/>
                <a:gd name="T45" fmla="*/ 964 h 976"/>
                <a:gd name="T46" fmla="*/ 90 w 358"/>
                <a:gd name="T47" fmla="*/ 936 h 976"/>
                <a:gd name="T48" fmla="*/ 104 w 358"/>
                <a:gd name="T49" fmla="*/ 938 h 976"/>
                <a:gd name="T50" fmla="*/ 108 w 358"/>
                <a:gd name="T51" fmla="*/ 976 h 976"/>
                <a:gd name="T52" fmla="*/ 114 w 358"/>
                <a:gd name="T53" fmla="*/ 970 h 976"/>
                <a:gd name="T54" fmla="*/ 118 w 358"/>
                <a:gd name="T55" fmla="*/ 922 h 976"/>
                <a:gd name="T56" fmla="*/ 126 w 358"/>
                <a:gd name="T57" fmla="*/ 892 h 976"/>
                <a:gd name="T58" fmla="*/ 116 w 358"/>
                <a:gd name="T59" fmla="*/ 862 h 976"/>
                <a:gd name="T60" fmla="*/ 120 w 358"/>
                <a:gd name="T61" fmla="*/ 832 h 976"/>
                <a:gd name="T62" fmla="*/ 162 w 358"/>
                <a:gd name="T63" fmla="*/ 710 h 976"/>
                <a:gd name="T64" fmla="*/ 178 w 358"/>
                <a:gd name="T65" fmla="*/ 598 h 976"/>
                <a:gd name="T66" fmla="*/ 192 w 358"/>
                <a:gd name="T67" fmla="*/ 520 h 976"/>
                <a:gd name="T68" fmla="*/ 226 w 358"/>
                <a:gd name="T69" fmla="*/ 508 h 976"/>
                <a:gd name="T70" fmla="*/ 264 w 358"/>
                <a:gd name="T71" fmla="*/ 512 h 976"/>
                <a:gd name="T72" fmla="*/ 270 w 358"/>
                <a:gd name="T73" fmla="*/ 570 h 976"/>
                <a:gd name="T74" fmla="*/ 270 w 358"/>
                <a:gd name="T75" fmla="*/ 636 h 976"/>
                <a:gd name="T76" fmla="*/ 260 w 358"/>
                <a:gd name="T77" fmla="*/ 832 h 976"/>
                <a:gd name="T78" fmla="*/ 252 w 358"/>
                <a:gd name="T79" fmla="*/ 858 h 976"/>
                <a:gd name="T80" fmla="*/ 236 w 358"/>
                <a:gd name="T81" fmla="*/ 934 h 976"/>
                <a:gd name="T82" fmla="*/ 238 w 358"/>
                <a:gd name="T83" fmla="*/ 954 h 976"/>
                <a:gd name="T84" fmla="*/ 266 w 358"/>
                <a:gd name="T85" fmla="*/ 954 h 976"/>
                <a:gd name="T86" fmla="*/ 296 w 358"/>
                <a:gd name="T87" fmla="*/ 928 h 976"/>
                <a:gd name="T88" fmla="*/ 296 w 358"/>
                <a:gd name="T89" fmla="*/ 900 h 976"/>
                <a:gd name="T90" fmla="*/ 298 w 358"/>
                <a:gd name="T91" fmla="*/ 840 h 976"/>
                <a:gd name="T92" fmla="*/ 316 w 358"/>
                <a:gd name="T93" fmla="*/ 778 h 976"/>
                <a:gd name="T94" fmla="*/ 332 w 358"/>
                <a:gd name="T95" fmla="*/ 722 h 976"/>
                <a:gd name="T96" fmla="*/ 338 w 358"/>
                <a:gd name="T97" fmla="*/ 602 h 976"/>
                <a:gd name="T98" fmla="*/ 338 w 358"/>
                <a:gd name="T99" fmla="*/ 504 h 976"/>
                <a:gd name="T100" fmla="*/ 344 w 358"/>
                <a:gd name="T101" fmla="*/ 482 h 976"/>
                <a:gd name="T102" fmla="*/ 358 w 358"/>
                <a:gd name="T103" fmla="*/ 294 h 976"/>
                <a:gd name="T104" fmla="*/ 350 w 358"/>
                <a:gd name="T105" fmla="*/ 246 h 976"/>
                <a:gd name="T106" fmla="*/ 326 w 358"/>
                <a:gd name="T107" fmla="*/ 162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976">
                  <a:moveTo>
                    <a:pt x="326" y="162"/>
                  </a:moveTo>
                  <a:lnTo>
                    <a:pt x="326" y="162"/>
                  </a:lnTo>
                  <a:lnTo>
                    <a:pt x="322" y="142"/>
                  </a:lnTo>
                  <a:lnTo>
                    <a:pt x="318" y="130"/>
                  </a:lnTo>
                  <a:lnTo>
                    <a:pt x="314" y="122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22" y="116"/>
                  </a:lnTo>
                  <a:lnTo>
                    <a:pt x="328" y="116"/>
                  </a:lnTo>
                  <a:lnTo>
                    <a:pt x="332" y="114"/>
                  </a:lnTo>
                  <a:lnTo>
                    <a:pt x="332" y="114"/>
                  </a:lnTo>
                  <a:lnTo>
                    <a:pt x="332" y="108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26" y="102"/>
                  </a:lnTo>
                  <a:lnTo>
                    <a:pt x="310" y="94"/>
                  </a:lnTo>
                  <a:lnTo>
                    <a:pt x="262" y="76"/>
                  </a:lnTo>
                  <a:lnTo>
                    <a:pt x="214" y="58"/>
                  </a:lnTo>
                  <a:lnTo>
                    <a:pt x="198" y="50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2" y="44"/>
                  </a:lnTo>
                  <a:lnTo>
                    <a:pt x="194" y="24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4" y="18"/>
                  </a:lnTo>
                  <a:lnTo>
                    <a:pt x="188" y="34"/>
                  </a:lnTo>
                  <a:lnTo>
                    <a:pt x="182" y="48"/>
                  </a:lnTo>
                  <a:lnTo>
                    <a:pt x="172" y="62"/>
                  </a:lnTo>
                  <a:lnTo>
                    <a:pt x="162" y="76"/>
                  </a:lnTo>
                  <a:lnTo>
                    <a:pt x="154" y="92"/>
                  </a:lnTo>
                  <a:lnTo>
                    <a:pt x="146" y="11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4" y="166"/>
                  </a:lnTo>
                  <a:lnTo>
                    <a:pt x="144" y="190"/>
                  </a:lnTo>
                  <a:lnTo>
                    <a:pt x="144" y="204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0" y="296"/>
                  </a:lnTo>
                  <a:lnTo>
                    <a:pt x="124" y="334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110" y="412"/>
                  </a:lnTo>
                  <a:lnTo>
                    <a:pt x="108" y="450"/>
                  </a:lnTo>
                  <a:lnTo>
                    <a:pt x="108" y="524"/>
                  </a:lnTo>
                  <a:lnTo>
                    <a:pt x="108" y="524"/>
                  </a:lnTo>
                  <a:lnTo>
                    <a:pt x="108" y="538"/>
                  </a:lnTo>
                  <a:lnTo>
                    <a:pt x="106" y="552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608"/>
                  </a:lnTo>
                  <a:lnTo>
                    <a:pt x="102" y="622"/>
                  </a:lnTo>
                  <a:lnTo>
                    <a:pt x="94" y="646"/>
                  </a:lnTo>
                  <a:lnTo>
                    <a:pt x="94" y="646"/>
                  </a:lnTo>
                  <a:lnTo>
                    <a:pt x="88" y="670"/>
                  </a:lnTo>
                  <a:lnTo>
                    <a:pt x="86" y="694"/>
                  </a:lnTo>
                  <a:lnTo>
                    <a:pt x="80" y="742"/>
                  </a:lnTo>
                  <a:lnTo>
                    <a:pt x="76" y="790"/>
                  </a:lnTo>
                  <a:lnTo>
                    <a:pt x="72" y="812"/>
                  </a:lnTo>
                  <a:lnTo>
                    <a:pt x="68" y="834"/>
                  </a:lnTo>
                  <a:lnTo>
                    <a:pt x="68" y="834"/>
                  </a:lnTo>
                  <a:lnTo>
                    <a:pt x="64" y="866"/>
                  </a:lnTo>
                  <a:lnTo>
                    <a:pt x="60" y="888"/>
                  </a:lnTo>
                  <a:lnTo>
                    <a:pt x="54" y="904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40" y="932"/>
                  </a:lnTo>
                  <a:lnTo>
                    <a:pt x="34" y="942"/>
                  </a:lnTo>
                  <a:lnTo>
                    <a:pt x="30" y="946"/>
                  </a:lnTo>
                  <a:lnTo>
                    <a:pt x="24" y="950"/>
                  </a:lnTo>
                  <a:lnTo>
                    <a:pt x="10" y="954"/>
                  </a:lnTo>
                  <a:lnTo>
                    <a:pt x="10" y="954"/>
                  </a:lnTo>
                  <a:lnTo>
                    <a:pt x="4" y="956"/>
                  </a:lnTo>
                  <a:lnTo>
                    <a:pt x="0" y="960"/>
                  </a:lnTo>
                  <a:lnTo>
                    <a:pt x="0" y="964"/>
                  </a:lnTo>
                  <a:lnTo>
                    <a:pt x="2" y="966"/>
                  </a:lnTo>
                  <a:lnTo>
                    <a:pt x="6" y="970"/>
                  </a:lnTo>
                  <a:lnTo>
                    <a:pt x="12" y="974"/>
                  </a:lnTo>
                  <a:lnTo>
                    <a:pt x="18" y="976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36" y="976"/>
                  </a:lnTo>
                  <a:lnTo>
                    <a:pt x="50" y="976"/>
                  </a:lnTo>
                  <a:lnTo>
                    <a:pt x="64" y="972"/>
                  </a:lnTo>
                  <a:lnTo>
                    <a:pt x="70" y="970"/>
                  </a:lnTo>
                  <a:lnTo>
                    <a:pt x="74" y="964"/>
                  </a:lnTo>
                  <a:lnTo>
                    <a:pt x="74" y="964"/>
                  </a:lnTo>
                  <a:lnTo>
                    <a:pt x="84" y="94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4" y="934"/>
                  </a:lnTo>
                  <a:lnTo>
                    <a:pt x="98" y="934"/>
                  </a:lnTo>
                  <a:lnTo>
                    <a:pt x="102" y="934"/>
                  </a:lnTo>
                  <a:lnTo>
                    <a:pt x="104" y="938"/>
                  </a:lnTo>
                  <a:lnTo>
                    <a:pt x="104" y="938"/>
                  </a:lnTo>
                  <a:lnTo>
                    <a:pt x="106" y="958"/>
                  </a:lnTo>
                  <a:lnTo>
                    <a:pt x="106" y="970"/>
                  </a:lnTo>
                  <a:lnTo>
                    <a:pt x="108" y="976"/>
                  </a:lnTo>
                  <a:lnTo>
                    <a:pt x="108" y="976"/>
                  </a:lnTo>
                  <a:lnTo>
                    <a:pt x="112" y="976"/>
                  </a:lnTo>
                  <a:lnTo>
                    <a:pt x="112" y="976"/>
                  </a:lnTo>
                  <a:lnTo>
                    <a:pt x="114" y="970"/>
                  </a:lnTo>
                  <a:lnTo>
                    <a:pt x="114" y="960"/>
                  </a:lnTo>
                  <a:lnTo>
                    <a:pt x="116" y="926"/>
                  </a:lnTo>
                  <a:lnTo>
                    <a:pt x="116" y="926"/>
                  </a:lnTo>
                  <a:lnTo>
                    <a:pt x="118" y="922"/>
                  </a:lnTo>
                  <a:lnTo>
                    <a:pt x="122" y="914"/>
                  </a:lnTo>
                  <a:lnTo>
                    <a:pt x="126" y="904"/>
                  </a:lnTo>
                  <a:lnTo>
                    <a:pt x="126" y="898"/>
                  </a:lnTo>
                  <a:lnTo>
                    <a:pt x="126" y="892"/>
                  </a:lnTo>
                  <a:lnTo>
                    <a:pt x="126" y="892"/>
                  </a:lnTo>
                  <a:lnTo>
                    <a:pt x="126" y="884"/>
                  </a:lnTo>
                  <a:lnTo>
                    <a:pt x="120" y="874"/>
                  </a:lnTo>
                  <a:lnTo>
                    <a:pt x="116" y="862"/>
                  </a:lnTo>
                  <a:lnTo>
                    <a:pt x="114" y="854"/>
                  </a:lnTo>
                  <a:lnTo>
                    <a:pt x="114" y="854"/>
                  </a:lnTo>
                  <a:lnTo>
                    <a:pt x="116" y="842"/>
                  </a:lnTo>
                  <a:lnTo>
                    <a:pt x="120" y="832"/>
                  </a:lnTo>
                  <a:lnTo>
                    <a:pt x="132" y="800"/>
                  </a:lnTo>
                  <a:lnTo>
                    <a:pt x="132" y="800"/>
                  </a:lnTo>
                  <a:lnTo>
                    <a:pt x="152" y="738"/>
                  </a:lnTo>
                  <a:lnTo>
                    <a:pt x="162" y="710"/>
                  </a:lnTo>
                  <a:lnTo>
                    <a:pt x="168" y="680"/>
                  </a:lnTo>
                  <a:lnTo>
                    <a:pt x="168" y="680"/>
                  </a:lnTo>
                  <a:lnTo>
                    <a:pt x="172" y="630"/>
                  </a:lnTo>
                  <a:lnTo>
                    <a:pt x="178" y="598"/>
                  </a:lnTo>
                  <a:lnTo>
                    <a:pt x="184" y="576"/>
                  </a:lnTo>
                  <a:lnTo>
                    <a:pt x="188" y="558"/>
                  </a:lnTo>
                  <a:lnTo>
                    <a:pt x="188" y="558"/>
                  </a:lnTo>
                  <a:lnTo>
                    <a:pt x="192" y="520"/>
                  </a:lnTo>
                  <a:lnTo>
                    <a:pt x="194" y="514"/>
                  </a:lnTo>
                  <a:lnTo>
                    <a:pt x="200" y="512"/>
                  </a:lnTo>
                  <a:lnTo>
                    <a:pt x="200" y="512"/>
                  </a:lnTo>
                  <a:lnTo>
                    <a:pt x="226" y="508"/>
                  </a:lnTo>
                  <a:lnTo>
                    <a:pt x="256" y="508"/>
                  </a:lnTo>
                  <a:lnTo>
                    <a:pt x="256" y="508"/>
                  </a:lnTo>
                  <a:lnTo>
                    <a:pt x="262" y="508"/>
                  </a:lnTo>
                  <a:lnTo>
                    <a:pt x="264" y="512"/>
                  </a:lnTo>
                  <a:lnTo>
                    <a:pt x="264" y="536"/>
                  </a:lnTo>
                  <a:lnTo>
                    <a:pt x="264" y="536"/>
                  </a:lnTo>
                  <a:lnTo>
                    <a:pt x="266" y="550"/>
                  </a:lnTo>
                  <a:lnTo>
                    <a:pt x="270" y="570"/>
                  </a:lnTo>
                  <a:lnTo>
                    <a:pt x="272" y="598"/>
                  </a:lnTo>
                  <a:lnTo>
                    <a:pt x="272" y="616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68" y="756"/>
                  </a:lnTo>
                  <a:lnTo>
                    <a:pt x="266" y="786"/>
                  </a:lnTo>
                  <a:lnTo>
                    <a:pt x="264" y="810"/>
                  </a:lnTo>
                  <a:lnTo>
                    <a:pt x="260" y="832"/>
                  </a:lnTo>
                  <a:lnTo>
                    <a:pt x="254" y="846"/>
                  </a:lnTo>
                  <a:lnTo>
                    <a:pt x="254" y="846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80"/>
                  </a:lnTo>
                  <a:lnTo>
                    <a:pt x="246" y="896"/>
                  </a:lnTo>
                  <a:lnTo>
                    <a:pt x="236" y="934"/>
                  </a:lnTo>
                  <a:lnTo>
                    <a:pt x="236" y="934"/>
                  </a:lnTo>
                  <a:lnTo>
                    <a:pt x="234" y="942"/>
                  </a:lnTo>
                  <a:lnTo>
                    <a:pt x="234" y="948"/>
                  </a:lnTo>
                  <a:lnTo>
                    <a:pt x="236" y="952"/>
                  </a:lnTo>
                  <a:lnTo>
                    <a:pt x="238" y="954"/>
                  </a:lnTo>
                  <a:lnTo>
                    <a:pt x="248" y="956"/>
                  </a:lnTo>
                  <a:lnTo>
                    <a:pt x="260" y="956"/>
                  </a:lnTo>
                  <a:lnTo>
                    <a:pt x="260" y="956"/>
                  </a:lnTo>
                  <a:lnTo>
                    <a:pt x="266" y="954"/>
                  </a:lnTo>
                  <a:lnTo>
                    <a:pt x="274" y="952"/>
                  </a:lnTo>
                  <a:lnTo>
                    <a:pt x="288" y="942"/>
                  </a:lnTo>
                  <a:lnTo>
                    <a:pt x="292" y="936"/>
                  </a:lnTo>
                  <a:lnTo>
                    <a:pt x="296" y="928"/>
                  </a:lnTo>
                  <a:lnTo>
                    <a:pt x="298" y="922"/>
                  </a:lnTo>
                  <a:lnTo>
                    <a:pt x="298" y="916"/>
                  </a:lnTo>
                  <a:lnTo>
                    <a:pt x="298" y="916"/>
                  </a:lnTo>
                  <a:lnTo>
                    <a:pt x="296" y="900"/>
                  </a:lnTo>
                  <a:lnTo>
                    <a:pt x="298" y="878"/>
                  </a:lnTo>
                  <a:lnTo>
                    <a:pt x="298" y="856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2"/>
                  </a:lnTo>
                  <a:lnTo>
                    <a:pt x="300" y="822"/>
                  </a:lnTo>
                  <a:lnTo>
                    <a:pt x="308" y="800"/>
                  </a:lnTo>
                  <a:lnTo>
                    <a:pt x="316" y="778"/>
                  </a:lnTo>
                  <a:lnTo>
                    <a:pt x="322" y="760"/>
                  </a:lnTo>
                  <a:lnTo>
                    <a:pt x="322" y="760"/>
                  </a:lnTo>
                  <a:lnTo>
                    <a:pt x="328" y="742"/>
                  </a:lnTo>
                  <a:lnTo>
                    <a:pt x="332" y="722"/>
                  </a:lnTo>
                  <a:lnTo>
                    <a:pt x="338" y="684"/>
                  </a:lnTo>
                  <a:lnTo>
                    <a:pt x="340" y="644"/>
                  </a:lnTo>
                  <a:lnTo>
                    <a:pt x="338" y="602"/>
                  </a:lnTo>
                  <a:lnTo>
                    <a:pt x="338" y="602"/>
                  </a:lnTo>
                  <a:lnTo>
                    <a:pt x="338" y="556"/>
                  </a:lnTo>
                  <a:lnTo>
                    <a:pt x="336" y="510"/>
                  </a:lnTo>
                  <a:lnTo>
                    <a:pt x="336" y="510"/>
                  </a:lnTo>
                  <a:lnTo>
                    <a:pt x="338" y="504"/>
                  </a:lnTo>
                  <a:lnTo>
                    <a:pt x="340" y="498"/>
                  </a:lnTo>
                  <a:lnTo>
                    <a:pt x="344" y="492"/>
                  </a:lnTo>
                  <a:lnTo>
                    <a:pt x="344" y="482"/>
                  </a:lnTo>
                  <a:lnTo>
                    <a:pt x="344" y="482"/>
                  </a:lnTo>
                  <a:lnTo>
                    <a:pt x="350" y="426"/>
                  </a:lnTo>
                  <a:lnTo>
                    <a:pt x="356" y="370"/>
                  </a:lnTo>
                  <a:lnTo>
                    <a:pt x="358" y="320"/>
                  </a:lnTo>
                  <a:lnTo>
                    <a:pt x="358" y="294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4" y="260"/>
                  </a:lnTo>
                  <a:lnTo>
                    <a:pt x="350" y="246"/>
                  </a:lnTo>
                  <a:lnTo>
                    <a:pt x="340" y="216"/>
                  </a:lnTo>
                  <a:lnTo>
                    <a:pt x="330" y="188"/>
                  </a:lnTo>
                  <a:lnTo>
                    <a:pt x="326" y="174"/>
                  </a:lnTo>
                  <a:lnTo>
                    <a:pt x="326" y="162"/>
                  </a:lnTo>
                  <a:lnTo>
                    <a:pt x="326" y="162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8" name="Freeform 182"/>
            <p:cNvSpPr>
              <a:spLocks/>
            </p:cNvSpPr>
            <p:nvPr/>
          </p:nvSpPr>
          <p:spPr bwMode="auto">
            <a:xfrm>
              <a:off x="3525838" y="6969149"/>
              <a:ext cx="539750" cy="419100"/>
            </a:xfrm>
            <a:custGeom>
              <a:avLst/>
              <a:gdLst>
                <a:gd name="T0" fmla="*/ 256 w 340"/>
                <a:gd name="T1" fmla="*/ 34 h 264"/>
                <a:gd name="T2" fmla="*/ 270 w 340"/>
                <a:gd name="T3" fmla="*/ 36 h 264"/>
                <a:gd name="T4" fmla="*/ 318 w 340"/>
                <a:gd name="T5" fmla="*/ 28 h 264"/>
                <a:gd name="T6" fmla="*/ 324 w 340"/>
                <a:gd name="T7" fmla="*/ 30 h 264"/>
                <a:gd name="T8" fmla="*/ 334 w 340"/>
                <a:gd name="T9" fmla="*/ 36 h 264"/>
                <a:gd name="T10" fmla="*/ 338 w 340"/>
                <a:gd name="T11" fmla="*/ 54 h 264"/>
                <a:gd name="T12" fmla="*/ 340 w 340"/>
                <a:gd name="T13" fmla="*/ 66 h 264"/>
                <a:gd name="T14" fmla="*/ 336 w 340"/>
                <a:gd name="T15" fmla="*/ 98 h 264"/>
                <a:gd name="T16" fmla="*/ 320 w 340"/>
                <a:gd name="T17" fmla="*/ 150 h 264"/>
                <a:gd name="T18" fmla="*/ 312 w 340"/>
                <a:gd name="T19" fmla="*/ 170 h 264"/>
                <a:gd name="T20" fmla="*/ 292 w 340"/>
                <a:gd name="T21" fmla="*/ 212 h 264"/>
                <a:gd name="T22" fmla="*/ 272 w 340"/>
                <a:gd name="T23" fmla="*/ 240 h 264"/>
                <a:gd name="T24" fmla="*/ 252 w 340"/>
                <a:gd name="T25" fmla="*/ 258 h 264"/>
                <a:gd name="T26" fmla="*/ 238 w 340"/>
                <a:gd name="T27" fmla="*/ 264 h 264"/>
                <a:gd name="T28" fmla="*/ 230 w 340"/>
                <a:gd name="T29" fmla="*/ 262 h 264"/>
                <a:gd name="T30" fmla="*/ 218 w 340"/>
                <a:gd name="T31" fmla="*/ 250 h 264"/>
                <a:gd name="T32" fmla="*/ 212 w 340"/>
                <a:gd name="T33" fmla="*/ 236 h 264"/>
                <a:gd name="T34" fmla="*/ 198 w 340"/>
                <a:gd name="T35" fmla="*/ 210 h 264"/>
                <a:gd name="T36" fmla="*/ 184 w 340"/>
                <a:gd name="T37" fmla="*/ 202 h 264"/>
                <a:gd name="T38" fmla="*/ 170 w 340"/>
                <a:gd name="T39" fmla="*/ 206 h 264"/>
                <a:gd name="T40" fmla="*/ 140 w 340"/>
                <a:gd name="T41" fmla="*/ 234 h 264"/>
                <a:gd name="T42" fmla="*/ 118 w 340"/>
                <a:gd name="T43" fmla="*/ 254 h 264"/>
                <a:gd name="T44" fmla="*/ 102 w 340"/>
                <a:gd name="T45" fmla="*/ 256 h 264"/>
                <a:gd name="T46" fmla="*/ 94 w 340"/>
                <a:gd name="T47" fmla="*/ 254 h 264"/>
                <a:gd name="T48" fmla="*/ 80 w 340"/>
                <a:gd name="T49" fmla="*/ 238 h 264"/>
                <a:gd name="T50" fmla="*/ 68 w 340"/>
                <a:gd name="T51" fmla="*/ 230 h 264"/>
                <a:gd name="T52" fmla="*/ 64 w 340"/>
                <a:gd name="T53" fmla="*/ 232 h 264"/>
                <a:gd name="T54" fmla="*/ 54 w 340"/>
                <a:gd name="T55" fmla="*/ 238 h 264"/>
                <a:gd name="T56" fmla="*/ 24 w 340"/>
                <a:gd name="T57" fmla="*/ 240 h 264"/>
                <a:gd name="T58" fmla="*/ 14 w 340"/>
                <a:gd name="T59" fmla="*/ 240 h 264"/>
                <a:gd name="T60" fmla="*/ 4 w 340"/>
                <a:gd name="T61" fmla="*/ 230 h 264"/>
                <a:gd name="T62" fmla="*/ 0 w 340"/>
                <a:gd name="T63" fmla="*/ 212 h 264"/>
                <a:gd name="T64" fmla="*/ 4 w 340"/>
                <a:gd name="T65" fmla="*/ 186 h 264"/>
                <a:gd name="T66" fmla="*/ 18 w 340"/>
                <a:gd name="T67" fmla="*/ 158 h 264"/>
                <a:gd name="T68" fmla="*/ 42 w 340"/>
                <a:gd name="T69" fmla="*/ 124 h 264"/>
                <a:gd name="T70" fmla="*/ 86 w 340"/>
                <a:gd name="T71" fmla="*/ 50 h 264"/>
                <a:gd name="T72" fmla="*/ 92 w 340"/>
                <a:gd name="T73" fmla="*/ 42 h 264"/>
                <a:gd name="T74" fmla="*/ 106 w 340"/>
                <a:gd name="T75" fmla="*/ 32 h 264"/>
                <a:gd name="T76" fmla="*/ 130 w 340"/>
                <a:gd name="T77" fmla="*/ 26 h 264"/>
                <a:gd name="T78" fmla="*/ 144 w 340"/>
                <a:gd name="T79" fmla="*/ 26 h 264"/>
                <a:gd name="T80" fmla="*/ 154 w 340"/>
                <a:gd name="T81" fmla="*/ 24 h 264"/>
                <a:gd name="T82" fmla="*/ 162 w 340"/>
                <a:gd name="T83" fmla="*/ 12 h 264"/>
                <a:gd name="T84" fmla="*/ 170 w 340"/>
                <a:gd name="T85" fmla="*/ 4 h 264"/>
                <a:gd name="T86" fmla="*/ 178 w 340"/>
                <a:gd name="T87" fmla="*/ 0 h 264"/>
                <a:gd name="T88" fmla="*/ 202 w 340"/>
                <a:gd name="T89" fmla="*/ 4 h 264"/>
                <a:gd name="T90" fmla="*/ 220 w 340"/>
                <a:gd name="T91" fmla="*/ 4 h 264"/>
                <a:gd name="T92" fmla="*/ 236 w 340"/>
                <a:gd name="T93" fmla="*/ 6 h 264"/>
                <a:gd name="T94" fmla="*/ 242 w 340"/>
                <a:gd name="T95" fmla="*/ 12 h 264"/>
                <a:gd name="T96" fmla="*/ 250 w 340"/>
                <a:gd name="T97" fmla="*/ 28 h 264"/>
                <a:gd name="T98" fmla="*/ 256 w 340"/>
                <a:gd name="T99" fmla="*/ 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64">
                  <a:moveTo>
                    <a:pt x="256" y="34"/>
                  </a:moveTo>
                  <a:lnTo>
                    <a:pt x="256" y="34"/>
                  </a:lnTo>
                  <a:lnTo>
                    <a:pt x="262" y="36"/>
                  </a:lnTo>
                  <a:lnTo>
                    <a:pt x="270" y="36"/>
                  </a:lnTo>
                  <a:lnTo>
                    <a:pt x="288" y="34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24" y="30"/>
                  </a:lnTo>
                  <a:lnTo>
                    <a:pt x="330" y="32"/>
                  </a:lnTo>
                  <a:lnTo>
                    <a:pt x="334" y="36"/>
                  </a:lnTo>
                  <a:lnTo>
                    <a:pt x="336" y="42"/>
                  </a:lnTo>
                  <a:lnTo>
                    <a:pt x="338" y="54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8" y="84"/>
                  </a:lnTo>
                  <a:lnTo>
                    <a:pt x="336" y="98"/>
                  </a:lnTo>
                  <a:lnTo>
                    <a:pt x="330" y="126"/>
                  </a:lnTo>
                  <a:lnTo>
                    <a:pt x="320" y="150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02" y="192"/>
                  </a:lnTo>
                  <a:lnTo>
                    <a:pt x="292" y="212"/>
                  </a:lnTo>
                  <a:lnTo>
                    <a:pt x="282" y="228"/>
                  </a:lnTo>
                  <a:lnTo>
                    <a:pt x="272" y="240"/>
                  </a:lnTo>
                  <a:lnTo>
                    <a:pt x="262" y="250"/>
                  </a:lnTo>
                  <a:lnTo>
                    <a:pt x="252" y="258"/>
                  </a:lnTo>
                  <a:lnTo>
                    <a:pt x="244" y="262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0" y="262"/>
                  </a:lnTo>
                  <a:lnTo>
                    <a:pt x="224" y="258"/>
                  </a:lnTo>
                  <a:lnTo>
                    <a:pt x="218" y="250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4" y="220"/>
                  </a:lnTo>
                  <a:lnTo>
                    <a:pt x="198" y="210"/>
                  </a:lnTo>
                  <a:lnTo>
                    <a:pt x="192" y="204"/>
                  </a:lnTo>
                  <a:lnTo>
                    <a:pt x="184" y="202"/>
                  </a:lnTo>
                  <a:lnTo>
                    <a:pt x="178" y="204"/>
                  </a:lnTo>
                  <a:lnTo>
                    <a:pt x="170" y="206"/>
                  </a:lnTo>
                  <a:lnTo>
                    <a:pt x="156" y="220"/>
                  </a:lnTo>
                  <a:lnTo>
                    <a:pt x="140" y="234"/>
                  </a:lnTo>
                  <a:lnTo>
                    <a:pt x="126" y="248"/>
                  </a:lnTo>
                  <a:lnTo>
                    <a:pt x="118" y="254"/>
                  </a:lnTo>
                  <a:lnTo>
                    <a:pt x="110" y="256"/>
                  </a:lnTo>
                  <a:lnTo>
                    <a:pt x="102" y="256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88" y="246"/>
                  </a:lnTo>
                  <a:lnTo>
                    <a:pt x="80" y="238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0" y="236"/>
                  </a:lnTo>
                  <a:lnTo>
                    <a:pt x="54" y="238"/>
                  </a:lnTo>
                  <a:lnTo>
                    <a:pt x="38" y="240"/>
                  </a:lnTo>
                  <a:lnTo>
                    <a:pt x="2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8" y="236"/>
                  </a:lnTo>
                  <a:lnTo>
                    <a:pt x="4" y="230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0" y="200"/>
                  </a:lnTo>
                  <a:lnTo>
                    <a:pt x="4" y="186"/>
                  </a:lnTo>
                  <a:lnTo>
                    <a:pt x="10" y="172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42" y="124"/>
                  </a:lnTo>
                  <a:lnTo>
                    <a:pt x="58" y="9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2" y="42"/>
                  </a:lnTo>
                  <a:lnTo>
                    <a:pt x="100" y="36"/>
                  </a:lnTo>
                  <a:lnTo>
                    <a:pt x="106" y="32"/>
                  </a:lnTo>
                  <a:lnTo>
                    <a:pt x="114" y="30"/>
                  </a:lnTo>
                  <a:lnTo>
                    <a:pt x="130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4"/>
                  </a:lnTo>
                  <a:lnTo>
                    <a:pt x="154" y="24"/>
                  </a:lnTo>
                  <a:lnTo>
                    <a:pt x="158" y="18"/>
                  </a:lnTo>
                  <a:lnTo>
                    <a:pt x="162" y="12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88" y="2"/>
                  </a:lnTo>
                  <a:lnTo>
                    <a:pt x="202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30" y="4"/>
                  </a:lnTo>
                  <a:lnTo>
                    <a:pt x="236" y="6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6" y="22"/>
                  </a:lnTo>
                  <a:lnTo>
                    <a:pt x="250" y="28"/>
                  </a:lnTo>
                  <a:lnTo>
                    <a:pt x="256" y="34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39" name="Freeform 183"/>
            <p:cNvSpPr>
              <a:spLocks/>
            </p:cNvSpPr>
            <p:nvPr/>
          </p:nvSpPr>
          <p:spPr bwMode="auto">
            <a:xfrm>
              <a:off x="3729038" y="6670699"/>
              <a:ext cx="298450" cy="501650"/>
            </a:xfrm>
            <a:custGeom>
              <a:avLst/>
              <a:gdLst>
                <a:gd name="T0" fmla="*/ 98 w 188"/>
                <a:gd name="T1" fmla="*/ 198 h 316"/>
                <a:gd name="T2" fmla="*/ 106 w 188"/>
                <a:gd name="T3" fmla="*/ 198 h 316"/>
                <a:gd name="T4" fmla="*/ 118 w 188"/>
                <a:gd name="T5" fmla="*/ 214 h 316"/>
                <a:gd name="T6" fmla="*/ 124 w 188"/>
                <a:gd name="T7" fmla="*/ 220 h 316"/>
                <a:gd name="T8" fmla="*/ 136 w 188"/>
                <a:gd name="T9" fmla="*/ 230 h 316"/>
                <a:gd name="T10" fmla="*/ 144 w 188"/>
                <a:gd name="T11" fmla="*/ 234 h 316"/>
                <a:gd name="T12" fmla="*/ 146 w 188"/>
                <a:gd name="T13" fmla="*/ 240 h 316"/>
                <a:gd name="T14" fmla="*/ 144 w 188"/>
                <a:gd name="T15" fmla="*/ 248 h 316"/>
                <a:gd name="T16" fmla="*/ 144 w 188"/>
                <a:gd name="T17" fmla="*/ 250 h 316"/>
                <a:gd name="T18" fmla="*/ 148 w 188"/>
                <a:gd name="T19" fmla="*/ 254 h 316"/>
                <a:gd name="T20" fmla="*/ 154 w 188"/>
                <a:gd name="T21" fmla="*/ 254 h 316"/>
                <a:gd name="T22" fmla="*/ 156 w 188"/>
                <a:gd name="T23" fmla="*/ 256 h 316"/>
                <a:gd name="T24" fmla="*/ 164 w 188"/>
                <a:gd name="T25" fmla="*/ 268 h 316"/>
                <a:gd name="T26" fmla="*/ 170 w 188"/>
                <a:gd name="T27" fmla="*/ 274 h 316"/>
                <a:gd name="T28" fmla="*/ 176 w 188"/>
                <a:gd name="T29" fmla="*/ 272 h 316"/>
                <a:gd name="T30" fmla="*/ 176 w 188"/>
                <a:gd name="T31" fmla="*/ 266 h 316"/>
                <a:gd name="T32" fmla="*/ 172 w 188"/>
                <a:gd name="T33" fmla="*/ 244 h 316"/>
                <a:gd name="T34" fmla="*/ 172 w 188"/>
                <a:gd name="T35" fmla="*/ 240 h 316"/>
                <a:gd name="T36" fmla="*/ 180 w 188"/>
                <a:gd name="T37" fmla="*/ 236 h 316"/>
                <a:gd name="T38" fmla="*/ 188 w 188"/>
                <a:gd name="T39" fmla="*/ 232 h 316"/>
                <a:gd name="T40" fmla="*/ 188 w 188"/>
                <a:gd name="T41" fmla="*/ 228 h 316"/>
                <a:gd name="T42" fmla="*/ 186 w 188"/>
                <a:gd name="T43" fmla="*/ 212 h 316"/>
                <a:gd name="T44" fmla="*/ 178 w 188"/>
                <a:gd name="T45" fmla="*/ 194 h 316"/>
                <a:gd name="T46" fmla="*/ 174 w 188"/>
                <a:gd name="T47" fmla="*/ 182 h 316"/>
                <a:gd name="T48" fmla="*/ 176 w 188"/>
                <a:gd name="T49" fmla="*/ 168 h 316"/>
                <a:gd name="T50" fmla="*/ 184 w 188"/>
                <a:gd name="T51" fmla="*/ 132 h 316"/>
                <a:gd name="T52" fmla="*/ 182 w 188"/>
                <a:gd name="T53" fmla="*/ 114 h 316"/>
                <a:gd name="T54" fmla="*/ 174 w 188"/>
                <a:gd name="T55" fmla="*/ 96 h 316"/>
                <a:gd name="T56" fmla="*/ 150 w 188"/>
                <a:gd name="T57" fmla="*/ 54 h 316"/>
                <a:gd name="T58" fmla="*/ 144 w 188"/>
                <a:gd name="T59" fmla="*/ 40 h 316"/>
                <a:gd name="T60" fmla="*/ 122 w 188"/>
                <a:gd name="T61" fmla="*/ 20 h 316"/>
                <a:gd name="T62" fmla="*/ 96 w 188"/>
                <a:gd name="T63" fmla="*/ 6 h 316"/>
                <a:gd name="T64" fmla="*/ 72 w 188"/>
                <a:gd name="T65" fmla="*/ 2 h 316"/>
                <a:gd name="T66" fmla="*/ 60 w 188"/>
                <a:gd name="T67" fmla="*/ 0 h 316"/>
                <a:gd name="T68" fmla="*/ 38 w 188"/>
                <a:gd name="T69" fmla="*/ 6 h 316"/>
                <a:gd name="T70" fmla="*/ 20 w 188"/>
                <a:gd name="T71" fmla="*/ 20 h 316"/>
                <a:gd name="T72" fmla="*/ 8 w 188"/>
                <a:gd name="T73" fmla="*/ 42 h 316"/>
                <a:gd name="T74" fmla="*/ 0 w 188"/>
                <a:gd name="T75" fmla="*/ 70 h 316"/>
                <a:gd name="T76" fmla="*/ 0 w 188"/>
                <a:gd name="T77" fmla="*/ 82 h 316"/>
                <a:gd name="T78" fmla="*/ 12 w 188"/>
                <a:gd name="T79" fmla="*/ 106 h 316"/>
                <a:gd name="T80" fmla="*/ 22 w 188"/>
                <a:gd name="T81" fmla="*/ 128 h 316"/>
                <a:gd name="T82" fmla="*/ 36 w 188"/>
                <a:gd name="T83" fmla="*/ 150 h 316"/>
                <a:gd name="T84" fmla="*/ 50 w 188"/>
                <a:gd name="T85" fmla="*/ 162 h 316"/>
                <a:gd name="T86" fmla="*/ 54 w 188"/>
                <a:gd name="T87" fmla="*/ 164 h 316"/>
                <a:gd name="T88" fmla="*/ 60 w 188"/>
                <a:gd name="T89" fmla="*/ 168 h 316"/>
                <a:gd name="T90" fmla="*/ 60 w 188"/>
                <a:gd name="T91" fmla="*/ 194 h 316"/>
                <a:gd name="T92" fmla="*/ 60 w 188"/>
                <a:gd name="T93" fmla="*/ 196 h 316"/>
                <a:gd name="T94" fmla="*/ 54 w 188"/>
                <a:gd name="T95" fmla="*/ 202 h 316"/>
                <a:gd name="T96" fmla="*/ 46 w 188"/>
                <a:gd name="T97" fmla="*/ 214 h 316"/>
                <a:gd name="T98" fmla="*/ 46 w 188"/>
                <a:gd name="T99" fmla="*/ 222 h 316"/>
                <a:gd name="T100" fmla="*/ 36 w 188"/>
                <a:gd name="T101" fmla="*/ 268 h 316"/>
                <a:gd name="T102" fmla="*/ 24 w 188"/>
                <a:gd name="T103" fmla="*/ 316 h 316"/>
                <a:gd name="T104" fmla="*/ 24 w 188"/>
                <a:gd name="T105" fmla="*/ 316 h 316"/>
                <a:gd name="T106" fmla="*/ 28 w 188"/>
                <a:gd name="T107" fmla="*/ 308 h 316"/>
                <a:gd name="T108" fmla="*/ 62 w 188"/>
                <a:gd name="T109" fmla="*/ 254 h 316"/>
                <a:gd name="T110" fmla="*/ 98 w 188"/>
                <a:gd name="T111" fmla="*/ 19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16">
                  <a:moveTo>
                    <a:pt x="98" y="198"/>
                  </a:moveTo>
                  <a:lnTo>
                    <a:pt x="98" y="198"/>
                  </a:lnTo>
                  <a:lnTo>
                    <a:pt x="100" y="196"/>
                  </a:lnTo>
                  <a:lnTo>
                    <a:pt x="106" y="198"/>
                  </a:lnTo>
                  <a:lnTo>
                    <a:pt x="112" y="20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24" y="220"/>
                  </a:lnTo>
                  <a:lnTo>
                    <a:pt x="130" y="226"/>
                  </a:lnTo>
                  <a:lnTo>
                    <a:pt x="136" y="230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6" y="236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8" y="254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0" y="264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6" y="272"/>
                  </a:lnTo>
                  <a:lnTo>
                    <a:pt x="176" y="270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0"/>
                  </a:lnTo>
                  <a:lnTo>
                    <a:pt x="174" y="238"/>
                  </a:lnTo>
                  <a:lnTo>
                    <a:pt x="180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88" y="22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78" y="194"/>
                  </a:lnTo>
                  <a:lnTo>
                    <a:pt x="176" y="18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6" y="168"/>
                  </a:lnTo>
                  <a:lnTo>
                    <a:pt x="182" y="150"/>
                  </a:lnTo>
                  <a:lnTo>
                    <a:pt x="184" y="132"/>
                  </a:lnTo>
                  <a:lnTo>
                    <a:pt x="184" y="12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74" y="96"/>
                  </a:lnTo>
                  <a:lnTo>
                    <a:pt x="164" y="8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44" y="40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10" y="12"/>
                  </a:lnTo>
                  <a:lnTo>
                    <a:pt x="96" y="6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4" y="30"/>
                  </a:lnTo>
                  <a:lnTo>
                    <a:pt x="8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4" y="92"/>
                  </a:lnTo>
                  <a:lnTo>
                    <a:pt x="12" y="10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8" y="140"/>
                  </a:lnTo>
                  <a:lnTo>
                    <a:pt x="36" y="150"/>
                  </a:lnTo>
                  <a:lnTo>
                    <a:pt x="44" y="160"/>
                  </a:lnTo>
                  <a:lnTo>
                    <a:pt x="50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8" y="166"/>
                  </a:lnTo>
                  <a:lnTo>
                    <a:pt x="60" y="168"/>
                  </a:lnTo>
                  <a:lnTo>
                    <a:pt x="62" y="176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58" y="198"/>
                  </a:lnTo>
                  <a:lnTo>
                    <a:pt x="54" y="202"/>
                  </a:lnTo>
                  <a:lnTo>
                    <a:pt x="48" y="208"/>
                  </a:lnTo>
                  <a:lnTo>
                    <a:pt x="46" y="214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2" y="242"/>
                  </a:lnTo>
                  <a:lnTo>
                    <a:pt x="36" y="268"/>
                  </a:lnTo>
                  <a:lnTo>
                    <a:pt x="28" y="29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8" y="308"/>
                  </a:lnTo>
                  <a:lnTo>
                    <a:pt x="38" y="292"/>
                  </a:lnTo>
                  <a:lnTo>
                    <a:pt x="62" y="254"/>
                  </a:lnTo>
                  <a:lnTo>
                    <a:pt x="86" y="218"/>
                  </a:lnTo>
                  <a:lnTo>
                    <a:pt x="98" y="198"/>
                  </a:lnTo>
                  <a:lnTo>
                    <a:pt x="98" y="198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0" name="Freeform 184"/>
            <p:cNvSpPr>
              <a:spLocks noEditPoints="1"/>
            </p:cNvSpPr>
            <p:nvPr/>
          </p:nvSpPr>
          <p:spPr bwMode="auto">
            <a:xfrm>
              <a:off x="3557588" y="7219974"/>
              <a:ext cx="327025" cy="171450"/>
            </a:xfrm>
            <a:custGeom>
              <a:avLst/>
              <a:gdLst>
                <a:gd name="T0" fmla="*/ 204 w 206"/>
                <a:gd name="T1" fmla="*/ 104 h 108"/>
                <a:gd name="T2" fmla="*/ 194 w 206"/>
                <a:gd name="T3" fmla="*/ 86 h 108"/>
                <a:gd name="T4" fmla="*/ 182 w 206"/>
                <a:gd name="T5" fmla="*/ 58 h 108"/>
                <a:gd name="T6" fmla="*/ 180 w 206"/>
                <a:gd name="T7" fmla="*/ 48 h 108"/>
                <a:gd name="T8" fmla="*/ 182 w 206"/>
                <a:gd name="T9" fmla="*/ 42 h 108"/>
                <a:gd name="T10" fmla="*/ 194 w 206"/>
                <a:gd name="T11" fmla="*/ 34 h 108"/>
                <a:gd name="T12" fmla="*/ 198 w 206"/>
                <a:gd name="T13" fmla="*/ 26 h 108"/>
                <a:gd name="T14" fmla="*/ 192 w 206"/>
                <a:gd name="T15" fmla="*/ 22 h 108"/>
                <a:gd name="T16" fmla="*/ 168 w 206"/>
                <a:gd name="T17" fmla="*/ 16 h 108"/>
                <a:gd name="T18" fmla="*/ 146 w 206"/>
                <a:gd name="T19" fmla="*/ 14 h 108"/>
                <a:gd name="T20" fmla="*/ 120 w 206"/>
                <a:gd name="T21" fmla="*/ 18 h 108"/>
                <a:gd name="T22" fmla="*/ 96 w 206"/>
                <a:gd name="T23" fmla="*/ 20 h 108"/>
                <a:gd name="T24" fmla="*/ 84 w 206"/>
                <a:gd name="T25" fmla="*/ 14 h 108"/>
                <a:gd name="T26" fmla="*/ 68 w 206"/>
                <a:gd name="T27" fmla="*/ 2 h 108"/>
                <a:gd name="T28" fmla="*/ 60 w 206"/>
                <a:gd name="T29" fmla="*/ 2 h 108"/>
                <a:gd name="T30" fmla="*/ 50 w 206"/>
                <a:gd name="T31" fmla="*/ 2 h 108"/>
                <a:gd name="T32" fmla="*/ 40 w 206"/>
                <a:gd name="T33" fmla="*/ 2 h 108"/>
                <a:gd name="T34" fmla="*/ 34 w 206"/>
                <a:gd name="T35" fmla="*/ 10 h 108"/>
                <a:gd name="T36" fmla="*/ 28 w 206"/>
                <a:gd name="T37" fmla="*/ 16 h 108"/>
                <a:gd name="T38" fmla="*/ 26 w 206"/>
                <a:gd name="T39" fmla="*/ 16 h 108"/>
                <a:gd name="T40" fmla="*/ 20 w 206"/>
                <a:gd name="T41" fmla="*/ 20 h 108"/>
                <a:gd name="T42" fmla="*/ 18 w 206"/>
                <a:gd name="T43" fmla="*/ 24 h 108"/>
                <a:gd name="T44" fmla="*/ 10 w 206"/>
                <a:gd name="T45" fmla="*/ 46 h 108"/>
                <a:gd name="T46" fmla="*/ 6 w 206"/>
                <a:gd name="T47" fmla="*/ 56 h 108"/>
                <a:gd name="T48" fmla="*/ 0 w 206"/>
                <a:gd name="T49" fmla="*/ 68 h 108"/>
                <a:gd name="T50" fmla="*/ 6 w 206"/>
                <a:gd name="T51" fmla="*/ 78 h 108"/>
                <a:gd name="T52" fmla="*/ 32 w 206"/>
                <a:gd name="T53" fmla="*/ 82 h 108"/>
                <a:gd name="T54" fmla="*/ 48 w 206"/>
                <a:gd name="T55" fmla="*/ 82 h 108"/>
                <a:gd name="T56" fmla="*/ 76 w 206"/>
                <a:gd name="T57" fmla="*/ 78 h 108"/>
                <a:gd name="T58" fmla="*/ 80 w 206"/>
                <a:gd name="T59" fmla="*/ 80 h 108"/>
                <a:gd name="T60" fmla="*/ 80 w 206"/>
                <a:gd name="T61" fmla="*/ 86 h 108"/>
                <a:gd name="T62" fmla="*/ 84 w 206"/>
                <a:gd name="T63" fmla="*/ 92 h 108"/>
                <a:gd name="T64" fmla="*/ 90 w 206"/>
                <a:gd name="T65" fmla="*/ 96 h 108"/>
                <a:gd name="T66" fmla="*/ 142 w 206"/>
                <a:gd name="T67" fmla="*/ 106 h 108"/>
                <a:gd name="T68" fmla="*/ 192 w 206"/>
                <a:gd name="T69" fmla="*/ 108 h 108"/>
                <a:gd name="T70" fmla="*/ 206 w 206"/>
                <a:gd name="T71" fmla="*/ 106 h 108"/>
                <a:gd name="T72" fmla="*/ 204 w 206"/>
                <a:gd name="T73" fmla="*/ 104 h 108"/>
                <a:gd name="T74" fmla="*/ 50 w 206"/>
                <a:gd name="T75" fmla="*/ 18 h 108"/>
                <a:gd name="T76" fmla="*/ 40 w 206"/>
                <a:gd name="T77" fmla="*/ 16 h 108"/>
                <a:gd name="T78" fmla="*/ 44 w 206"/>
                <a:gd name="T79" fmla="*/ 14 h 108"/>
                <a:gd name="T80" fmla="*/ 50 w 206"/>
                <a:gd name="T81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08">
                  <a:moveTo>
                    <a:pt x="204" y="104"/>
                  </a:moveTo>
                  <a:lnTo>
                    <a:pt x="204" y="104"/>
                  </a:lnTo>
                  <a:lnTo>
                    <a:pt x="200" y="98"/>
                  </a:lnTo>
                  <a:lnTo>
                    <a:pt x="194" y="86"/>
                  </a:lnTo>
                  <a:lnTo>
                    <a:pt x="188" y="7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94" y="34"/>
                  </a:lnTo>
                  <a:lnTo>
                    <a:pt x="196" y="30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2" y="22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46" y="14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16" y="80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48" y="82"/>
                  </a:lnTo>
                  <a:lnTo>
                    <a:pt x="64" y="78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6"/>
                  </a:lnTo>
                  <a:lnTo>
                    <a:pt x="104" y="9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92" y="108"/>
                  </a:lnTo>
                  <a:lnTo>
                    <a:pt x="204" y="108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4"/>
                  </a:lnTo>
                  <a:close/>
                  <a:moveTo>
                    <a:pt x="50" y="16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2512605" y="3823708"/>
            <a:ext cx="962329" cy="2115365"/>
            <a:chOff x="4300538" y="3905250"/>
            <a:chExt cx="1041400" cy="2289175"/>
          </a:xfrm>
        </p:grpSpPr>
        <p:sp>
          <p:nvSpPr>
            <p:cNvPr id="442" name="Freeform 150"/>
            <p:cNvSpPr>
              <a:spLocks noEditPoints="1"/>
            </p:cNvSpPr>
            <p:nvPr/>
          </p:nvSpPr>
          <p:spPr bwMode="auto">
            <a:xfrm>
              <a:off x="4300538" y="3905250"/>
              <a:ext cx="1041400" cy="2289175"/>
            </a:xfrm>
            <a:custGeom>
              <a:avLst/>
              <a:gdLst>
                <a:gd name="T0" fmla="*/ 626 w 656"/>
                <a:gd name="T1" fmla="*/ 1372 h 1442"/>
                <a:gd name="T2" fmla="*/ 510 w 656"/>
                <a:gd name="T3" fmla="*/ 1188 h 1442"/>
                <a:gd name="T4" fmla="*/ 468 w 656"/>
                <a:gd name="T5" fmla="*/ 1004 h 1442"/>
                <a:gd name="T6" fmla="*/ 444 w 656"/>
                <a:gd name="T7" fmla="*/ 882 h 1442"/>
                <a:gd name="T8" fmla="*/ 444 w 656"/>
                <a:gd name="T9" fmla="*/ 768 h 1442"/>
                <a:gd name="T10" fmla="*/ 414 w 656"/>
                <a:gd name="T11" fmla="*/ 686 h 1442"/>
                <a:gd name="T12" fmla="*/ 418 w 656"/>
                <a:gd name="T13" fmla="*/ 522 h 1442"/>
                <a:gd name="T14" fmla="*/ 434 w 656"/>
                <a:gd name="T15" fmla="*/ 462 h 1442"/>
                <a:gd name="T16" fmla="*/ 396 w 656"/>
                <a:gd name="T17" fmla="*/ 320 h 1442"/>
                <a:gd name="T18" fmla="*/ 378 w 656"/>
                <a:gd name="T19" fmla="*/ 280 h 1442"/>
                <a:gd name="T20" fmla="*/ 362 w 656"/>
                <a:gd name="T21" fmla="*/ 226 h 1442"/>
                <a:gd name="T22" fmla="*/ 398 w 656"/>
                <a:gd name="T23" fmla="*/ 182 h 1442"/>
                <a:gd name="T24" fmla="*/ 412 w 656"/>
                <a:gd name="T25" fmla="*/ 118 h 1442"/>
                <a:gd name="T26" fmla="*/ 402 w 656"/>
                <a:gd name="T27" fmla="*/ 72 h 1442"/>
                <a:gd name="T28" fmla="*/ 390 w 656"/>
                <a:gd name="T29" fmla="*/ 46 h 1442"/>
                <a:gd name="T30" fmla="*/ 390 w 656"/>
                <a:gd name="T31" fmla="*/ 22 h 1442"/>
                <a:gd name="T32" fmla="*/ 344 w 656"/>
                <a:gd name="T33" fmla="*/ 0 h 1442"/>
                <a:gd name="T34" fmla="*/ 316 w 656"/>
                <a:gd name="T35" fmla="*/ 6 h 1442"/>
                <a:gd name="T36" fmla="*/ 252 w 656"/>
                <a:gd name="T37" fmla="*/ 22 h 1442"/>
                <a:gd name="T38" fmla="*/ 206 w 656"/>
                <a:gd name="T39" fmla="*/ 96 h 1442"/>
                <a:gd name="T40" fmla="*/ 168 w 656"/>
                <a:gd name="T41" fmla="*/ 130 h 1442"/>
                <a:gd name="T42" fmla="*/ 170 w 656"/>
                <a:gd name="T43" fmla="*/ 144 h 1442"/>
                <a:gd name="T44" fmla="*/ 168 w 656"/>
                <a:gd name="T45" fmla="*/ 184 h 1442"/>
                <a:gd name="T46" fmla="*/ 162 w 656"/>
                <a:gd name="T47" fmla="*/ 200 h 1442"/>
                <a:gd name="T48" fmla="*/ 174 w 656"/>
                <a:gd name="T49" fmla="*/ 218 h 1442"/>
                <a:gd name="T50" fmla="*/ 210 w 656"/>
                <a:gd name="T51" fmla="*/ 222 h 1442"/>
                <a:gd name="T52" fmla="*/ 252 w 656"/>
                <a:gd name="T53" fmla="*/ 234 h 1442"/>
                <a:gd name="T54" fmla="*/ 242 w 656"/>
                <a:gd name="T55" fmla="*/ 266 h 1442"/>
                <a:gd name="T56" fmla="*/ 206 w 656"/>
                <a:gd name="T57" fmla="*/ 334 h 1442"/>
                <a:gd name="T58" fmla="*/ 204 w 656"/>
                <a:gd name="T59" fmla="*/ 464 h 1442"/>
                <a:gd name="T60" fmla="*/ 202 w 656"/>
                <a:gd name="T61" fmla="*/ 508 h 1442"/>
                <a:gd name="T62" fmla="*/ 182 w 656"/>
                <a:gd name="T63" fmla="*/ 612 h 1442"/>
                <a:gd name="T64" fmla="*/ 164 w 656"/>
                <a:gd name="T65" fmla="*/ 760 h 1442"/>
                <a:gd name="T66" fmla="*/ 166 w 656"/>
                <a:gd name="T67" fmla="*/ 812 h 1442"/>
                <a:gd name="T68" fmla="*/ 72 w 656"/>
                <a:gd name="T69" fmla="*/ 832 h 1442"/>
                <a:gd name="T70" fmla="*/ 30 w 656"/>
                <a:gd name="T71" fmla="*/ 936 h 1442"/>
                <a:gd name="T72" fmla="*/ 4 w 656"/>
                <a:gd name="T73" fmla="*/ 1096 h 1442"/>
                <a:gd name="T74" fmla="*/ 96 w 656"/>
                <a:gd name="T75" fmla="*/ 1232 h 1442"/>
                <a:gd name="T76" fmla="*/ 74 w 656"/>
                <a:gd name="T77" fmla="*/ 1296 h 1442"/>
                <a:gd name="T78" fmla="*/ 54 w 656"/>
                <a:gd name="T79" fmla="*/ 1348 h 1442"/>
                <a:gd name="T80" fmla="*/ 74 w 656"/>
                <a:gd name="T81" fmla="*/ 1424 h 1442"/>
                <a:gd name="T82" fmla="*/ 84 w 656"/>
                <a:gd name="T83" fmla="*/ 1400 h 1442"/>
                <a:gd name="T84" fmla="*/ 106 w 656"/>
                <a:gd name="T85" fmla="*/ 1382 h 1442"/>
                <a:gd name="T86" fmla="*/ 142 w 656"/>
                <a:gd name="T87" fmla="*/ 1440 h 1442"/>
                <a:gd name="T88" fmla="*/ 224 w 656"/>
                <a:gd name="T89" fmla="*/ 1418 h 1442"/>
                <a:gd name="T90" fmla="*/ 162 w 656"/>
                <a:gd name="T91" fmla="*/ 1384 h 1442"/>
                <a:gd name="T92" fmla="*/ 152 w 656"/>
                <a:gd name="T93" fmla="*/ 1268 h 1442"/>
                <a:gd name="T94" fmla="*/ 262 w 656"/>
                <a:gd name="T95" fmla="*/ 1164 h 1442"/>
                <a:gd name="T96" fmla="*/ 366 w 656"/>
                <a:gd name="T97" fmla="*/ 1100 h 1442"/>
                <a:gd name="T98" fmla="*/ 416 w 656"/>
                <a:gd name="T99" fmla="*/ 1162 h 1442"/>
                <a:gd name="T100" fmla="*/ 484 w 656"/>
                <a:gd name="T101" fmla="*/ 1302 h 1442"/>
                <a:gd name="T102" fmla="*/ 484 w 656"/>
                <a:gd name="T103" fmla="*/ 1370 h 1442"/>
                <a:gd name="T104" fmla="*/ 522 w 656"/>
                <a:gd name="T105" fmla="*/ 1440 h 1442"/>
                <a:gd name="T106" fmla="*/ 514 w 656"/>
                <a:gd name="T107" fmla="*/ 1378 h 1442"/>
                <a:gd name="T108" fmla="*/ 558 w 656"/>
                <a:gd name="T109" fmla="*/ 1406 h 1442"/>
                <a:gd name="T110" fmla="*/ 622 w 656"/>
                <a:gd name="T111" fmla="*/ 1416 h 1442"/>
                <a:gd name="T112" fmla="*/ 650 w 656"/>
                <a:gd name="T113" fmla="*/ 1368 h 1442"/>
                <a:gd name="T114" fmla="*/ 410 w 656"/>
                <a:gd name="T115" fmla="*/ 81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" h="1442">
                  <a:moveTo>
                    <a:pt x="404" y="28"/>
                  </a:moveTo>
                  <a:lnTo>
                    <a:pt x="404" y="28"/>
                  </a:lnTo>
                  <a:lnTo>
                    <a:pt x="404" y="28"/>
                  </a:lnTo>
                  <a:close/>
                  <a:moveTo>
                    <a:pt x="650" y="1368"/>
                  </a:moveTo>
                  <a:lnTo>
                    <a:pt x="650" y="1368"/>
                  </a:lnTo>
                  <a:lnTo>
                    <a:pt x="638" y="1370"/>
                  </a:lnTo>
                  <a:lnTo>
                    <a:pt x="626" y="1372"/>
                  </a:lnTo>
                  <a:lnTo>
                    <a:pt x="604" y="1378"/>
                  </a:lnTo>
                  <a:lnTo>
                    <a:pt x="604" y="1378"/>
                  </a:lnTo>
                  <a:lnTo>
                    <a:pt x="568" y="1320"/>
                  </a:lnTo>
                  <a:lnTo>
                    <a:pt x="550" y="1284"/>
                  </a:lnTo>
                  <a:lnTo>
                    <a:pt x="534" y="1252"/>
                  </a:lnTo>
                  <a:lnTo>
                    <a:pt x="534" y="1252"/>
                  </a:lnTo>
                  <a:lnTo>
                    <a:pt x="510" y="1188"/>
                  </a:lnTo>
                  <a:lnTo>
                    <a:pt x="490" y="1124"/>
                  </a:lnTo>
                  <a:lnTo>
                    <a:pt x="476" y="1072"/>
                  </a:lnTo>
                  <a:lnTo>
                    <a:pt x="470" y="1050"/>
                  </a:lnTo>
                  <a:lnTo>
                    <a:pt x="470" y="1050"/>
                  </a:lnTo>
                  <a:lnTo>
                    <a:pt x="472" y="1042"/>
                  </a:lnTo>
                  <a:lnTo>
                    <a:pt x="472" y="1030"/>
                  </a:lnTo>
                  <a:lnTo>
                    <a:pt x="468" y="1004"/>
                  </a:lnTo>
                  <a:lnTo>
                    <a:pt x="466" y="982"/>
                  </a:lnTo>
                  <a:lnTo>
                    <a:pt x="466" y="974"/>
                  </a:lnTo>
                  <a:lnTo>
                    <a:pt x="466" y="970"/>
                  </a:lnTo>
                  <a:lnTo>
                    <a:pt x="466" y="970"/>
                  </a:lnTo>
                  <a:lnTo>
                    <a:pt x="460" y="940"/>
                  </a:lnTo>
                  <a:lnTo>
                    <a:pt x="452" y="912"/>
                  </a:lnTo>
                  <a:lnTo>
                    <a:pt x="444" y="882"/>
                  </a:lnTo>
                  <a:lnTo>
                    <a:pt x="436" y="852"/>
                  </a:lnTo>
                  <a:lnTo>
                    <a:pt x="460" y="836"/>
                  </a:lnTo>
                  <a:lnTo>
                    <a:pt x="462" y="802"/>
                  </a:lnTo>
                  <a:lnTo>
                    <a:pt x="452" y="786"/>
                  </a:lnTo>
                  <a:lnTo>
                    <a:pt x="452" y="786"/>
                  </a:lnTo>
                  <a:lnTo>
                    <a:pt x="448" y="778"/>
                  </a:lnTo>
                  <a:lnTo>
                    <a:pt x="444" y="768"/>
                  </a:lnTo>
                  <a:lnTo>
                    <a:pt x="430" y="730"/>
                  </a:lnTo>
                  <a:lnTo>
                    <a:pt x="430" y="730"/>
                  </a:lnTo>
                  <a:lnTo>
                    <a:pt x="426" y="718"/>
                  </a:lnTo>
                  <a:lnTo>
                    <a:pt x="424" y="708"/>
                  </a:lnTo>
                  <a:lnTo>
                    <a:pt x="420" y="698"/>
                  </a:lnTo>
                  <a:lnTo>
                    <a:pt x="414" y="686"/>
                  </a:lnTo>
                  <a:lnTo>
                    <a:pt x="414" y="686"/>
                  </a:lnTo>
                  <a:lnTo>
                    <a:pt x="418" y="676"/>
                  </a:lnTo>
                  <a:lnTo>
                    <a:pt x="422" y="662"/>
                  </a:lnTo>
                  <a:lnTo>
                    <a:pt x="424" y="636"/>
                  </a:lnTo>
                  <a:lnTo>
                    <a:pt x="424" y="608"/>
                  </a:lnTo>
                  <a:lnTo>
                    <a:pt x="422" y="578"/>
                  </a:lnTo>
                  <a:lnTo>
                    <a:pt x="418" y="550"/>
                  </a:lnTo>
                  <a:lnTo>
                    <a:pt x="418" y="522"/>
                  </a:lnTo>
                  <a:lnTo>
                    <a:pt x="418" y="494"/>
                  </a:lnTo>
                  <a:lnTo>
                    <a:pt x="420" y="482"/>
                  </a:lnTo>
                  <a:lnTo>
                    <a:pt x="424" y="472"/>
                  </a:lnTo>
                  <a:lnTo>
                    <a:pt x="424" y="472"/>
                  </a:lnTo>
                  <a:lnTo>
                    <a:pt x="428" y="470"/>
                  </a:lnTo>
                  <a:lnTo>
                    <a:pt x="432" y="468"/>
                  </a:lnTo>
                  <a:lnTo>
                    <a:pt x="434" y="462"/>
                  </a:lnTo>
                  <a:lnTo>
                    <a:pt x="436" y="452"/>
                  </a:lnTo>
                  <a:lnTo>
                    <a:pt x="434" y="440"/>
                  </a:lnTo>
                  <a:lnTo>
                    <a:pt x="426" y="416"/>
                  </a:lnTo>
                  <a:lnTo>
                    <a:pt x="418" y="394"/>
                  </a:lnTo>
                  <a:lnTo>
                    <a:pt x="418" y="394"/>
                  </a:lnTo>
                  <a:lnTo>
                    <a:pt x="402" y="340"/>
                  </a:lnTo>
                  <a:lnTo>
                    <a:pt x="396" y="320"/>
                  </a:lnTo>
                  <a:lnTo>
                    <a:pt x="396" y="312"/>
                  </a:lnTo>
                  <a:lnTo>
                    <a:pt x="396" y="308"/>
                  </a:lnTo>
                  <a:lnTo>
                    <a:pt x="396" y="308"/>
                  </a:lnTo>
                  <a:lnTo>
                    <a:pt x="396" y="300"/>
                  </a:lnTo>
                  <a:lnTo>
                    <a:pt x="392" y="294"/>
                  </a:lnTo>
                  <a:lnTo>
                    <a:pt x="386" y="286"/>
                  </a:lnTo>
                  <a:lnTo>
                    <a:pt x="378" y="280"/>
                  </a:lnTo>
                  <a:lnTo>
                    <a:pt x="364" y="268"/>
                  </a:lnTo>
                  <a:lnTo>
                    <a:pt x="360" y="260"/>
                  </a:lnTo>
                  <a:lnTo>
                    <a:pt x="358" y="254"/>
                  </a:lnTo>
                  <a:lnTo>
                    <a:pt x="358" y="254"/>
                  </a:lnTo>
                  <a:lnTo>
                    <a:pt x="362" y="238"/>
                  </a:lnTo>
                  <a:lnTo>
                    <a:pt x="362" y="232"/>
                  </a:lnTo>
                  <a:lnTo>
                    <a:pt x="362" y="226"/>
                  </a:lnTo>
                  <a:lnTo>
                    <a:pt x="362" y="226"/>
                  </a:lnTo>
                  <a:lnTo>
                    <a:pt x="364" y="212"/>
                  </a:lnTo>
                  <a:lnTo>
                    <a:pt x="366" y="20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2" y="188"/>
                  </a:lnTo>
                  <a:lnTo>
                    <a:pt x="398" y="182"/>
                  </a:lnTo>
                  <a:lnTo>
                    <a:pt x="400" y="178"/>
                  </a:lnTo>
                  <a:lnTo>
                    <a:pt x="400" y="176"/>
                  </a:lnTo>
                  <a:lnTo>
                    <a:pt x="400" y="176"/>
                  </a:lnTo>
                  <a:lnTo>
                    <a:pt x="402" y="170"/>
                  </a:lnTo>
                  <a:lnTo>
                    <a:pt x="406" y="154"/>
                  </a:lnTo>
                  <a:lnTo>
                    <a:pt x="412" y="118"/>
                  </a:lnTo>
                  <a:lnTo>
                    <a:pt x="412" y="118"/>
                  </a:lnTo>
                  <a:lnTo>
                    <a:pt x="412" y="112"/>
                  </a:lnTo>
                  <a:lnTo>
                    <a:pt x="408" y="104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404" y="84"/>
                  </a:lnTo>
                  <a:lnTo>
                    <a:pt x="404" y="84"/>
                  </a:lnTo>
                  <a:lnTo>
                    <a:pt x="402" y="72"/>
                  </a:lnTo>
                  <a:lnTo>
                    <a:pt x="400" y="6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2" y="46"/>
                  </a:lnTo>
                  <a:lnTo>
                    <a:pt x="392" y="46"/>
                  </a:lnTo>
                  <a:lnTo>
                    <a:pt x="390" y="46"/>
                  </a:lnTo>
                  <a:lnTo>
                    <a:pt x="390" y="46"/>
                  </a:lnTo>
                  <a:lnTo>
                    <a:pt x="398" y="40"/>
                  </a:lnTo>
                  <a:lnTo>
                    <a:pt x="404" y="36"/>
                  </a:lnTo>
                  <a:lnTo>
                    <a:pt x="404" y="32"/>
                  </a:lnTo>
                  <a:lnTo>
                    <a:pt x="404" y="28"/>
                  </a:lnTo>
                  <a:lnTo>
                    <a:pt x="404" y="28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4" y="18"/>
                  </a:lnTo>
                  <a:lnTo>
                    <a:pt x="370" y="8"/>
                  </a:lnTo>
                  <a:lnTo>
                    <a:pt x="360" y="4"/>
                  </a:lnTo>
                  <a:lnTo>
                    <a:pt x="352" y="2"/>
                  </a:lnTo>
                  <a:lnTo>
                    <a:pt x="344" y="0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30" y="2"/>
                  </a:lnTo>
                  <a:lnTo>
                    <a:pt x="324" y="4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6" y="6"/>
                  </a:lnTo>
                  <a:lnTo>
                    <a:pt x="316" y="6"/>
                  </a:lnTo>
                  <a:lnTo>
                    <a:pt x="304" y="6"/>
                  </a:lnTo>
                  <a:lnTo>
                    <a:pt x="292" y="6"/>
                  </a:lnTo>
                  <a:lnTo>
                    <a:pt x="282" y="8"/>
                  </a:lnTo>
                  <a:lnTo>
                    <a:pt x="270" y="10"/>
                  </a:lnTo>
                  <a:lnTo>
                    <a:pt x="260" y="16"/>
                  </a:lnTo>
                  <a:lnTo>
                    <a:pt x="252" y="22"/>
                  </a:lnTo>
                  <a:lnTo>
                    <a:pt x="244" y="30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24" y="58"/>
                  </a:lnTo>
                  <a:lnTo>
                    <a:pt x="214" y="76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2" y="120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38"/>
                  </a:lnTo>
                  <a:lnTo>
                    <a:pt x="170" y="136"/>
                  </a:lnTo>
                  <a:lnTo>
                    <a:pt x="168" y="132"/>
                  </a:lnTo>
                  <a:lnTo>
                    <a:pt x="168" y="130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66" y="128"/>
                  </a:lnTo>
                  <a:lnTo>
                    <a:pt x="164" y="134"/>
                  </a:lnTo>
                  <a:lnTo>
                    <a:pt x="166" y="138"/>
                  </a:lnTo>
                  <a:lnTo>
                    <a:pt x="170" y="144"/>
                  </a:lnTo>
                  <a:lnTo>
                    <a:pt x="178" y="150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72" y="160"/>
                  </a:lnTo>
                  <a:lnTo>
                    <a:pt x="168" y="168"/>
                  </a:lnTo>
                  <a:lnTo>
                    <a:pt x="166" y="176"/>
                  </a:lnTo>
                  <a:lnTo>
                    <a:pt x="168" y="184"/>
                  </a:lnTo>
                  <a:lnTo>
                    <a:pt x="170" y="190"/>
                  </a:lnTo>
                  <a:lnTo>
                    <a:pt x="174" y="196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68" y="202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72" y="204"/>
                  </a:lnTo>
                  <a:lnTo>
                    <a:pt x="182" y="206"/>
                  </a:lnTo>
                  <a:lnTo>
                    <a:pt x="190" y="204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6" y="220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82" y="222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204" y="224"/>
                  </a:lnTo>
                  <a:lnTo>
                    <a:pt x="204" y="224"/>
                  </a:lnTo>
                  <a:lnTo>
                    <a:pt x="210" y="222"/>
                  </a:lnTo>
                  <a:lnTo>
                    <a:pt x="214" y="220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44" y="228"/>
                  </a:lnTo>
                  <a:lnTo>
                    <a:pt x="244" y="228"/>
                  </a:lnTo>
                  <a:lnTo>
                    <a:pt x="250" y="230"/>
                  </a:lnTo>
                  <a:lnTo>
                    <a:pt x="252" y="234"/>
                  </a:lnTo>
                  <a:lnTo>
                    <a:pt x="252" y="240"/>
                  </a:lnTo>
                  <a:lnTo>
                    <a:pt x="254" y="248"/>
                  </a:lnTo>
                  <a:lnTo>
                    <a:pt x="256" y="248"/>
                  </a:lnTo>
                  <a:lnTo>
                    <a:pt x="256" y="248"/>
                  </a:lnTo>
                  <a:lnTo>
                    <a:pt x="254" y="252"/>
                  </a:lnTo>
                  <a:lnTo>
                    <a:pt x="254" y="252"/>
                  </a:lnTo>
                  <a:lnTo>
                    <a:pt x="242" y="266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22" y="292"/>
                  </a:lnTo>
                  <a:lnTo>
                    <a:pt x="216" y="304"/>
                  </a:lnTo>
                  <a:lnTo>
                    <a:pt x="210" y="318"/>
                  </a:lnTo>
                  <a:lnTo>
                    <a:pt x="206" y="334"/>
                  </a:lnTo>
                  <a:lnTo>
                    <a:pt x="206" y="334"/>
                  </a:lnTo>
                  <a:lnTo>
                    <a:pt x="200" y="384"/>
                  </a:lnTo>
                  <a:lnTo>
                    <a:pt x="198" y="406"/>
                  </a:lnTo>
                  <a:lnTo>
                    <a:pt x="200" y="418"/>
                  </a:lnTo>
                  <a:lnTo>
                    <a:pt x="200" y="418"/>
                  </a:lnTo>
                  <a:lnTo>
                    <a:pt x="200" y="442"/>
                  </a:lnTo>
                  <a:lnTo>
                    <a:pt x="204" y="464"/>
                  </a:lnTo>
                  <a:lnTo>
                    <a:pt x="204" y="464"/>
                  </a:lnTo>
                  <a:lnTo>
                    <a:pt x="204" y="488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202" y="510"/>
                  </a:lnTo>
                  <a:lnTo>
                    <a:pt x="202" y="510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198" y="514"/>
                  </a:lnTo>
                  <a:lnTo>
                    <a:pt x="194" y="522"/>
                  </a:lnTo>
                  <a:lnTo>
                    <a:pt x="194" y="522"/>
                  </a:lnTo>
                  <a:lnTo>
                    <a:pt x="188" y="552"/>
                  </a:lnTo>
                  <a:lnTo>
                    <a:pt x="184" y="580"/>
                  </a:lnTo>
                  <a:lnTo>
                    <a:pt x="184" y="580"/>
                  </a:lnTo>
                  <a:lnTo>
                    <a:pt x="182" y="612"/>
                  </a:lnTo>
                  <a:lnTo>
                    <a:pt x="176" y="646"/>
                  </a:lnTo>
                  <a:lnTo>
                    <a:pt x="164" y="710"/>
                  </a:lnTo>
                  <a:lnTo>
                    <a:pt x="164" y="710"/>
                  </a:lnTo>
                  <a:lnTo>
                    <a:pt x="162" y="718"/>
                  </a:lnTo>
                  <a:lnTo>
                    <a:pt x="162" y="724"/>
                  </a:lnTo>
                  <a:lnTo>
                    <a:pt x="166" y="728"/>
                  </a:lnTo>
                  <a:lnTo>
                    <a:pt x="164" y="760"/>
                  </a:lnTo>
                  <a:lnTo>
                    <a:pt x="164" y="760"/>
                  </a:lnTo>
                  <a:lnTo>
                    <a:pt x="168" y="776"/>
                  </a:lnTo>
                  <a:lnTo>
                    <a:pt x="172" y="790"/>
                  </a:lnTo>
                  <a:lnTo>
                    <a:pt x="174" y="790"/>
                  </a:lnTo>
                  <a:lnTo>
                    <a:pt x="174" y="790"/>
                  </a:lnTo>
                  <a:lnTo>
                    <a:pt x="170" y="802"/>
                  </a:lnTo>
                  <a:lnTo>
                    <a:pt x="166" y="812"/>
                  </a:lnTo>
                  <a:lnTo>
                    <a:pt x="166" y="812"/>
                  </a:lnTo>
                  <a:lnTo>
                    <a:pt x="132" y="812"/>
                  </a:lnTo>
                  <a:lnTo>
                    <a:pt x="116" y="814"/>
                  </a:lnTo>
                  <a:lnTo>
                    <a:pt x="102" y="818"/>
                  </a:lnTo>
                  <a:lnTo>
                    <a:pt x="92" y="822"/>
                  </a:lnTo>
                  <a:lnTo>
                    <a:pt x="80" y="826"/>
                  </a:lnTo>
                  <a:lnTo>
                    <a:pt x="72" y="832"/>
                  </a:lnTo>
                  <a:lnTo>
                    <a:pt x="64" y="840"/>
                  </a:lnTo>
                  <a:lnTo>
                    <a:pt x="56" y="848"/>
                  </a:lnTo>
                  <a:lnTo>
                    <a:pt x="50" y="858"/>
                  </a:lnTo>
                  <a:lnTo>
                    <a:pt x="42" y="880"/>
                  </a:lnTo>
                  <a:lnTo>
                    <a:pt x="34" y="906"/>
                  </a:lnTo>
                  <a:lnTo>
                    <a:pt x="30" y="936"/>
                  </a:lnTo>
                  <a:lnTo>
                    <a:pt x="30" y="936"/>
                  </a:lnTo>
                  <a:lnTo>
                    <a:pt x="26" y="960"/>
                  </a:lnTo>
                  <a:lnTo>
                    <a:pt x="20" y="980"/>
                  </a:lnTo>
                  <a:lnTo>
                    <a:pt x="6" y="1020"/>
                  </a:lnTo>
                  <a:lnTo>
                    <a:pt x="2" y="1040"/>
                  </a:lnTo>
                  <a:lnTo>
                    <a:pt x="0" y="1058"/>
                  </a:lnTo>
                  <a:lnTo>
                    <a:pt x="0" y="1078"/>
                  </a:lnTo>
                  <a:lnTo>
                    <a:pt x="4" y="1096"/>
                  </a:lnTo>
                  <a:lnTo>
                    <a:pt x="4" y="1096"/>
                  </a:lnTo>
                  <a:lnTo>
                    <a:pt x="50" y="1116"/>
                  </a:lnTo>
                  <a:lnTo>
                    <a:pt x="98" y="1132"/>
                  </a:lnTo>
                  <a:lnTo>
                    <a:pt x="98" y="1132"/>
                  </a:lnTo>
                  <a:lnTo>
                    <a:pt x="98" y="1164"/>
                  </a:lnTo>
                  <a:lnTo>
                    <a:pt x="96" y="1208"/>
                  </a:lnTo>
                  <a:lnTo>
                    <a:pt x="96" y="1232"/>
                  </a:lnTo>
                  <a:lnTo>
                    <a:pt x="92" y="1256"/>
                  </a:lnTo>
                  <a:lnTo>
                    <a:pt x="88" y="1280"/>
                  </a:lnTo>
                  <a:lnTo>
                    <a:pt x="82" y="1300"/>
                  </a:lnTo>
                  <a:lnTo>
                    <a:pt x="82" y="1300"/>
                  </a:lnTo>
                  <a:lnTo>
                    <a:pt x="78" y="1296"/>
                  </a:lnTo>
                  <a:lnTo>
                    <a:pt x="74" y="1296"/>
                  </a:lnTo>
                  <a:lnTo>
                    <a:pt x="74" y="1296"/>
                  </a:lnTo>
                  <a:lnTo>
                    <a:pt x="70" y="1296"/>
                  </a:lnTo>
                  <a:lnTo>
                    <a:pt x="66" y="1300"/>
                  </a:lnTo>
                  <a:lnTo>
                    <a:pt x="58" y="1312"/>
                  </a:lnTo>
                  <a:lnTo>
                    <a:pt x="54" y="1326"/>
                  </a:lnTo>
                  <a:lnTo>
                    <a:pt x="52" y="1338"/>
                  </a:lnTo>
                  <a:lnTo>
                    <a:pt x="52" y="1338"/>
                  </a:lnTo>
                  <a:lnTo>
                    <a:pt x="54" y="1348"/>
                  </a:lnTo>
                  <a:lnTo>
                    <a:pt x="60" y="1358"/>
                  </a:lnTo>
                  <a:lnTo>
                    <a:pt x="64" y="1370"/>
                  </a:lnTo>
                  <a:lnTo>
                    <a:pt x="68" y="1384"/>
                  </a:lnTo>
                  <a:lnTo>
                    <a:pt x="68" y="1384"/>
                  </a:lnTo>
                  <a:lnTo>
                    <a:pt x="74" y="1410"/>
                  </a:lnTo>
                  <a:lnTo>
                    <a:pt x="74" y="1410"/>
                  </a:lnTo>
                  <a:lnTo>
                    <a:pt x="74" y="1424"/>
                  </a:lnTo>
                  <a:lnTo>
                    <a:pt x="76" y="1430"/>
                  </a:lnTo>
                  <a:lnTo>
                    <a:pt x="78" y="1432"/>
                  </a:lnTo>
                  <a:lnTo>
                    <a:pt x="82" y="1434"/>
                  </a:lnTo>
                  <a:lnTo>
                    <a:pt x="82" y="1434"/>
                  </a:lnTo>
                  <a:lnTo>
                    <a:pt x="84" y="1426"/>
                  </a:lnTo>
                  <a:lnTo>
                    <a:pt x="84" y="1418"/>
                  </a:lnTo>
                  <a:lnTo>
                    <a:pt x="84" y="1400"/>
                  </a:lnTo>
                  <a:lnTo>
                    <a:pt x="84" y="1384"/>
                  </a:lnTo>
                  <a:lnTo>
                    <a:pt x="86" y="1376"/>
                  </a:lnTo>
                  <a:lnTo>
                    <a:pt x="90" y="1372"/>
                  </a:lnTo>
                  <a:lnTo>
                    <a:pt x="90" y="1372"/>
                  </a:lnTo>
                  <a:lnTo>
                    <a:pt x="94" y="1372"/>
                  </a:lnTo>
                  <a:lnTo>
                    <a:pt x="98" y="1374"/>
                  </a:lnTo>
                  <a:lnTo>
                    <a:pt x="106" y="1382"/>
                  </a:lnTo>
                  <a:lnTo>
                    <a:pt x="110" y="1390"/>
                  </a:lnTo>
                  <a:lnTo>
                    <a:pt x="114" y="1402"/>
                  </a:lnTo>
                  <a:lnTo>
                    <a:pt x="122" y="1422"/>
                  </a:lnTo>
                  <a:lnTo>
                    <a:pt x="126" y="1432"/>
                  </a:lnTo>
                  <a:lnTo>
                    <a:pt x="132" y="1438"/>
                  </a:lnTo>
                  <a:lnTo>
                    <a:pt x="132" y="1438"/>
                  </a:lnTo>
                  <a:lnTo>
                    <a:pt x="142" y="1440"/>
                  </a:lnTo>
                  <a:lnTo>
                    <a:pt x="156" y="1442"/>
                  </a:lnTo>
                  <a:lnTo>
                    <a:pt x="174" y="1442"/>
                  </a:lnTo>
                  <a:lnTo>
                    <a:pt x="190" y="1438"/>
                  </a:lnTo>
                  <a:lnTo>
                    <a:pt x="204" y="1434"/>
                  </a:lnTo>
                  <a:lnTo>
                    <a:pt x="216" y="1428"/>
                  </a:lnTo>
                  <a:lnTo>
                    <a:pt x="220" y="1422"/>
                  </a:lnTo>
                  <a:lnTo>
                    <a:pt x="224" y="1418"/>
                  </a:lnTo>
                  <a:lnTo>
                    <a:pt x="224" y="1414"/>
                  </a:lnTo>
                  <a:lnTo>
                    <a:pt x="224" y="1408"/>
                  </a:lnTo>
                  <a:lnTo>
                    <a:pt x="224" y="1408"/>
                  </a:lnTo>
                  <a:lnTo>
                    <a:pt x="176" y="1402"/>
                  </a:lnTo>
                  <a:lnTo>
                    <a:pt x="176" y="1402"/>
                  </a:lnTo>
                  <a:lnTo>
                    <a:pt x="168" y="1394"/>
                  </a:lnTo>
                  <a:lnTo>
                    <a:pt x="162" y="1384"/>
                  </a:lnTo>
                  <a:lnTo>
                    <a:pt x="158" y="1374"/>
                  </a:lnTo>
                  <a:lnTo>
                    <a:pt x="154" y="1364"/>
                  </a:lnTo>
                  <a:lnTo>
                    <a:pt x="148" y="1342"/>
                  </a:lnTo>
                  <a:lnTo>
                    <a:pt x="148" y="1320"/>
                  </a:lnTo>
                  <a:lnTo>
                    <a:pt x="148" y="1300"/>
                  </a:lnTo>
                  <a:lnTo>
                    <a:pt x="150" y="1284"/>
                  </a:lnTo>
                  <a:lnTo>
                    <a:pt x="152" y="1268"/>
                  </a:lnTo>
                  <a:lnTo>
                    <a:pt x="152" y="1268"/>
                  </a:lnTo>
                  <a:lnTo>
                    <a:pt x="160" y="1248"/>
                  </a:lnTo>
                  <a:lnTo>
                    <a:pt x="168" y="1220"/>
                  </a:lnTo>
                  <a:lnTo>
                    <a:pt x="186" y="1156"/>
                  </a:lnTo>
                  <a:lnTo>
                    <a:pt x="186" y="1156"/>
                  </a:lnTo>
                  <a:lnTo>
                    <a:pt x="224" y="1160"/>
                  </a:lnTo>
                  <a:lnTo>
                    <a:pt x="262" y="1164"/>
                  </a:lnTo>
                  <a:lnTo>
                    <a:pt x="300" y="1168"/>
                  </a:lnTo>
                  <a:lnTo>
                    <a:pt x="338" y="1168"/>
                  </a:lnTo>
                  <a:lnTo>
                    <a:pt x="338" y="1168"/>
                  </a:lnTo>
                  <a:lnTo>
                    <a:pt x="350" y="1154"/>
                  </a:lnTo>
                  <a:lnTo>
                    <a:pt x="358" y="1136"/>
                  </a:lnTo>
                  <a:lnTo>
                    <a:pt x="362" y="1118"/>
                  </a:lnTo>
                  <a:lnTo>
                    <a:pt x="366" y="1100"/>
                  </a:lnTo>
                  <a:lnTo>
                    <a:pt x="370" y="1058"/>
                  </a:lnTo>
                  <a:lnTo>
                    <a:pt x="374" y="1038"/>
                  </a:lnTo>
                  <a:lnTo>
                    <a:pt x="380" y="1016"/>
                  </a:lnTo>
                  <a:lnTo>
                    <a:pt x="380" y="1016"/>
                  </a:lnTo>
                  <a:lnTo>
                    <a:pt x="400" y="1104"/>
                  </a:lnTo>
                  <a:lnTo>
                    <a:pt x="410" y="1146"/>
                  </a:lnTo>
                  <a:lnTo>
                    <a:pt x="416" y="1162"/>
                  </a:lnTo>
                  <a:lnTo>
                    <a:pt x="422" y="1172"/>
                  </a:lnTo>
                  <a:lnTo>
                    <a:pt x="422" y="1172"/>
                  </a:lnTo>
                  <a:lnTo>
                    <a:pt x="444" y="1210"/>
                  </a:lnTo>
                  <a:lnTo>
                    <a:pt x="460" y="1246"/>
                  </a:lnTo>
                  <a:lnTo>
                    <a:pt x="474" y="1276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72" y="1316"/>
                  </a:lnTo>
                  <a:lnTo>
                    <a:pt x="468" y="1328"/>
                  </a:lnTo>
                  <a:lnTo>
                    <a:pt x="468" y="1338"/>
                  </a:lnTo>
                  <a:lnTo>
                    <a:pt x="470" y="1350"/>
                  </a:lnTo>
                  <a:lnTo>
                    <a:pt x="476" y="1360"/>
                  </a:lnTo>
                  <a:lnTo>
                    <a:pt x="484" y="1370"/>
                  </a:lnTo>
                  <a:lnTo>
                    <a:pt x="498" y="1392"/>
                  </a:lnTo>
                  <a:lnTo>
                    <a:pt x="498" y="1392"/>
                  </a:lnTo>
                  <a:lnTo>
                    <a:pt x="504" y="1406"/>
                  </a:lnTo>
                  <a:lnTo>
                    <a:pt x="510" y="1420"/>
                  </a:lnTo>
                  <a:lnTo>
                    <a:pt x="514" y="1430"/>
                  </a:lnTo>
                  <a:lnTo>
                    <a:pt x="518" y="1436"/>
                  </a:lnTo>
                  <a:lnTo>
                    <a:pt x="522" y="1440"/>
                  </a:lnTo>
                  <a:lnTo>
                    <a:pt x="522" y="1440"/>
                  </a:lnTo>
                  <a:lnTo>
                    <a:pt x="524" y="1432"/>
                  </a:lnTo>
                  <a:lnTo>
                    <a:pt x="522" y="1422"/>
                  </a:lnTo>
                  <a:lnTo>
                    <a:pt x="516" y="1404"/>
                  </a:lnTo>
                  <a:lnTo>
                    <a:pt x="514" y="1394"/>
                  </a:lnTo>
                  <a:lnTo>
                    <a:pt x="512" y="1386"/>
                  </a:lnTo>
                  <a:lnTo>
                    <a:pt x="514" y="1378"/>
                  </a:lnTo>
                  <a:lnTo>
                    <a:pt x="520" y="1372"/>
                  </a:lnTo>
                  <a:lnTo>
                    <a:pt x="520" y="1372"/>
                  </a:lnTo>
                  <a:lnTo>
                    <a:pt x="528" y="1374"/>
                  </a:lnTo>
                  <a:lnTo>
                    <a:pt x="538" y="1380"/>
                  </a:lnTo>
                  <a:lnTo>
                    <a:pt x="544" y="1388"/>
                  </a:lnTo>
                  <a:lnTo>
                    <a:pt x="552" y="1398"/>
                  </a:lnTo>
                  <a:lnTo>
                    <a:pt x="558" y="1406"/>
                  </a:lnTo>
                  <a:lnTo>
                    <a:pt x="564" y="1416"/>
                  </a:lnTo>
                  <a:lnTo>
                    <a:pt x="574" y="1422"/>
                  </a:lnTo>
                  <a:lnTo>
                    <a:pt x="582" y="1426"/>
                  </a:lnTo>
                  <a:lnTo>
                    <a:pt x="582" y="1426"/>
                  </a:lnTo>
                  <a:lnTo>
                    <a:pt x="594" y="1426"/>
                  </a:lnTo>
                  <a:lnTo>
                    <a:pt x="608" y="1422"/>
                  </a:lnTo>
                  <a:lnTo>
                    <a:pt x="622" y="1416"/>
                  </a:lnTo>
                  <a:lnTo>
                    <a:pt x="636" y="1408"/>
                  </a:lnTo>
                  <a:lnTo>
                    <a:pt x="648" y="1398"/>
                  </a:lnTo>
                  <a:lnTo>
                    <a:pt x="654" y="1388"/>
                  </a:lnTo>
                  <a:lnTo>
                    <a:pt x="656" y="1384"/>
                  </a:lnTo>
                  <a:lnTo>
                    <a:pt x="656" y="1378"/>
                  </a:lnTo>
                  <a:lnTo>
                    <a:pt x="654" y="1374"/>
                  </a:lnTo>
                  <a:lnTo>
                    <a:pt x="650" y="1368"/>
                  </a:lnTo>
                  <a:lnTo>
                    <a:pt x="650" y="1368"/>
                  </a:lnTo>
                  <a:close/>
                  <a:moveTo>
                    <a:pt x="406" y="824"/>
                  </a:moveTo>
                  <a:lnTo>
                    <a:pt x="406" y="824"/>
                  </a:lnTo>
                  <a:lnTo>
                    <a:pt x="406" y="82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2" y="826"/>
                  </a:lnTo>
                  <a:lnTo>
                    <a:pt x="412" y="826"/>
                  </a:lnTo>
                  <a:lnTo>
                    <a:pt x="406" y="824"/>
                  </a:lnTo>
                  <a:lnTo>
                    <a:pt x="406" y="824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443" name="Freeform 151"/>
            <p:cNvSpPr>
              <a:spLocks/>
            </p:cNvSpPr>
            <p:nvPr/>
          </p:nvSpPr>
          <p:spPr bwMode="auto">
            <a:xfrm>
              <a:off x="4700588" y="4273550"/>
              <a:ext cx="304800" cy="317500"/>
            </a:xfrm>
            <a:custGeom>
              <a:avLst/>
              <a:gdLst>
                <a:gd name="T0" fmla="*/ 102 w 192"/>
                <a:gd name="T1" fmla="*/ 58 h 200"/>
                <a:gd name="T2" fmla="*/ 78 w 192"/>
                <a:gd name="T3" fmla="*/ 34 h 200"/>
                <a:gd name="T4" fmla="*/ 74 w 192"/>
                <a:gd name="T5" fmla="*/ 32 h 200"/>
                <a:gd name="T6" fmla="*/ 58 w 192"/>
                <a:gd name="T7" fmla="*/ 28 h 200"/>
                <a:gd name="T8" fmla="*/ 22 w 192"/>
                <a:gd name="T9" fmla="*/ 2 h 200"/>
                <a:gd name="T10" fmla="*/ 12 w 192"/>
                <a:gd name="T11" fmla="*/ 0 h 200"/>
                <a:gd name="T12" fmla="*/ 8 w 192"/>
                <a:gd name="T13" fmla="*/ 0 h 200"/>
                <a:gd name="T14" fmla="*/ 0 w 192"/>
                <a:gd name="T15" fmla="*/ 16 h 200"/>
                <a:gd name="T16" fmla="*/ 6 w 192"/>
                <a:gd name="T17" fmla="*/ 28 h 200"/>
                <a:gd name="T18" fmla="*/ 40 w 192"/>
                <a:gd name="T19" fmla="*/ 56 h 200"/>
                <a:gd name="T20" fmla="*/ 44 w 192"/>
                <a:gd name="T21" fmla="*/ 64 h 200"/>
                <a:gd name="T22" fmla="*/ 52 w 192"/>
                <a:gd name="T23" fmla="*/ 76 h 200"/>
                <a:gd name="T24" fmla="*/ 56 w 192"/>
                <a:gd name="T25" fmla="*/ 76 h 200"/>
                <a:gd name="T26" fmla="*/ 74 w 192"/>
                <a:gd name="T27" fmla="*/ 68 h 200"/>
                <a:gd name="T28" fmla="*/ 86 w 192"/>
                <a:gd name="T29" fmla="*/ 64 h 200"/>
                <a:gd name="T30" fmla="*/ 94 w 192"/>
                <a:gd name="T31" fmla="*/ 68 h 200"/>
                <a:gd name="T32" fmla="*/ 102 w 192"/>
                <a:gd name="T33" fmla="*/ 76 h 200"/>
                <a:gd name="T34" fmla="*/ 132 w 192"/>
                <a:gd name="T35" fmla="*/ 108 h 200"/>
                <a:gd name="T36" fmla="*/ 158 w 192"/>
                <a:gd name="T37" fmla="*/ 138 h 200"/>
                <a:gd name="T38" fmla="*/ 164 w 192"/>
                <a:gd name="T39" fmla="*/ 152 h 200"/>
                <a:gd name="T40" fmla="*/ 174 w 192"/>
                <a:gd name="T41" fmla="*/ 186 h 200"/>
                <a:gd name="T42" fmla="*/ 178 w 192"/>
                <a:gd name="T43" fmla="*/ 198 h 200"/>
                <a:gd name="T44" fmla="*/ 180 w 192"/>
                <a:gd name="T45" fmla="*/ 198 h 200"/>
                <a:gd name="T46" fmla="*/ 168 w 192"/>
                <a:gd name="T47" fmla="*/ 160 h 200"/>
                <a:gd name="T48" fmla="*/ 150 w 192"/>
                <a:gd name="T49" fmla="*/ 106 h 200"/>
                <a:gd name="T50" fmla="*/ 150 w 192"/>
                <a:gd name="T51" fmla="*/ 98 h 200"/>
                <a:gd name="T52" fmla="*/ 156 w 192"/>
                <a:gd name="T53" fmla="*/ 84 h 200"/>
                <a:gd name="T54" fmla="*/ 166 w 192"/>
                <a:gd name="T55" fmla="*/ 76 h 200"/>
                <a:gd name="T56" fmla="*/ 190 w 192"/>
                <a:gd name="T57" fmla="*/ 70 h 200"/>
                <a:gd name="T58" fmla="*/ 192 w 192"/>
                <a:gd name="T59" fmla="*/ 70 h 200"/>
                <a:gd name="T60" fmla="*/ 182 w 192"/>
                <a:gd name="T61" fmla="*/ 64 h 200"/>
                <a:gd name="T62" fmla="*/ 156 w 192"/>
                <a:gd name="T63" fmla="*/ 52 h 200"/>
                <a:gd name="T64" fmla="*/ 120 w 192"/>
                <a:gd name="T65" fmla="*/ 36 h 200"/>
                <a:gd name="T66" fmla="*/ 112 w 192"/>
                <a:gd name="T67" fmla="*/ 32 h 200"/>
                <a:gd name="T68" fmla="*/ 112 w 192"/>
                <a:gd name="T69" fmla="*/ 36 h 200"/>
                <a:gd name="T70" fmla="*/ 118 w 192"/>
                <a:gd name="T71" fmla="*/ 56 h 200"/>
                <a:gd name="T72" fmla="*/ 130 w 192"/>
                <a:gd name="T73" fmla="*/ 76 h 200"/>
                <a:gd name="T74" fmla="*/ 136 w 192"/>
                <a:gd name="T75" fmla="*/ 90 h 200"/>
                <a:gd name="T76" fmla="*/ 132 w 192"/>
                <a:gd name="T77" fmla="*/ 98 h 200"/>
                <a:gd name="T78" fmla="*/ 128 w 192"/>
                <a:gd name="T79" fmla="*/ 94 h 200"/>
                <a:gd name="T80" fmla="*/ 102 w 192"/>
                <a:gd name="T81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00">
                  <a:moveTo>
                    <a:pt x="102" y="58"/>
                  </a:moveTo>
                  <a:lnTo>
                    <a:pt x="102" y="58"/>
                  </a:lnTo>
                  <a:lnTo>
                    <a:pt x="84" y="38"/>
                  </a:lnTo>
                  <a:lnTo>
                    <a:pt x="78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6" y="32"/>
                  </a:lnTo>
                  <a:lnTo>
                    <a:pt x="58" y="28"/>
                  </a:lnTo>
                  <a:lnTo>
                    <a:pt x="40" y="14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6" y="28"/>
                  </a:lnTo>
                  <a:lnTo>
                    <a:pt x="20" y="4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4" y="64"/>
                  </a:lnTo>
                  <a:lnTo>
                    <a:pt x="48" y="70"/>
                  </a:lnTo>
                  <a:lnTo>
                    <a:pt x="52" y="76"/>
                  </a:lnTo>
                  <a:lnTo>
                    <a:pt x="5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4" y="68"/>
                  </a:lnTo>
                  <a:lnTo>
                    <a:pt x="80" y="66"/>
                  </a:lnTo>
                  <a:lnTo>
                    <a:pt x="86" y="64"/>
                  </a:lnTo>
                  <a:lnTo>
                    <a:pt x="90" y="66"/>
                  </a:lnTo>
                  <a:lnTo>
                    <a:pt x="94" y="68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16" y="92"/>
                  </a:lnTo>
                  <a:lnTo>
                    <a:pt x="132" y="108"/>
                  </a:lnTo>
                  <a:lnTo>
                    <a:pt x="146" y="122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52"/>
                  </a:lnTo>
                  <a:lnTo>
                    <a:pt x="170" y="170"/>
                  </a:lnTo>
                  <a:lnTo>
                    <a:pt x="174" y="186"/>
                  </a:lnTo>
                  <a:lnTo>
                    <a:pt x="178" y="198"/>
                  </a:lnTo>
                  <a:lnTo>
                    <a:pt x="178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78" y="192"/>
                  </a:lnTo>
                  <a:lnTo>
                    <a:pt x="168" y="160"/>
                  </a:lnTo>
                  <a:lnTo>
                    <a:pt x="154" y="122"/>
                  </a:lnTo>
                  <a:lnTo>
                    <a:pt x="150" y="10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2" y="90"/>
                  </a:lnTo>
                  <a:lnTo>
                    <a:pt x="156" y="84"/>
                  </a:lnTo>
                  <a:lnTo>
                    <a:pt x="160" y="80"/>
                  </a:lnTo>
                  <a:lnTo>
                    <a:pt x="166" y="76"/>
                  </a:lnTo>
                  <a:lnTo>
                    <a:pt x="180" y="72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2" y="68"/>
                  </a:lnTo>
                  <a:lnTo>
                    <a:pt x="182" y="6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34" y="44"/>
                  </a:lnTo>
                  <a:lnTo>
                    <a:pt x="120" y="36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4" y="46"/>
                  </a:lnTo>
                  <a:lnTo>
                    <a:pt x="118" y="56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4" y="84"/>
                  </a:lnTo>
                  <a:lnTo>
                    <a:pt x="136" y="90"/>
                  </a:lnTo>
                  <a:lnTo>
                    <a:pt x="136" y="96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8" y="94"/>
                  </a:lnTo>
                  <a:lnTo>
                    <a:pt x="122" y="84"/>
                  </a:lnTo>
                  <a:lnTo>
                    <a:pt x="102" y="58"/>
                  </a:lnTo>
                  <a:lnTo>
                    <a:pt x="10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3" name="Line Callout 2 (Accent Bar) 2"/>
          <p:cNvSpPr/>
          <p:nvPr/>
        </p:nvSpPr>
        <p:spPr bwMode="ltGray">
          <a:xfrm>
            <a:off x="3206224" y="2391226"/>
            <a:ext cx="4102080" cy="936104"/>
          </a:xfrm>
          <a:prstGeom prst="accentCallout2">
            <a:avLst>
              <a:gd name="adj1" fmla="val 22820"/>
              <a:gd name="adj2" fmla="val -113"/>
              <a:gd name="adj3" fmla="val 22820"/>
              <a:gd name="adj4" fmla="val -7387"/>
              <a:gd name="adj5" fmla="val 137939"/>
              <a:gd name="adj6" fmla="val -42695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A </a:t>
            </a:r>
            <a:r>
              <a:rPr lang="pt-PT" dirty="0" err="1" smtClean="0">
                <a:solidFill>
                  <a:schemeClr val="tx1"/>
                </a:solidFill>
                <a:latin typeface="Georgia" pitchFamily="18" charset="0"/>
              </a:rPr>
              <a:t>adopção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 de serviços </a:t>
            </a:r>
            <a:r>
              <a:rPr lang="pt-PT" dirty="0" err="1" smtClean="0">
                <a:solidFill>
                  <a:schemeClr val="tx1"/>
                </a:solidFill>
                <a:latin typeface="Georgia" pitchFamily="18" charset="0"/>
              </a:rPr>
              <a:t>cloud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 torna-me </a:t>
            </a:r>
            <a:r>
              <a:rPr lang="pt-PT" b="1" dirty="0" smtClean="0">
                <a:solidFill>
                  <a:schemeClr val="tx1"/>
                </a:solidFill>
                <a:latin typeface="Georgia" pitchFamily="18" charset="0"/>
              </a:rPr>
              <a:t>mais ágil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, mas </a:t>
            </a:r>
            <a:r>
              <a:rPr lang="pt-PT" b="1" dirty="0" smtClean="0">
                <a:solidFill>
                  <a:schemeClr val="tx1"/>
                </a:solidFill>
                <a:latin typeface="Georgia" pitchFamily="18" charset="0"/>
              </a:rPr>
              <a:t>conseguimos gerir </a:t>
            </a:r>
            <a:r>
              <a:rPr lang="pt-PT" dirty="0" smtClean="0">
                <a:solidFill>
                  <a:schemeClr val="tx1"/>
                </a:solidFill>
                <a:latin typeface="Georgia" pitchFamily="18" charset="0"/>
              </a:rPr>
              <a:t>o serviço prestado?</a:t>
            </a:r>
            <a:endParaRPr lang="pt-PT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ltGray">
          <a:xfrm>
            <a:off x="806740" y="5732147"/>
            <a:ext cx="1008112" cy="5053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1"/>
                </a:solidFill>
                <a:latin typeface="Georgia" pitchFamily="18" charset="0"/>
              </a:rPr>
              <a:t>CEO</a:t>
            </a:r>
            <a:endParaRPr lang="pt-PT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</p:spPr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31" name="Date Placeholder 6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</p:spPr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Computing</a:t>
            </a:r>
            <a:br>
              <a:rPr lang="en-GB" dirty="0"/>
            </a:br>
            <a:r>
              <a:rPr lang="en-GB" b="0" i="0" dirty="0" smtClean="0"/>
              <a:t>E </a:t>
            </a:r>
            <a:r>
              <a:rPr lang="en-GB" b="0" i="0" dirty="0" err="1" smtClean="0"/>
              <a:t>os</a:t>
            </a:r>
            <a:r>
              <a:rPr lang="en-GB" b="0" i="0" dirty="0" smtClean="0"/>
              <a:t> </a:t>
            </a:r>
            <a:r>
              <a:rPr lang="en-GB" b="0" i="0" dirty="0" err="1" smtClean="0"/>
              <a:t>auditores</a:t>
            </a:r>
            <a:r>
              <a:rPr lang="en-GB" b="0" i="0" dirty="0" smtClean="0"/>
              <a:t> </a:t>
            </a:r>
            <a:r>
              <a:rPr lang="en-GB" b="0" i="0" dirty="0" err="1" smtClean="0"/>
              <a:t>internos</a:t>
            </a:r>
            <a:r>
              <a:rPr lang="en-GB" b="0" i="0" dirty="0" smtClean="0"/>
              <a:t>?</a:t>
            </a:r>
            <a:endParaRPr lang="en-GB" b="0" i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84910" y="2276872"/>
            <a:ext cx="811953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i="1" dirty="0" err="1" smtClean="0">
                <a:solidFill>
                  <a:schemeClr val="tx2"/>
                </a:solidFill>
                <a:latin typeface="+mj-lt"/>
              </a:rPr>
              <a:t>Qual</a:t>
            </a:r>
            <a:r>
              <a:rPr lang="en-GB" b="1" i="1" dirty="0" smtClean="0">
                <a:solidFill>
                  <a:schemeClr val="tx2"/>
                </a:solidFill>
                <a:latin typeface="+mj-lt"/>
              </a:rPr>
              <a:t> o </a:t>
            </a:r>
            <a:r>
              <a:rPr lang="en-GB" b="1" i="1" dirty="0" err="1" smtClean="0">
                <a:solidFill>
                  <a:schemeClr val="tx2"/>
                </a:solidFill>
                <a:latin typeface="+mj-lt"/>
              </a:rPr>
              <a:t>papel</a:t>
            </a:r>
            <a:r>
              <a:rPr lang="en-GB" b="1" i="1" dirty="0" smtClean="0">
                <a:solidFill>
                  <a:schemeClr val="tx2"/>
                </a:solidFill>
                <a:latin typeface="+mj-lt"/>
              </a:rPr>
              <a:t> do auditor </a:t>
            </a:r>
            <a:r>
              <a:rPr lang="en-GB" b="1" i="1" dirty="0" err="1" smtClean="0">
                <a:solidFill>
                  <a:schemeClr val="tx2"/>
                </a:solidFill>
                <a:latin typeface="+mj-lt"/>
              </a:rPr>
              <a:t>interno</a:t>
            </a:r>
            <a:r>
              <a:rPr lang="en-GB" b="1" i="1" dirty="0" smtClean="0">
                <a:solidFill>
                  <a:schemeClr val="tx2"/>
                </a:solidFill>
                <a:latin typeface="+mj-lt"/>
              </a:rPr>
              <a:t>?</a:t>
            </a:r>
          </a:p>
          <a:p>
            <a:pPr lvl="0"/>
            <a:endParaRPr lang="en-GB" b="1" i="1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en-GB" sz="1600" dirty="0" smtClean="0">
                <a:latin typeface="+mj-lt"/>
              </a:rPr>
              <a:t>A </a:t>
            </a:r>
            <a:r>
              <a:rPr lang="en-GB" sz="1600" dirty="0" err="1" smtClean="0">
                <a:latin typeface="+mj-lt"/>
              </a:rPr>
              <a:t>adopção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generalizada</a:t>
            </a:r>
            <a:r>
              <a:rPr lang="en-GB" sz="1600" dirty="0" smtClean="0">
                <a:latin typeface="+mj-lt"/>
              </a:rPr>
              <a:t> de </a:t>
            </a:r>
            <a:r>
              <a:rPr lang="en-GB" sz="1600" dirty="0" err="1" smtClean="0">
                <a:latin typeface="+mj-lt"/>
              </a:rPr>
              <a:t>soluções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i="1" dirty="0" smtClean="0">
                <a:latin typeface="+mj-lt"/>
              </a:rPr>
              <a:t>cloud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pode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alterar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todas</a:t>
            </a:r>
            <a:r>
              <a:rPr lang="en-GB" sz="1600" dirty="0" smtClean="0">
                <a:latin typeface="+mj-lt"/>
              </a:rPr>
              <a:t> as </a:t>
            </a:r>
            <a:r>
              <a:rPr lang="en-GB" sz="1600" dirty="0" err="1" smtClean="0">
                <a:latin typeface="+mj-lt"/>
              </a:rPr>
              <a:t>funções</a:t>
            </a:r>
            <a:r>
              <a:rPr lang="en-GB" sz="1600" dirty="0" smtClean="0">
                <a:latin typeface="+mj-lt"/>
              </a:rPr>
              <a:t> de </a:t>
            </a:r>
            <a:r>
              <a:rPr lang="en-GB" sz="1600" dirty="0" err="1" smtClean="0">
                <a:latin typeface="+mj-lt"/>
              </a:rPr>
              <a:t>negócio</a:t>
            </a:r>
            <a:r>
              <a:rPr lang="en-GB" sz="1600" dirty="0" smtClean="0">
                <a:latin typeface="+mj-lt"/>
              </a:rPr>
              <a:t> e o auditor </a:t>
            </a:r>
            <a:r>
              <a:rPr lang="en-GB" sz="1600" dirty="0" err="1" smtClean="0">
                <a:latin typeface="+mj-lt"/>
              </a:rPr>
              <a:t>interno</a:t>
            </a:r>
            <a:r>
              <a:rPr lang="en-GB" sz="1600" dirty="0" smtClean="0">
                <a:latin typeface="+mj-lt"/>
              </a:rPr>
              <a:t> assume um </a:t>
            </a:r>
            <a:r>
              <a:rPr lang="en-GB" sz="1600" dirty="0" err="1" smtClean="0">
                <a:latin typeface="+mj-lt"/>
              </a:rPr>
              <a:t>papel</a:t>
            </a:r>
            <a:r>
              <a:rPr lang="en-GB" sz="1600" dirty="0" smtClean="0">
                <a:latin typeface="+mj-lt"/>
              </a:rPr>
              <a:t> fundamental </a:t>
            </a:r>
            <a:r>
              <a:rPr lang="en-GB" sz="1600" dirty="0" err="1" smtClean="0">
                <a:latin typeface="+mj-lt"/>
              </a:rPr>
              <a:t>através</a:t>
            </a:r>
            <a:r>
              <a:rPr lang="en-GB" sz="1600" dirty="0" smtClean="0">
                <a:latin typeface="+mj-lt"/>
              </a:rPr>
              <a:t> do Governance.</a:t>
            </a:r>
          </a:p>
          <a:p>
            <a:pPr lvl="0"/>
            <a:endParaRPr lang="en-GB" b="1" i="1" dirty="0">
              <a:solidFill>
                <a:schemeClr val="tx2"/>
              </a:solidFill>
              <a:latin typeface="+mj-lt"/>
            </a:endParaRPr>
          </a:p>
          <a:p>
            <a:pPr lvl="0"/>
            <a:endParaRPr lang="en-GB" b="1" i="1" dirty="0">
              <a:solidFill>
                <a:schemeClr val="tx2"/>
              </a:solidFill>
              <a:latin typeface="+mj-lt"/>
            </a:endParaRPr>
          </a:p>
          <a:p>
            <a:pPr lvl="0"/>
            <a:endParaRPr lang="en-GB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5921" y="4941168"/>
            <a:ext cx="6012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latin typeface="+mj-lt"/>
              </a:rPr>
              <a:t>Governance vs. </a:t>
            </a:r>
            <a:r>
              <a:rPr lang="en-GB" sz="3200" b="1" dirty="0" smtClean="0">
                <a:latin typeface="+mj-lt"/>
              </a:rPr>
              <a:t>Assurance?</a:t>
            </a:r>
            <a:endParaRPr lang="en-GB" sz="3200" b="1" dirty="0">
              <a:latin typeface="+mj-lt"/>
            </a:endParaRPr>
          </a:p>
          <a:p>
            <a:pPr lvl="0"/>
            <a:endParaRPr lang="en-GB" sz="3200" b="1" dirty="0">
              <a:latin typeface="+mj-lt"/>
            </a:endParaRPr>
          </a:p>
        </p:txBody>
      </p:sp>
      <p:sp>
        <p:nvSpPr>
          <p:cNvPr id="30" name="Freeform 36"/>
          <p:cNvSpPr>
            <a:spLocks noEditPoints="1"/>
          </p:cNvSpPr>
          <p:nvPr/>
        </p:nvSpPr>
        <p:spPr bwMode="auto">
          <a:xfrm>
            <a:off x="2555776" y="3803581"/>
            <a:ext cx="1152128" cy="1155129"/>
          </a:xfrm>
          <a:custGeom>
            <a:avLst/>
            <a:gdLst/>
            <a:ahLst/>
            <a:cxnLst>
              <a:cxn ang="0">
                <a:pos x="254" y="195"/>
              </a:cxn>
              <a:cxn ang="0">
                <a:pos x="248" y="104"/>
              </a:cxn>
              <a:cxn ang="0">
                <a:pos x="227" y="111"/>
              </a:cxn>
              <a:cxn ang="0">
                <a:pos x="234" y="201"/>
              </a:cxn>
              <a:cxn ang="0">
                <a:pos x="195" y="201"/>
              </a:cxn>
              <a:cxn ang="0">
                <a:pos x="202" y="111"/>
              </a:cxn>
              <a:cxn ang="0">
                <a:pos x="181" y="104"/>
              </a:cxn>
              <a:cxn ang="0">
                <a:pos x="175" y="195"/>
              </a:cxn>
              <a:cxn ang="0">
                <a:pos x="195" y="201"/>
              </a:cxn>
              <a:cxn ang="0">
                <a:pos x="55" y="233"/>
              </a:cxn>
              <a:cxn ang="0">
                <a:pos x="55" y="246"/>
              </a:cxn>
              <a:cxn ang="0">
                <a:pos x="276" y="239"/>
              </a:cxn>
              <a:cxn ang="0">
                <a:pos x="162" y="59"/>
              </a:cxn>
              <a:cxn ang="0">
                <a:pos x="162" y="82"/>
              </a:cxn>
              <a:cxn ang="0">
                <a:pos x="162" y="59"/>
              </a:cxn>
              <a:cxn ang="0">
                <a:pos x="162" y="95"/>
              </a:cxn>
              <a:cxn ang="0">
                <a:pos x="266" y="95"/>
              </a:cxn>
              <a:cxn ang="0">
                <a:pos x="272" y="88"/>
              </a:cxn>
              <a:cxn ang="0">
                <a:pos x="164" y="44"/>
              </a:cxn>
              <a:cxn ang="0">
                <a:pos x="164" y="44"/>
              </a:cxn>
              <a:cxn ang="0">
                <a:pos x="162" y="44"/>
              </a:cxn>
              <a:cxn ang="0">
                <a:pos x="161" y="44"/>
              </a:cxn>
              <a:cxn ang="0">
                <a:pos x="160" y="44"/>
              </a:cxn>
              <a:cxn ang="0">
                <a:pos x="56" y="82"/>
              </a:cxn>
              <a:cxn ang="0">
                <a:pos x="58" y="95"/>
              </a:cxn>
              <a:cxn ang="0">
                <a:pos x="149" y="195"/>
              </a:cxn>
              <a:cxn ang="0">
                <a:pos x="143" y="104"/>
              </a:cxn>
              <a:cxn ang="0">
                <a:pos x="122" y="111"/>
              </a:cxn>
              <a:cxn ang="0">
                <a:pos x="129" y="201"/>
              </a:cxn>
              <a:cxn ang="0">
                <a:pos x="67" y="217"/>
              </a:cxn>
              <a:cxn ang="0">
                <a:pos x="250" y="223"/>
              </a:cxn>
              <a:cxn ang="0">
                <a:pos x="250" y="211"/>
              </a:cxn>
              <a:cxn ang="0">
                <a:pos x="67" y="217"/>
              </a:cxn>
              <a:cxn ang="0">
                <a:pos x="97" y="195"/>
              </a:cxn>
              <a:cxn ang="0">
                <a:pos x="90" y="104"/>
              </a:cxn>
              <a:cxn ang="0">
                <a:pos x="70" y="111"/>
              </a:cxn>
              <a:cxn ang="0">
                <a:pos x="76" y="201"/>
              </a:cxn>
              <a:cxn ang="0">
                <a:pos x="162" y="0"/>
              </a:cxn>
              <a:cxn ang="0">
                <a:pos x="162" y="324"/>
              </a:cxn>
              <a:cxn ang="0">
                <a:pos x="162" y="0"/>
              </a:cxn>
              <a:cxn ang="0">
                <a:pos x="311" y="162"/>
              </a:cxn>
              <a:cxn ang="0">
                <a:pos x="13" y="162"/>
              </a:cxn>
            </a:cxnLst>
            <a:rect l="0" t="0" r="r" b="b"/>
            <a:pathLst>
              <a:path w="324" h="324">
                <a:moveTo>
                  <a:pt x="248" y="201"/>
                </a:moveTo>
                <a:cubicBezTo>
                  <a:pt x="252" y="201"/>
                  <a:pt x="254" y="199"/>
                  <a:pt x="254" y="195"/>
                </a:cubicBezTo>
                <a:cubicBezTo>
                  <a:pt x="254" y="111"/>
                  <a:pt x="254" y="111"/>
                  <a:pt x="254" y="111"/>
                </a:cubicBezTo>
                <a:cubicBezTo>
                  <a:pt x="254" y="107"/>
                  <a:pt x="252" y="104"/>
                  <a:pt x="248" y="104"/>
                </a:cubicBezTo>
                <a:cubicBezTo>
                  <a:pt x="234" y="104"/>
                  <a:pt x="234" y="104"/>
                  <a:pt x="234" y="104"/>
                </a:cubicBezTo>
                <a:cubicBezTo>
                  <a:pt x="230" y="104"/>
                  <a:pt x="227" y="107"/>
                  <a:pt x="227" y="111"/>
                </a:cubicBezTo>
                <a:cubicBezTo>
                  <a:pt x="227" y="195"/>
                  <a:pt x="227" y="195"/>
                  <a:pt x="227" y="195"/>
                </a:cubicBezTo>
                <a:cubicBezTo>
                  <a:pt x="227" y="199"/>
                  <a:pt x="230" y="201"/>
                  <a:pt x="234" y="201"/>
                </a:cubicBezTo>
                <a:lnTo>
                  <a:pt x="248" y="201"/>
                </a:lnTo>
                <a:close/>
                <a:moveTo>
                  <a:pt x="195" y="201"/>
                </a:moveTo>
                <a:cubicBezTo>
                  <a:pt x="199" y="201"/>
                  <a:pt x="202" y="199"/>
                  <a:pt x="202" y="195"/>
                </a:cubicBezTo>
                <a:cubicBezTo>
                  <a:pt x="202" y="111"/>
                  <a:pt x="202" y="111"/>
                  <a:pt x="202" y="111"/>
                </a:cubicBezTo>
                <a:cubicBezTo>
                  <a:pt x="202" y="107"/>
                  <a:pt x="199" y="104"/>
                  <a:pt x="195" y="104"/>
                </a:cubicBezTo>
                <a:cubicBezTo>
                  <a:pt x="181" y="104"/>
                  <a:pt x="181" y="104"/>
                  <a:pt x="181" y="104"/>
                </a:cubicBezTo>
                <a:cubicBezTo>
                  <a:pt x="178" y="104"/>
                  <a:pt x="175" y="107"/>
                  <a:pt x="175" y="111"/>
                </a:cubicBezTo>
                <a:cubicBezTo>
                  <a:pt x="175" y="195"/>
                  <a:pt x="175" y="195"/>
                  <a:pt x="175" y="195"/>
                </a:cubicBezTo>
                <a:cubicBezTo>
                  <a:pt x="175" y="199"/>
                  <a:pt x="178" y="201"/>
                  <a:pt x="181" y="201"/>
                </a:cubicBezTo>
                <a:lnTo>
                  <a:pt x="195" y="201"/>
                </a:lnTo>
                <a:close/>
                <a:moveTo>
                  <a:pt x="270" y="233"/>
                </a:moveTo>
                <a:cubicBezTo>
                  <a:pt x="55" y="233"/>
                  <a:pt x="55" y="233"/>
                  <a:pt x="55" y="233"/>
                </a:cubicBezTo>
                <a:cubicBezTo>
                  <a:pt x="51" y="233"/>
                  <a:pt x="48" y="236"/>
                  <a:pt x="48" y="239"/>
                </a:cubicBezTo>
                <a:cubicBezTo>
                  <a:pt x="48" y="243"/>
                  <a:pt x="51" y="246"/>
                  <a:pt x="55" y="246"/>
                </a:cubicBezTo>
                <a:cubicBezTo>
                  <a:pt x="270" y="246"/>
                  <a:pt x="270" y="246"/>
                  <a:pt x="270" y="246"/>
                </a:cubicBezTo>
                <a:cubicBezTo>
                  <a:pt x="273" y="246"/>
                  <a:pt x="276" y="243"/>
                  <a:pt x="276" y="239"/>
                </a:cubicBezTo>
                <a:cubicBezTo>
                  <a:pt x="276" y="236"/>
                  <a:pt x="273" y="233"/>
                  <a:pt x="270" y="233"/>
                </a:cubicBezTo>
                <a:close/>
                <a:moveTo>
                  <a:pt x="162" y="59"/>
                </a:moveTo>
                <a:cubicBezTo>
                  <a:pt x="169" y="59"/>
                  <a:pt x="174" y="64"/>
                  <a:pt x="174" y="71"/>
                </a:cubicBezTo>
                <a:cubicBezTo>
                  <a:pt x="174" y="77"/>
                  <a:pt x="169" y="82"/>
                  <a:pt x="162" y="82"/>
                </a:cubicBezTo>
                <a:cubicBezTo>
                  <a:pt x="156" y="82"/>
                  <a:pt x="150" y="77"/>
                  <a:pt x="150" y="71"/>
                </a:cubicBezTo>
                <a:cubicBezTo>
                  <a:pt x="150" y="64"/>
                  <a:pt x="156" y="59"/>
                  <a:pt x="162" y="59"/>
                </a:cubicBezTo>
                <a:close/>
                <a:moveTo>
                  <a:pt x="58" y="95"/>
                </a:moveTo>
                <a:cubicBezTo>
                  <a:pt x="162" y="95"/>
                  <a:pt x="162" y="95"/>
                  <a:pt x="162" y="95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70" y="95"/>
                  <a:pt x="272" y="92"/>
                  <a:pt x="272" y="88"/>
                </a:cubicBezTo>
                <a:cubicBezTo>
                  <a:pt x="272" y="85"/>
                  <a:pt x="270" y="83"/>
                  <a:pt x="267" y="82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4" y="44"/>
                  <a:pt x="163" y="44"/>
                  <a:pt x="163" y="44"/>
                </a:cubicBezTo>
                <a:cubicBezTo>
                  <a:pt x="163" y="44"/>
                  <a:pt x="162" y="44"/>
                  <a:pt x="162" y="44"/>
                </a:cubicBezTo>
                <a:cubicBezTo>
                  <a:pt x="162" y="44"/>
                  <a:pt x="161" y="44"/>
                  <a:pt x="161" y="44"/>
                </a:cubicBezTo>
                <a:cubicBezTo>
                  <a:pt x="161" y="44"/>
                  <a:pt x="161" y="44"/>
                  <a:pt x="161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56" y="82"/>
                  <a:pt x="56" y="82"/>
                  <a:pt x="56" y="82"/>
                </a:cubicBezTo>
                <a:cubicBezTo>
                  <a:pt x="53" y="84"/>
                  <a:pt x="52" y="87"/>
                  <a:pt x="52" y="90"/>
                </a:cubicBezTo>
                <a:cubicBezTo>
                  <a:pt x="52" y="93"/>
                  <a:pt x="55" y="95"/>
                  <a:pt x="58" y="95"/>
                </a:cubicBezTo>
                <a:close/>
                <a:moveTo>
                  <a:pt x="143" y="201"/>
                </a:moveTo>
                <a:cubicBezTo>
                  <a:pt x="146" y="201"/>
                  <a:pt x="149" y="199"/>
                  <a:pt x="149" y="195"/>
                </a:cubicBezTo>
                <a:cubicBezTo>
                  <a:pt x="149" y="111"/>
                  <a:pt x="149" y="111"/>
                  <a:pt x="149" y="111"/>
                </a:cubicBezTo>
                <a:cubicBezTo>
                  <a:pt x="149" y="107"/>
                  <a:pt x="146" y="104"/>
                  <a:pt x="143" y="104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25" y="104"/>
                  <a:pt x="122" y="107"/>
                  <a:pt x="122" y="111"/>
                </a:cubicBezTo>
                <a:cubicBezTo>
                  <a:pt x="122" y="195"/>
                  <a:pt x="122" y="195"/>
                  <a:pt x="122" y="195"/>
                </a:cubicBezTo>
                <a:cubicBezTo>
                  <a:pt x="122" y="199"/>
                  <a:pt x="125" y="201"/>
                  <a:pt x="129" y="201"/>
                </a:cubicBezTo>
                <a:lnTo>
                  <a:pt x="143" y="201"/>
                </a:lnTo>
                <a:close/>
                <a:moveTo>
                  <a:pt x="67" y="217"/>
                </a:moveTo>
                <a:cubicBezTo>
                  <a:pt x="67" y="221"/>
                  <a:pt x="70" y="223"/>
                  <a:pt x="74" y="223"/>
                </a:cubicBezTo>
                <a:cubicBezTo>
                  <a:pt x="250" y="223"/>
                  <a:pt x="250" y="223"/>
                  <a:pt x="250" y="223"/>
                </a:cubicBezTo>
                <a:cubicBezTo>
                  <a:pt x="254" y="223"/>
                  <a:pt x="257" y="221"/>
                  <a:pt x="257" y="217"/>
                </a:cubicBezTo>
                <a:cubicBezTo>
                  <a:pt x="257" y="213"/>
                  <a:pt x="254" y="211"/>
                  <a:pt x="250" y="211"/>
                </a:cubicBezTo>
                <a:cubicBezTo>
                  <a:pt x="74" y="211"/>
                  <a:pt x="74" y="211"/>
                  <a:pt x="74" y="211"/>
                </a:cubicBezTo>
                <a:cubicBezTo>
                  <a:pt x="70" y="211"/>
                  <a:pt x="67" y="213"/>
                  <a:pt x="67" y="217"/>
                </a:cubicBezTo>
                <a:close/>
                <a:moveTo>
                  <a:pt x="90" y="201"/>
                </a:moveTo>
                <a:cubicBezTo>
                  <a:pt x="94" y="201"/>
                  <a:pt x="97" y="199"/>
                  <a:pt x="97" y="195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7" y="107"/>
                  <a:pt x="94" y="104"/>
                  <a:pt x="90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2" y="104"/>
                  <a:pt x="70" y="107"/>
                  <a:pt x="70" y="111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70" y="199"/>
                  <a:pt x="72" y="201"/>
                  <a:pt x="76" y="201"/>
                </a:cubicBezTo>
                <a:lnTo>
                  <a:pt x="90" y="201"/>
                </a:lnTo>
                <a:close/>
                <a:moveTo>
                  <a:pt x="162" y="0"/>
                </a:moveTo>
                <a:cubicBezTo>
                  <a:pt x="73" y="0"/>
                  <a:pt x="0" y="72"/>
                  <a:pt x="0" y="162"/>
                </a:cubicBezTo>
                <a:cubicBezTo>
                  <a:pt x="0" y="251"/>
                  <a:pt x="73" y="324"/>
                  <a:pt x="162" y="324"/>
                </a:cubicBezTo>
                <a:cubicBezTo>
                  <a:pt x="251" y="324"/>
                  <a:pt x="324" y="251"/>
                  <a:pt x="324" y="162"/>
                </a:cubicBezTo>
                <a:cubicBezTo>
                  <a:pt x="324" y="72"/>
                  <a:pt x="251" y="0"/>
                  <a:pt x="162" y="0"/>
                </a:cubicBezTo>
                <a:close/>
                <a:moveTo>
                  <a:pt x="162" y="13"/>
                </a:moveTo>
                <a:cubicBezTo>
                  <a:pt x="244" y="13"/>
                  <a:pt x="311" y="80"/>
                  <a:pt x="311" y="162"/>
                </a:cubicBezTo>
                <a:cubicBezTo>
                  <a:pt x="311" y="244"/>
                  <a:pt x="244" y="311"/>
                  <a:pt x="162" y="311"/>
                </a:cubicBezTo>
                <a:cubicBezTo>
                  <a:pt x="80" y="311"/>
                  <a:pt x="13" y="244"/>
                  <a:pt x="13" y="162"/>
                </a:cubicBezTo>
                <a:cubicBezTo>
                  <a:pt x="13" y="80"/>
                  <a:pt x="80" y="13"/>
                  <a:pt x="162" y="13"/>
                </a:cubicBez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10"/>
          <p:cNvSpPr>
            <a:spLocks noEditPoints="1"/>
          </p:cNvSpPr>
          <p:nvPr/>
        </p:nvSpPr>
        <p:spPr bwMode="auto">
          <a:xfrm>
            <a:off x="5580176" y="3803581"/>
            <a:ext cx="1152000" cy="1155600"/>
          </a:xfrm>
          <a:custGeom>
            <a:avLst/>
            <a:gdLst/>
            <a:ahLst/>
            <a:cxnLst>
              <a:cxn ang="0">
                <a:pos x="187" y="117"/>
              </a:cxn>
              <a:cxn ang="0">
                <a:pos x="187" y="79"/>
              </a:cxn>
              <a:cxn ang="0">
                <a:pos x="199" y="90"/>
              </a:cxn>
              <a:cxn ang="0">
                <a:pos x="199" y="105"/>
              </a:cxn>
              <a:cxn ang="0">
                <a:pos x="214" y="105"/>
              </a:cxn>
              <a:cxn ang="0">
                <a:pos x="225" y="117"/>
              </a:cxn>
              <a:cxn ang="0">
                <a:pos x="187" y="117"/>
              </a:cxn>
              <a:cxn ang="0">
                <a:pos x="194" y="186"/>
              </a:cxn>
              <a:cxn ang="0">
                <a:pos x="151" y="237"/>
              </a:cxn>
              <a:cxn ang="0">
                <a:pos x="143" y="241"/>
              </a:cxn>
              <a:cxn ang="0">
                <a:pos x="135" y="237"/>
              </a:cxn>
              <a:cxn ang="0">
                <a:pos x="109" y="206"/>
              </a:cxn>
              <a:cxn ang="0">
                <a:pos x="111" y="192"/>
              </a:cxn>
              <a:cxn ang="0">
                <a:pos x="125" y="193"/>
              </a:cxn>
              <a:cxn ang="0">
                <a:pos x="143" y="215"/>
              </a:cxn>
              <a:cxn ang="0">
                <a:pos x="178" y="173"/>
              </a:cxn>
              <a:cxn ang="0">
                <a:pos x="193" y="172"/>
              </a:cxn>
              <a:cxn ang="0">
                <a:pos x="194" y="186"/>
              </a:cxn>
              <a:cxn ang="0">
                <a:pos x="194" y="72"/>
              </a:cxn>
              <a:cxn ang="0">
                <a:pos x="182" y="62"/>
              </a:cxn>
              <a:cxn ang="0">
                <a:pos x="98" y="62"/>
              </a:cxn>
              <a:cxn ang="0">
                <a:pos x="88" y="72"/>
              </a:cxn>
              <a:cxn ang="0">
                <a:pos x="88" y="250"/>
              </a:cxn>
              <a:cxn ang="0">
                <a:pos x="98" y="260"/>
              </a:cxn>
              <a:cxn ang="0">
                <a:pos x="225" y="260"/>
              </a:cxn>
              <a:cxn ang="0">
                <a:pos x="236" y="250"/>
              </a:cxn>
              <a:cxn ang="0">
                <a:pos x="236" y="114"/>
              </a:cxn>
              <a:cxn ang="0">
                <a:pos x="225" y="104"/>
              </a:cxn>
              <a:cxn ang="0">
                <a:pos x="194" y="72"/>
              </a:cxn>
              <a:cxn ang="0">
                <a:pos x="161" y="309"/>
              </a:cxn>
              <a:cxn ang="0">
                <a:pos x="13" y="161"/>
              </a:cxn>
              <a:cxn ang="0">
                <a:pos x="161" y="12"/>
              </a:cxn>
              <a:cxn ang="0">
                <a:pos x="310" y="161"/>
              </a:cxn>
              <a:cxn ang="0">
                <a:pos x="161" y="309"/>
              </a:cxn>
              <a:cxn ang="0">
                <a:pos x="161" y="0"/>
              </a:cxn>
              <a:cxn ang="0">
                <a:pos x="0" y="161"/>
              </a:cxn>
              <a:cxn ang="0">
                <a:pos x="161" y="322"/>
              </a:cxn>
              <a:cxn ang="0">
                <a:pos x="323" y="161"/>
              </a:cxn>
              <a:cxn ang="0">
                <a:pos x="161" y="0"/>
              </a:cxn>
            </a:cxnLst>
            <a:rect l="0" t="0" r="r" b="b"/>
            <a:pathLst>
              <a:path w="323" h="322">
                <a:moveTo>
                  <a:pt x="187" y="117"/>
                </a:moveTo>
                <a:cubicBezTo>
                  <a:pt x="187" y="79"/>
                  <a:pt x="187" y="79"/>
                  <a:pt x="187" y="79"/>
                </a:cubicBezTo>
                <a:cubicBezTo>
                  <a:pt x="199" y="90"/>
                  <a:pt x="199" y="90"/>
                  <a:pt x="199" y="90"/>
                </a:cubicBezTo>
                <a:cubicBezTo>
                  <a:pt x="199" y="105"/>
                  <a:pt x="199" y="105"/>
                  <a:pt x="199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25" y="117"/>
                  <a:pt x="225" y="117"/>
                  <a:pt x="225" y="117"/>
                </a:cubicBezTo>
                <a:lnTo>
                  <a:pt x="187" y="117"/>
                </a:lnTo>
                <a:close/>
                <a:moveTo>
                  <a:pt x="194" y="186"/>
                </a:moveTo>
                <a:cubicBezTo>
                  <a:pt x="151" y="237"/>
                  <a:pt x="151" y="237"/>
                  <a:pt x="151" y="237"/>
                </a:cubicBezTo>
                <a:cubicBezTo>
                  <a:pt x="149" y="240"/>
                  <a:pt x="146" y="241"/>
                  <a:pt x="143" y="241"/>
                </a:cubicBezTo>
                <a:cubicBezTo>
                  <a:pt x="140" y="241"/>
                  <a:pt x="137" y="240"/>
                  <a:pt x="135" y="237"/>
                </a:cubicBezTo>
                <a:cubicBezTo>
                  <a:pt x="109" y="206"/>
                  <a:pt x="109" y="206"/>
                  <a:pt x="109" y="206"/>
                </a:cubicBezTo>
                <a:cubicBezTo>
                  <a:pt x="106" y="202"/>
                  <a:pt x="106" y="195"/>
                  <a:pt x="111" y="192"/>
                </a:cubicBezTo>
                <a:cubicBezTo>
                  <a:pt x="115" y="188"/>
                  <a:pt x="121" y="189"/>
                  <a:pt x="125" y="193"/>
                </a:cubicBezTo>
                <a:cubicBezTo>
                  <a:pt x="143" y="215"/>
                  <a:pt x="143" y="215"/>
                  <a:pt x="143" y="215"/>
                </a:cubicBezTo>
                <a:cubicBezTo>
                  <a:pt x="178" y="173"/>
                  <a:pt x="178" y="173"/>
                  <a:pt x="178" y="173"/>
                </a:cubicBezTo>
                <a:cubicBezTo>
                  <a:pt x="181" y="169"/>
                  <a:pt x="189" y="168"/>
                  <a:pt x="193" y="172"/>
                </a:cubicBezTo>
                <a:cubicBezTo>
                  <a:pt x="197" y="176"/>
                  <a:pt x="198" y="182"/>
                  <a:pt x="194" y="186"/>
                </a:cubicBezTo>
                <a:close/>
                <a:moveTo>
                  <a:pt x="194" y="72"/>
                </a:moveTo>
                <a:cubicBezTo>
                  <a:pt x="182" y="62"/>
                  <a:pt x="182" y="62"/>
                  <a:pt x="182" y="62"/>
                </a:cubicBezTo>
                <a:cubicBezTo>
                  <a:pt x="98" y="62"/>
                  <a:pt x="98" y="62"/>
                  <a:pt x="98" y="62"/>
                </a:cubicBezTo>
                <a:cubicBezTo>
                  <a:pt x="92" y="62"/>
                  <a:pt x="88" y="66"/>
                  <a:pt x="88" y="72"/>
                </a:cubicBezTo>
                <a:cubicBezTo>
                  <a:pt x="88" y="250"/>
                  <a:pt x="88" y="250"/>
                  <a:pt x="88" y="250"/>
                </a:cubicBezTo>
                <a:cubicBezTo>
                  <a:pt x="88" y="255"/>
                  <a:pt x="92" y="260"/>
                  <a:pt x="98" y="260"/>
                </a:cubicBezTo>
                <a:cubicBezTo>
                  <a:pt x="225" y="260"/>
                  <a:pt x="225" y="260"/>
                  <a:pt x="225" y="260"/>
                </a:cubicBezTo>
                <a:cubicBezTo>
                  <a:pt x="231" y="260"/>
                  <a:pt x="236" y="255"/>
                  <a:pt x="236" y="250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25" y="104"/>
                  <a:pt x="225" y="104"/>
                  <a:pt x="225" y="104"/>
                </a:cubicBezTo>
                <a:lnTo>
                  <a:pt x="194" y="72"/>
                </a:lnTo>
                <a:close/>
                <a:moveTo>
                  <a:pt x="161" y="309"/>
                </a:moveTo>
                <a:cubicBezTo>
                  <a:pt x="80" y="309"/>
                  <a:pt x="13" y="243"/>
                  <a:pt x="13" y="161"/>
                </a:cubicBezTo>
                <a:cubicBezTo>
                  <a:pt x="13" y="79"/>
                  <a:pt x="80" y="12"/>
                  <a:pt x="161" y="12"/>
                </a:cubicBezTo>
                <a:cubicBezTo>
                  <a:pt x="244" y="12"/>
                  <a:pt x="310" y="79"/>
                  <a:pt x="310" y="161"/>
                </a:cubicBezTo>
                <a:cubicBezTo>
                  <a:pt x="310" y="243"/>
                  <a:pt x="244" y="309"/>
                  <a:pt x="161" y="309"/>
                </a:cubicBezTo>
                <a:close/>
                <a:moveTo>
                  <a:pt x="161" y="0"/>
                </a:moveTo>
                <a:cubicBezTo>
                  <a:pt x="72" y="0"/>
                  <a:pt x="0" y="72"/>
                  <a:pt x="0" y="161"/>
                </a:cubicBezTo>
                <a:cubicBezTo>
                  <a:pt x="0" y="250"/>
                  <a:pt x="72" y="322"/>
                  <a:pt x="161" y="322"/>
                </a:cubicBezTo>
                <a:cubicBezTo>
                  <a:pt x="251" y="322"/>
                  <a:pt x="323" y="250"/>
                  <a:pt x="323" y="161"/>
                </a:cubicBezTo>
                <a:cubicBezTo>
                  <a:pt x="323" y="72"/>
                  <a:pt x="251" y="0"/>
                  <a:pt x="161" y="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</p:spPr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35" name="Date Placeholder 6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</p:spPr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4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Computing</a:t>
            </a:r>
            <a:br>
              <a:rPr lang="en-GB" dirty="0"/>
            </a:br>
            <a:r>
              <a:rPr lang="en-GB" b="0" i="0" dirty="0" smtClean="0"/>
              <a:t>Drivers de </a:t>
            </a:r>
            <a:r>
              <a:rPr lang="en-GB" b="0" i="0" dirty="0" err="1" smtClean="0"/>
              <a:t>risco</a:t>
            </a:r>
            <a:r>
              <a:rPr lang="en-GB" b="0" i="0" dirty="0" smtClean="0"/>
              <a:t> para o auditor </a:t>
            </a:r>
            <a:r>
              <a:rPr lang="en-GB" b="0" i="0" dirty="0" err="1" smtClean="0"/>
              <a:t>interno</a:t>
            </a:r>
            <a:endParaRPr lang="en-GB" b="0" i="0" dirty="0"/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29" name="Freeform 32"/>
          <p:cNvSpPr>
            <a:spLocks/>
          </p:cNvSpPr>
          <p:nvPr/>
        </p:nvSpPr>
        <p:spPr bwMode="auto">
          <a:xfrm>
            <a:off x="4338588" y="1331913"/>
            <a:ext cx="5676900" cy="2559050"/>
          </a:xfrm>
          <a:custGeom>
            <a:avLst/>
            <a:gdLst>
              <a:gd name="T0" fmla="*/ 2106 w 3576"/>
              <a:gd name="T1" fmla="*/ 0 h 1612"/>
              <a:gd name="T2" fmla="*/ 324 w 3576"/>
              <a:gd name="T3" fmla="*/ 0 h 1612"/>
              <a:gd name="T4" fmla="*/ 258 w 3576"/>
              <a:gd name="T5" fmla="*/ 6 h 1612"/>
              <a:gd name="T6" fmla="*/ 198 w 3576"/>
              <a:gd name="T7" fmla="*/ 26 h 1612"/>
              <a:gd name="T8" fmla="*/ 144 w 3576"/>
              <a:gd name="T9" fmla="*/ 56 h 1612"/>
              <a:gd name="T10" fmla="*/ 96 w 3576"/>
              <a:gd name="T11" fmla="*/ 94 h 1612"/>
              <a:gd name="T12" fmla="*/ 56 w 3576"/>
              <a:gd name="T13" fmla="*/ 142 h 1612"/>
              <a:gd name="T14" fmla="*/ 26 w 3576"/>
              <a:gd name="T15" fmla="*/ 198 h 1612"/>
              <a:gd name="T16" fmla="*/ 6 w 3576"/>
              <a:gd name="T17" fmla="*/ 258 h 1612"/>
              <a:gd name="T18" fmla="*/ 0 w 3576"/>
              <a:gd name="T19" fmla="*/ 324 h 1612"/>
              <a:gd name="T20" fmla="*/ 0 w 3576"/>
              <a:gd name="T21" fmla="*/ 350 h 1612"/>
              <a:gd name="T22" fmla="*/ 6 w 3576"/>
              <a:gd name="T23" fmla="*/ 416 h 1612"/>
              <a:gd name="T24" fmla="*/ 26 w 3576"/>
              <a:gd name="T25" fmla="*/ 478 h 1612"/>
              <a:gd name="T26" fmla="*/ 56 w 3576"/>
              <a:gd name="T27" fmla="*/ 532 h 1612"/>
              <a:gd name="T28" fmla="*/ 96 w 3576"/>
              <a:gd name="T29" fmla="*/ 580 h 1612"/>
              <a:gd name="T30" fmla="*/ 144 w 3576"/>
              <a:gd name="T31" fmla="*/ 620 h 1612"/>
              <a:gd name="T32" fmla="*/ 198 w 3576"/>
              <a:gd name="T33" fmla="*/ 650 h 1612"/>
              <a:gd name="T34" fmla="*/ 258 w 3576"/>
              <a:gd name="T35" fmla="*/ 668 h 1612"/>
              <a:gd name="T36" fmla="*/ 324 w 3576"/>
              <a:gd name="T37" fmla="*/ 676 h 1612"/>
              <a:gd name="T38" fmla="*/ 2050 w 3576"/>
              <a:gd name="T39" fmla="*/ 676 h 1612"/>
              <a:gd name="T40" fmla="*/ 2070 w 3576"/>
              <a:gd name="T41" fmla="*/ 676 h 1612"/>
              <a:gd name="T42" fmla="*/ 2128 w 3576"/>
              <a:gd name="T43" fmla="*/ 684 h 1612"/>
              <a:gd name="T44" fmla="*/ 2198 w 3576"/>
              <a:gd name="T45" fmla="*/ 712 h 1612"/>
              <a:gd name="T46" fmla="*/ 2260 w 3576"/>
              <a:gd name="T47" fmla="*/ 752 h 1612"/>
              <a:gd name="T48" fmla="*/ 2312 w 3576"/>
              <a:gd name="T49" fmla="*/ 808 h 1612"/>
              <a:gd name="T50" fmla="*/ 2326 w 3576"/>
              <a:gd name="T51" fmla="*/ 828 h 1612"/>
              <a:gd name="T52" fmla="*/ 2348 w 3576"/>
              <a:gd name="T53" fmla="*/ 872 h 1612"/>
              <a:gd name="T54" fmla="*/ 2364 w 3576"/>
              <a:gd name="T55" fmla="*/ 920 h 1612"/>
              <a:gd name="T56" fmla="*/ 2374 w 3576"/>
              <a:gd name="T57" fmla="*/ 972 h 1612"/>
              <a:gd name="T58" fmla="*/ 2374 w 3576"/>
              <a:gd name="T59" fmla="*/ 1000 h 1612"/>
              <a:gd name="T60" fmla="*/ 2374 w 3576"/>
              <a:gd name="T61" fmla="*/ 1000 h 1612"/>
              <a:gd name="T62" fmla="*/ 2374 w 3576"/>
              <a:gd name="T63" fmla="*/ 1450 h 1612"/>
              <a:gd name="T64" fmla="*/ 2378 w 3576"/>
              <a:gd name="T65" fmla="*/ 1482 h 1612"/>
              <a:gd name="T66" fmla="*/ 2386 w 3576"/>
              <a:gd name="T67" fmla="*/ 1514 h 1612"/>
              <a:gd name="T68" fmla="*/ 2398 w 3576"/>
              <a:gd name="T69" fmla="*/ 1534 h 1612"/>
              <a:gd name="T70" fmla="*/ 2426 w 3576"/>
              <a:gd name="T71" fmla="*/ 1568 h 1612"/>
              <a:gd name="T72" fmla="*/ 2464 w 3576"/>
              <a:gd name="T73" fmla="*/ 1596 h 1612"/>
              <a:gd name="T74" fmla="*/ 2508 w 3576"/>
              <a:gd name="T75" fmla="*/ 1610 h 1612"/>
              <a:gd name="T76" fmla="*/ 2532 w 3576"/>
              <a:gd name="T77" fmla="*/ 1612 h 1612"/>
              <a:gd name="T78" fmla="*/ 2536 w 3576"/>
              <a:gd name="T79" fmla="*/ 1612 h 1612"/>
              <a:gd name="T80" fmla="*/ 3576 w 3576"/>
              <a:gd name="T81" fmla="*/ 1556 h 1612"/>
              <a:gd name="T82" fmla="*/ 2528 w 3576"/>
              <a:gd name="T83" fmla="*/ 1556 h 1612"/>
              <a:gd name="T84" fmla="*/ 2512 w 3576"/>
              <a:gd name="T85" fmla="*/ 1552 h 1612"/>
              <a:gd name="T86" fmla="*/ 2478 w 3576"/>
              <a:gd name="T87" fmla="*/ 1536 h 1612"/>
              <a:gd name="T88" fmla="*/ 2450 w 3576"/>
              <a:gd name="T89" fmla="*/ 1508 h 1612"/>
              <a:gd name="T90" fmla="*/ 2434 w 3576"/>
              <a:gd name="T91" fmla="*/ 1476 h 1612"/>
              <a:gd name="T92" fmla="*/ 2430 w 3576"/>
              <a:gd name="T93" fmla="*/ 324 h 1612"/>
              <a:gd name="T94" fmla="*/ 2430 w 3576"/>
              <a:gd name="T95" fmla="*/ 290 h 1612"/>
              <a:gd name="T96" fmla="*/ 2416 w 3576"/>
              <a:gd name="T97" fmla="*/ 228 h 1612"/>
              <a:gd name="T98" fmla="*/ 2392 w 3576"/>
              <a:gd name="T99" fmla="*/ 170 h 1612"/>
              <a:gd name="T100" fmla="*/ 2356 w 3576"/>
              <a:gd name="T101" fmla="*/ 118 h 1612"/>
              <a:gd name="T102" fmla="*/ 2312 w 3576"/>
              <a:gd name="T103" fmla="*/ 74 h 1612"/>
              <a:gd name="T104" fmla="*/ 2262 w 3576"/>
              <a:gd name="T105" fmla="*/ 40 h 1612"/>
              <a:gd name="T106" fmla="*/ 2204 w 3576"/>
              <a:gd name="T107" fmla="*/ 14 h 1612"/>
              <a:gd name="T108" fmla="*/ 2140 w 3576"/>
              <a:gd name="T109" fmla="*/ 2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76" h="1612">
                <a:moveTo>
                  <a:pt x="2106" y="0"/>
                </a:moveTo>
                <a:lnTo>
                  <a:pt x="2106" y="0"/>
                </a:lnTo>
                <a:lnTo>
                  <a:pt x="324" y="0"/>
                </a:lnTo>
                <a:lnTo>
                  <a:pt x="324" y="0"/>
                </a:lnTo>
                <a:lnTo>
                  <a:pt x="292" y="2"/>
                </a:lnTo>
                <a:lnTo>
                  <a:pt x="258" y="6"/>
                </a:lnTo>
                <a:lnTo>
                  <a:pt x="228" y="14"/>
                </a:lnTo>
                <a:lnTo>
                  <a:pt x="198" y="26"/>
                </a:lnTo>
                <a:lnTo>
                  <a:pt x="170" y="40"/>
                </a:lnTo>
                <a:lnTo>
                  <a:pt x="144" y="56"/>
                </a:lnTo>
                <a:lnTo>
                  <a:pt x="118" y="74"/>
                </a:lnTo>
                <a:lnTo>
                  <a:pt x="96" y="94"/>
                </a:lnTo>
                <a:lnTo>
                  <a:pt x="74" y="118"/>
                </a:lnTo>
                <a:lnTo>
                  <a:pt x="56" y="142"/>
                </a:lnTo>
                <a:lnTo>
                  <a:pt x="40" y="170"/>
                </a:lnTo>
                <a:lnTo>
                  <a:pt x="26" y="198"/>
                </a:lnTo>
                <a:lnTo>
                  <a:pt x="14" y="228"/>
                </a:lnTo>
                <a:lnTo>
                  <a:pt x="6" y="258"/>
                </a:lnTo>
                <a:lnTo>
                  <a:pt x="2" y="290"/>
                </a:lnTo>
                <a:lnTo>
                  <a:pt x="0" y="324"/>
                </a:lnTo>
                <a:lnTo>
                  <a:pt x="0" y="350"/>
                </a:lnTo>
                <a:lnTo>
                  <a:pt x="0" y="350"/>
                </a:lnTo>
                <a:lnTo>
                  <a:pt x="2" y="384"/>
                </a:lnTo>
                <a:lnTo>
                  <a:pt x="6" y="416"/>
                </a:lnTo>
                <a:lnTo>
                  <a:pt x="14" y="448"/>
                </a:lnTo>
                <a:lnTo>
                  <a:pt x="26" y="478"/>
                </a:lnTo>
                <a:lnTo>
                  <a:pt x="40" y="506"/>
                </a:lnTo>
                <a:lnTo>
                  <a:pt x="56" y="532"/>
                </a:lnTo>
                <a:lnTo>
                  <a:pt x="74" y="558"/>
                </a:lnTo>
                <a:lnTo>
                  <a:pt x="96" y="580"/>
                </a:lnTo>
                <a:lnTo>
                  <a:pt x="118" y="602"/>
                </a:lnTo>
                <a:lnTo>
                  <a:pt x="144" y="620"/>
                </a:lnTo>
                <a:lnTo>
                  <a:pt x="170" y="636"/>
                </a:lnTo>
                <a:lnTo>
                  <a:pt x="198" y="650"/>
                </a:lnTo>
                <a:lnTo>
                  <a:pt x="228" y="660"/>
                </a:lnTo>
                <a:lnTo>
                  <a:pt x="258" y="668"/>
                </a:lnTo>
                <a:lnTo>
                  <a:pt x="292" y="674"/>
                </a:lnTo>
                <a:lnTo>
                  <a:pt x="324" y="676"/>
                </a:lnTo>
                <a:lnTo>
                  <a:pt x="324" y="676"/>
                </a:lnTo>
                <a:lnTo>
                  <a:pt x="2050" y="676"/>
                </a:lnTo>
                <a:lnTo>
                  <a:pt x="2050" y="676"/>
                </a:lnTo>
                <a:lnTo>
                  <a:pt x="2070" y="676"/>
                </a:lnTo>
                <a:lnTo>
                  <a:pt x="2090" y="678"/>
                </a:lnTo>
                <a:lnTo>
                  <a:pt x="2128" y="684"/>
                </a:lnTo>
                <a:lnTo>
                  <a:pt x="2164" y="696"/>
                </a:lnTo>
                <a:lnTo>
                  <a:pt x="2198" y="712"/>
                </a:lnTo>
                <a:lnTo>
                  <a:pt x="2230" y="730"/>
                </a:lnTo>
                <a:lnTo>
                  <a:pt x="2260" y="752"/>
                </a:lnTo>
                <a:lnTo>
                  <a:pt x="2288" y="778"/>
                </a:lnTo>
                <a:lnTo>
                  <a:pt x="2312" y="808"/>
                </a:lnTo>
                <a:lnTo>
                  <a:pt x="2312" y="808"/>
                </a:lnTo>
                <a:lnTo>
                  <a:pt x="2326" y="828"/>
                </a:lnTo>
                <a:lnTo>
                  <a:pt x="2338" y="850"/>
                </a:lnTo>
                <a:lnTo>
                  <a:pt x="2348" y="872"/>
                </a:lnTo>
                <a:lnTo>
                  <a:pt x="2358" y="896"/>
                </a:lnTo>
                <a:lnTo>
                  <a:pt x="2364" y="920"/>
                </a:lnTo>
                <a:lnTo>
                  <a:pt x="2370" y="946"/>
                </a:lnTo>
                <a:lnTo>
                  <a:pt x="2374" y="972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450"/>
                </a:lnTo>
                <a:lnTo>
                  <a:pt x="2374" y="1450"/>
                </a:lnTo>
                <a:lnTo>
                  <a:pt x="2374" y="1466"/>
                </a:lnTo>
                <a:lnTo>
                  <a:pt x="2378" y="1482"/>
                </a:lnTo>
                <a:lnTo>
                  <a:pt x="2382" y="1498"/>
                </a:lnTo>
                <a:lnTo>
                  <a:pt x="2386" y="1514"/>
                </a:lnTo>
                <a:lnTo>
                  <a:pt x="2386" y="1514"/>
                </a:lnTo>
                <a:lnTo>
                  <a:pt x="2398" y="1534"/>
                </a:lnTo>
                <a:lnTo>
                  <a:pt x="2410" y="1552"/>
                </a:lnTo>
                <a:lnTo>
                  <a:pt x="2426" y="1568"/>
                </a:lnTo>
                <a:lnTo>
                  <a:pt x="2444" y="1584"/>
                </a:lnTo>
                <a:lnTo>
                  <a:pt x="2464" y="1596"/>
                </a:lnTo>
                <a:lnTo>
                  <a:pt x="2486" y="1604"/>
                </a:lnTo>
                <a:lnTo>
                  <a:pt x="2508" y="1610"/>
                </a:lnTo>
                <a:lnTo>
                  <a:pt x="2532" y="1612"/>
                </a:lnTo>
                <a:lnTo>
                  <a:pt x="2532" y="1612"/>
                </a:lnTo>
                <a:lnTo>
                  <a:pt x="2536" y="1612"/>
                </a:lnTo>
                <a:lnTo>
                  <a:pt x="2536" y="1612"/>
                </a:lnTo>
                <a:lnTo>
                  <a:pt x="3576" y="1612"/>
                </a:lnTo>
                <a:lnTo>
                  <a:pt x="3576" y="1556"/>
                </a:lnTo>
                <a:lnTo>
                  <a:pt x="3576" y="1556"/>
                </a:lnTo>
                <a:lnTo>
                  <a:pt x="2528" y="1556"/>
                </a:lnTo>
                <a:lnTo>
                  <a:pt x="2528" y="1556"/>
                </a:lnTo>
                <a:lnTo>
                  <a:pt x="2512" y="1552"/>
                </a:lnTo>
                <a:lnTo>
                  <a:pt x="2494" y="1546"/>
                </a:lnTo>
                <a:lnTo>
                  <a:pt x="2478" y="1536"/>
                </a:lnTo>
                <a:lnTo>
                  <a:pt x="2462" y="1524"/>
                </a:lnTo>
                <a:lnTo>
                  <a:pt x="2450" y="1508"/>
                </a:lnTo>
                <a:lnTo>
                  <a:pt x="2440" y="1492"/>
                </a:lnTo>
                <a:lnTo>
                  <a:pt x="2434" y="1476"/>
                </a:lnTo>
                <a:lnTo>
                  <a:pt x="2430" y="1458"/>
                </a:lnTo>
                <a:lnTo>
                  <a:pt x="2430" y="324"/>
                </a:lnTo>
                <a:lnTo>
                  <a:pt x="2430" y="324"/>
                </a:lnTo>
                <a:lnTo>
                  <a:pt x="2430" y="290"/>
                </a:lnTo>
                <a:lnTo>
                  <a:pt x="2424" y="258"/>
                </a:lnTo>
                <a:lnTo>
                  <a:pt x="2416" y="228"/>
                </a:lnTo>
                <a:lnTo>
                  <a:pt x="2406" y="198"/>
                </a:lnTo>
                <a:lnTo>
                  <a:pt x="2392" y="170"/>
                </a:lnTo>
                <a:lnTo>
                  <a:pt x="2376" y="142"/>
                </a:lnTo>
                <a:lnTo>
                  <a:pt x="2356" y="118"/>
                </a:lnTo>
                <a:lnTo>
                  <a:pt x="2336" y="94"/>
                </a:lnTo>
                <a:lnTo>
                  <a:pt x="2312" y="74"/>
                </a:lnTo>
                <a:lnTo>
                  <a:pt x="2288" y="56"/>
                </a:lnTo>
                <a:lnTo>
                  <a:pt x="2262" y="40"/>
                </a:lnTo>
                <a:lnTo>
                  <a:pt x="2232" y="26"/>
                </a:lnTo>
                <a:lnTo>
                  <a:pt x="2204" y="14"/>
                </a:lnTo>
                <a:lnTo>
                  <a:pt x="2172" y="6"/>
                </a:lnTo>
                <a:lnTo>
                  <a:pt x="2140" y="2"/>
                </a:lnTo>
                <a:lnTo>
                  <a:pt x="21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13"/>
          <p:cNvSpPr>
            <a:spLocks/>
          </p:cNvSpPr>
          <p:nvPr/>
        </p:nvSpPr>
        <p:spPr bwMode="auto">
          <a:xfrm>
            <a:off x="655070" y="4010065"/>
            <a:ext cx="5676900" cy="1577975"/>
          </a:xfrm>
          <a:custGeom>
            <a:avLst/>
            <a:gdLst>
              <a:gd name="T0" fmla="*/ 3576 w 3576"/>
              <a:gd name="T1" fmla="*/ 0 h 994"/>
              <a:gd name="T2" fmla="*/ 2560 w 3576"/>
              <a:gd name="T3" fmla="*/ 0 h 994"/>
              <a:gd name="T4" fmla="*/ 2482 w 3576"/>
              <a:gd name="T5" fmla="*/ 8 h 994"/>
              <a:gd name="T6" fmla="*/ 2420 w 3576"/>
              <a:gd name="T7" fmla="*/ 32 h 994"/>
              <a:gd name="T8" fmla="*/ 2374 w 3576"/>
              <a:gd name="T9" fmla="*/ 68 h 994"/>
              <a:gd name="T10" fmla="*/ 2344 w 3576"/>
              <a:gd name="T11" fmla="*/ 114 h 994"/>
              <a:gd name="T12" fmla="*/ 2336 w 3576"/>
              <a:gd name="T13" fmla="*/ 134 h 994"/>
              <a:gd name="T14" fmla="*/ 2324 w 3576"/>
              <a:gd name="T15" fmla="*/ 154 h 994"/>
              <a:gd name="T16" fmla="*/ 2300 w 3576"/>
              <a:gd name="T17" fmla="*/ 192 h 994"/>
              <a:gd name="T18" fmla="*/ 2270 w 3576"/>
              <a:gd name="T19" fmla="*/ 224 h 994"/>
              <a:gd name="T20" fmla="*/ 2236 w 3576"/>
              <a:gd name="T21" fmla="*/ 254 h 994"/>
              <a:gd name="T22" fmla="*/ 2198 w 3576"/>
              <a:gd name="T23" fmla="*/ 278 h 994"/>
              <a:gd name="T24" fmla="*/ 2156 w 3576"/>
              <a:gd name="T25" fmla="*/ 298 h 994"/>
              <a:gd name="T26" fmla="*/ 2112 w 3576"/>
              <a:gd name="T27" fmla="*/ 312 h 994"/>
              <a:gd name="T28" fmla="*/ 2066 w 3576"/>
              <a:gd name="T29" fmla="*/ 318 h 994"/>
              <a:gd name="T30" fmla="*/ 326 w 3576"/>
              <a:gd name="T31" fmla="*/ 320 h 994"/>
              <a:gd name="T32" fmla="*/ 324 w 3576"/>
              <a:gd name="T33" fmla="*/ 320 h 994"/>
              <a:gd name="T34" fmla="*/ 258 w 3576"/>
              <a:gd name="T35" fmla="*/ 326 h 994"/>
              <a:gd name="T36" fmla="*/ 198 w 3576"/>
              <a:gd name="T37" fmla="*/ 344 h 994"/>
              <a:gd name="T38" fmla="*/ 144 w 3576"/>
              <a:gd name="T39" fmla="*/ 374 h 994"/>
              <a:gd name="T40" fmla="*/ 96 w 3576"/>
              <a:gd name="T41" fmla="*/ 414 h 994"/>
              <a:gd name="T42" fmla="*/ 56 w 3576"/>
              <a:gd name="T43" fmla="*/ 462 h 994"/>
              <a:gd name="T44" fmla="*/ 26 w 3576"/>
              <a:gd name="T45" fmla="*/ 518 h 994"/>
              <a:gd name="T46" fmla="*/ 6 w 3576"/>
              <a:gd name="T47" fmla="*/ 578 h 994"/>
              <a:gd name="T48" fmla="*/ 0 w 3576"/>
              <a:gd name="T49" fmla="*/ 644 h 994"/>
              <a:gd name="T50" fmla="*/ 0 w 3576"/>
              <a:gd name="T51" fmla="*/ 670 h 994"/>
              <a:gd name="T52" fmla="*/ 6 w 3576"/>
              <a:gd name="T53" fmla="*/ 736 h 994"/>
              <a:gd name="T54" fmla="*/ 26 w 3576"/>
              <a:gd name="T55" fmla="*/ 796 h 994"/>
              <a:gd name="T56" fmla="*/ 56 w 3576"/>
              <a:gd name="T57" fmla="*/ 852 h 994"/>
              <a:gd name="T58" fmla="*/ 96 w 3576"/>
              <a:gd name="T59" fmla="*/ 900 h 994"/>
              <a:gd name="T60" fmla="*/ 144 w 3576"/>
              <a:gd name="T61" fmla="*/ 938 h 994"/>
              <a:gd name="T62" fmla="*/ 198 w 3576"/>
              <a:gd name="T63" fmla="*/ 968 h 994"/>
              <a:gd name="T64" fmla="*/ 258 w 3576"/>
              <a:gd name="T65" fmla="*/ 988 h 994"/>
              <a:gd name="T66" fmla="*/ 324 w 3576"/>
              <a:gd name="T67" fmla="*/ 994 h 994"/>
              <a:gd name="T68" fmla="*/ 2050 w 3576"/>
              <a:gd name="T69" fmla="*/ 994 h 994"/>
              <a:gd name="T70" fmla="*/ 2116 w 3576"/>
              <a:gd name="T71" fmla="*/ 988 h 994"/>
              <a:gd name="T72" fmla="*/ 2176 w 3576"/>
              <a:gd name="T73" fmla="*/ 968 h 994"/>
              <a:gd name="T74" fmla="*/ 2232 w 3576"/>
              <a:gd name="T75" fmla="*/ 938 h 994"/>
              <a:gd name="T76" fmla="*/ 2280 w 3576"/>
              <a:gd name="T77" fmla="*/ 900 h 994"/>
              <a:gd name="T78" fmla="*/ 2318 w 3576"/>
              <a:gd name="T79" fmla="*/ 852 h 994"/>
              <a:gd name="T80" fmla="*/ 2348 w 3576"/>
              <a:gd name="T81" fmla="*/ 796 h 994"/>
              <a:gd name="T82" fmla="*/ 2368 w 3576"/>
              <a:gd name="T83" fmla="*/ 736 h 994"/>
              <a:gd name="T84" fmla="*/ 2374 w 3576"/>
              <a:gd name="T85" fmla="*/ 670 h 994"/>
              <a:gd name="T86" fmla="*/ 2374 w 3576"/>
              <a:gd name="T87" fmla="*/ 220 h 994"/>
              <a:gd name="T88" fmla="*/ 2378 w 3576"/>
              <a:gd name="T89" fmla="*/ 186 h 994"/>
              <a:gd name="T90" fmla="*/ 2386 w 3576"/>
              <a:gd name="T91" fmla="*/ 156 h 994"/>
              <a:gd name="T92" fmla="*/ 2402 w 3576"/>
              <a:gd name="T93" fmla="*/ 128 h 994"/>
              <a:gd name="T94" fmla="*/ 2422 w 3576"/>
              <a:gd name="T95" fmla="*/ 104 h 994"/>
              <a:gd name="T96" fmla="*/ 2446 w 3576"/>
              <a:gd name="T97" fmla="*/ 84 h 994"/>
              <a:gd name="T98" fmla="*/ 2474 w 3576"/>
              <a:gd name="T99" fmla="*/ 70 h 994"/>
              <a:gd name="T100" fmla="*/ 2504 w 3576"/>
              <a:gd name="T101" fmla="*/ 60 h 994"/>
              <a:gd name="T102" fmla="*/ 2536 w 3576"/>
              <a:gd name="T103" fmla="*/ 58 h 994"/>
              <a:gd name="T104" fmla="*/ 3576 w 3576"/>
              <a:gd name="T105" fmla="*/ 58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4">
                <a:moveTo>
                  <a:pt x="3576" y="0"/>
                </a:moveTo>
                <a:lnTo>
                  <a:pt x="3576" y="0"/>
                </a:lnTo>
                <a:lnTo>
                  <a:pt x="2560" y="0"/>
                </a:lnTo>
                <a:lnTo>
                  <a:pt x="2560" y="0"/>
                </a:lnTo>
                <a:lnTo>
                  <a:pt x="2520" y="2"/>
                </a:lnTo>
                <a:lnTo>
                  <a:pt x="2482" y="8"/>
                </a:lnTo>
                <a:lnTo>
                  <a:pt x="2450" y="18"/>
                </a:lnTo>
                <a:lnTo>
                  <a:pt x="2420" y="32"/>
                </a:lnTo>
                <a:lnTo>
                  <a:pt x="2396" y="48"/>
                </a:lnTo>
                <a:lnTo>
                  <a:pt x="2374" y="68"/>
                </a:lnTo>
                <a:lnTo>
                  <a:pt x="2358" y="90"/>
                </a:lnTo>
                <a:lnTo>
                  <a:pt x="2344" y="114"/>
                </a:lnTo>
                <a:lnTo>
                  <a:pt x="2344" y="114"/>
                </a:lnTo>
                <a:lnTo>
                  <a:pt x="2336" y="134"/>
                </a:lnTo>
                <a:lnTo>
                  <a:pt x="2336" y="134"/>
                </a:lnTo>
                <a:lnTo>
                  <a:pt x="2324" y="154"/>
                </a:lnTo>
                <a:lnTo>
                  <a:pt x="2312" y="172"/>
                </a:lnTo>
                <a:lnTo>
                  <a:pt x="2300" y="192"/>
                </a:lnTo>
                <a:lnTo>
                  <a:pt x="2286" y="208"/>
                </a:lnTo>
                <a:lnTo>
                  <a:pt x="2270" y="224"/>
                </a:lnTo>
                <a:lnTo>
                  <a:pt x="2254" y="240"/>
                </a:lnTo>
                <a:lnTo>
                  <a:pt x="2236" y="254"/>
                </a:lnTo>
                <a:lnTo>
                  <a:pt x="2218" y="268"/>
                </a:lnTo>
                <a:lnTo>
                  <a:pt x="2198" y="278"/>
                </a:lnTo>
                <a:lnTo>
                  <a:pt x="2178" y="290"/>
                </a:lnTo>
                <a:lnTo>
                  <a:pt x="2156" y="298"/>
                </a:lnTo>
                <a:lnTo>
                  <a:pt x="2136" y="306"/>
                </a:lnTo>
                <a:lnTo>
                  <a:pt x="2112" y="312"/>
                </a:lnTo>
                <a:lnTo>
                  <a:pt x="2090" y="316"/>
                </a:lnTo>
                <a:lnTo>
                  <a:pt x="2066" y="318"/>
                </a:lnTo>
                <a:lnTo>
                  <a:pt x="2042" y="320"/>
                </a:lnTo>
                <a:lnTo>
                  <a:pt x="326" y="320"/>
                </a:lnTo>
                <a:lnTo>
                  <a:pt x="324" y="320"/>
                </a:lnTo>
                <a:lnTo>
                  <a:pt x="324" y="320"/>
                </a:lnTo>
                <a:lnTo>
                  <a:pt x="292" y="320"/>
                </a:lnTo>
                <a:lnTo>
                  <a:pt x="258" y="326"/>
                </a:lnTo>
                <a:lnTo>
                  <a:pt x="228" y="334"/>
                </a:lnTo>
                <a:lnTo>
                  <a:pt x="198" y="344"/>
                </a:lnTo>
                <a:lnTo>
                  <a:pt x="170" y="358"/>
                </a:lnTo>
                <a:lnTo>
                  <a:pt x="144" y="374"/>
                </a:lnTo>
                <a:lnTo>
                  <a:pt x="118" y="394"/>
                </a:lnTo>
                <a:lnTo>
                  <a:pt x="96" y="414"/>
                </a:lnTo>
                <a:lnTo>
                  <a:pt x="74" y="438"/>
                </a:lnTo>
                <a:lnTo>
                  <a:pt x="56" y="462"/>
                </a:lnTo>
                <a:lnTo>
                  <a:pt x="40" y="488"/>
                </a:lnTo>
                <a:lnTo>
                  <a:pt x="26" y="518"/>
                </a:lnTo>
                <a:lnTo>
                  <a:pt x="14" y="546"/>
                </a:lnTo>
                <a:lnTo>
                  <a:pt x="6" y="578"/>
                </a:lnTo>
                <a:lnTo>
                  <a:pt x="2" y="610"/>
                </a:lnTo>
                <a:lnTo>
                  <a:pt x="0" y="644"/>
                </a:lnTo>
                <a:lnTo>
                  <a:pt x="0" y="670"/>
                </a:lnTo>
                <a:lnTo>
                  <a:pt x="0" y="670"/>
                </a:lnTo>
                <a:lnTo>
                  <a:pt x="2" y="704"/>
                </a:lnTo>
                <a:lnTo>
                  <a:pt x="6" y="736"/>
                </a:lnTo>
                <a:lnTo>
                  <a:pt x="14" y="766"/>
                </a:lnTo>
                <a:lnTo>
                  <a:pt x="26" y="796"/>
                </a:lnTo>
                <a:lnTo>
                  <a:pt x="40" y="824"/>
                </a:lnTo>
                <a:lnTo>
                  <a:pt x="56" y="852"/>
                </a:lnTo>
                <a:lnTo>
                  <a:pt x="74" y="876"/>
                </a:lnTo>
                <a:lnTo>
                  <a:pt x="96" y="900"/>
                </a:lnTo>
                <a:lnTo>
                  <a:pt x="118" y="920"/>
                </a:lnTo>
                <a:lnTo>
                  <a:pt x="144" y="938"/>
                </a:lnTo>
                <a:lnTo>
                  <a:pt x="170" y="956"/>
                </a:lnTo>
                <a:lnTo>
                  <a:pt x="198" y="968"/>
                </a:lnTo>
                <a:lnTo>
                  <a:pt x="228" y="980"/>
                </a:lnTo>
                <a:lnTo>
                  <a:pt x="258" y="988"/>
                </a:lnTo>
                <a:lnTo>
                  <a:pt x="292" y="992"/>
                </a:lnTo>
                <a:lnTo>
                  <a:pt x="324" y="994"/>
                </a:lnTo>
                <a:lnTo>
                  <a:pt x="2050" y="994"/>
                </a:lnTo>
                <a:lnTo>
                  <a:pt x="2050" y="994"/>
                </a:lnTo>
                <a:lnTo>
                  <a:pt x="2084" y="992"/>
                </a:lnTo>
                <a:lnTo>
                  <a:pt x="2116" y="988"/>
                </a:lnTo>
                <a:lnTo>
                  <a:pt x="2146" y="980"/>
                </a:lnTo>
                <a:lnTo>
                  <a:pt x="2176" y="968"/>
                </a:lnTo>
                <a:lnTo>
                  <a:pt x="2204" y="956"/>
                </a:lnTo>
                <a:lnTo>
                  <a:pt x="2232" y="938"/>
                </a:lnTo>
                <a:lnTo>
                  <a:pt x="2256" y="920"/>
                </a:lnTo>
                <a:lnTo>
                  <a:pt x="2280" y="900"/>
                </a:lnTo>
                <a:lnTo>
                  <a:pt x="2300" y="876"/>
                </a:lnTo>
                <a:lnTo>
                  <a:pt x="2318" y="852"/>
                </a:lnTo>
                <a:lnTo>
                  <a:pt x="2334" y="824"/>
                </a:lnTo>
                <a:lnTo>
                  <a:pt x="2348" y="796"/>
                </a:lnTo>
                <a:lnTo>
                  <a:pt x="2360" y="766"/>
                </a:lnTo>
                <a:lnTo>
                  <a:pt x="2368" y="736"/>
                </a:lnTo>
                <a:lnTo>
                  <a:pt x="2372" y="704"/>
                </a:lnTo>
                <a:lnTo>
                  <a:pt x="2374" y="670"/>
                </a:lnTo>
                <a:lnTo>
                  <a:pt x="2374" y="220"/>
                </a:lnTo>
                <a:lnTo>
                  <a:pt x="2374" y="220"/>
                </a:lnTo>
                <a:lnTo>
                  <a:pt x="2374" y="202"/>
                </a:lnTo>
                <a:lnTo>
                  <a:pt x="2378" y="186"/>
                </a:lnTo>
                <a:lnTo>
                  <a:pt x="2382" y="172"/>
                </a:lnTo>
                <a:lnTo>
                  <a:pt x="2386" y="156"/>
                </a:lnTo>
                <a:lnTo>
                  <a:pt x="2394" y="142"/>
                </a:lnTo>
                <a:lnTo>
                  <a:pt x="2402" y="128"/>
                </a:lnTo>
                <a:lnTo>
                  <a:pt x="2412" y="116"/>
                </a:lnTo>
                <a:lnTo>
                  <a:pt x="2422" y="104"/>
                </a:lnTo>
                <a:lnTo>
                  <a:pt x="2434" y="94"/>
                </a:lnTo>
                <a:lnTo>
                  <a:pt x="2446" y="84"/>
                </a:lnTo>
                <a:lnTo>
                  <a:pt x="2458" y="76"/>
                </a:lnTo>
                <a:lnTo>
                  <a:pt x="2474" y="70"/>
                </a:lnTo>
                <a:lnTo>
                  <a:pt x="2488" y="64"/>
                </a:lnTo>
                <a:lnTo>
                  <a:pt x="2504" y="60"/>
                </a:lnTo>
                <a:lnTo>
                  <a:pt x="2520" y="58"/>
                </a:lnTo>
                <a:lnTo>
                  <a:pt x="2536" y="58"/>
                </a:lnTo>
                <a:lnTo>
                  <a:pt x="2536" y="58"/>
                </a:lnTo>
                <a:lnTo>
                  <a:pt x="3576" y="58"/>
                </a:lnTo>
                <a:lnTo>
                  <a:pt x="357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21"/>
          <p:cNvSpPr>
            <a:spLocks/>
          </p:cNvSpPr>
          <p:nvPr/>
        </p:nvSpPr>
        <p:spPr bwMode="auto">
          <a:xfrm>
            <a:off x="655070" y="3409990"/>
            <a:ext cx="5676900" cy="1108075"/>
          </a:xfrm>
          <a:custGeom>
            <a:avLst/>
            <a:gdLst>
              <a:gd name="T0" fmla="*/ 3576 w 3576"/>
              <a:gd name="T1" fmla="*/ 378 h 698"/>
              <a:gd name="T2" fmla="*/ 2560 w 3576"/>
              <a:gd name="T3" fmla="*/ 378 h 698"/>
              <a:gd name="T4" fmla="*/ 2482 w 3576"/>
              <a:gd name="T5" fmla="*/ 386 h 698"/>
              <a:gd name="T6" fmla="*/ 2420 w 3576"/>
              <a:gd name="T7" fmla="*/ 410 h 698"/>
              <a:gd name="T8" fmla="*/ 2374 w 3576"/>
              <a:gd name="T9" fmla="*/ 446 h 698"/>
              <a:gd name="T10" fmla="*/ 2344 w 3576"/>
              <a:gd name="T11" fmla="*/ 492 h 698"/>
              <a:gd name="T12" fmla="*/ 2336 w 3576"/>
              <a:gd name="T13" fmla="*/ 512 h 698"/>
              <a:gd name="T14" fmla="*/ 2324 w 3576"/>
              <a:gd name="T15" fmla="*/ 532 h 698"/>
              <a:gd name="T16" fmla="*/ 2300 w 3576"/>
              <a:gd name="T17" fmla="*/ 570 h 698"/>
              <a:gd name="T18" fmla="*/ 2270 w 3576"/>
              <a:gd name="T19" fmla="*/ 602 h 698"/>
              <a:gd name="T20" fmla="*/ 2236 w 3576"/>
              <a:gd name="T21" fmla="*/ 632 h 698"/>
              <a:gd name="T22" fmla="*/ 2198 w 3576"/>
              <a:gd name="T23" fmla="*/ 656 h 698"/>
              <a:gd name="T24" fmla="*/ 2156 w 3576"/>
              <a:gd name="T25" fmla="*/ 676 h 698"/>
              <a:gd name="T26" fmla="*/ 2112 w 3576"/>
              <a:gd name="T27" fmla="*/ 690 h 698"/>
              <a:gd name="T28" fmla="*/ 2066 w 3576"/>
              <a:gd name="T29" fmla="*/ 696 h 698"/>
              <a:gd name="T30" fmla="*/ 2042 w 3576"/>
              <a:gd name="T31" fmla="*/ 698 h 698"/>
              <a:gd name="T32" fmla="*/ 324 w 3576"/>
              <a:gd name="T33" fmla="*/ 698 h 698"/>
              <a:gd name="T34" fmla="*/ 258 w 3576"/>
              <a:gd name="T35" fmla="*/ 690 h 698"/>
              <a:gd name="T36" fmla="*/ 198 w 3576"/>
              <a:gd name="T37" fmla="*/ 672 h 698"/>
              <a:gd name="T38" fmla="*/ 144 w 3576"/>
              <a:gd name="T39" fmla="*/ 642 h 698"/>
              <a:gd name="T40" fmla="*/ 96 w 3576"/>
              <a:gd name="T41" fmla="*/ 602 h 698"/>
              <a:gd name="T42" fmla="*/ 56 w 3576"/>
              <a:gd name="T43" fmla="*/ 554 h 698"/>
              <a:gd name="T44" fmla="*/ 26 w 3576"/>
              <a:gd name="T45" fmla="*/ 500 h 698"/>
              <a:gd name="T46" fmla="*/ 6 w 3576"/>
              <a:gd name="T47" fmla="*/ 438 h 698"/>
              <a:gd name="T48" fmla="*/ 0 w 3576"/>
              <a:gd name="T49" fmla="*/ 372 h 698"/>
              <a:gd name="T50" fmla="*/ 0 w 3576"/>
              <a:gd name="T51" fmla="*/ 324 h 698"/>
              <a:gd name="T52" fmla="*/ 6 w 3576"/>
              <a:gd name="T53" fmla="*/ 258 h 698"/>
              <a:gd name="T54" fmla="*/ 26 w 3576"/>
              <a:gd name="T55" fmla="*/ 198 h 698"/>
              <a:gd name="T56" fmla="*/ 56 w 3576"/>
              <a:gd name="T57" fmla="*/ 144 h 698"/>
              <a:gd name="T58" fmla="*/ 96 w 3576"/>
              <a:gd name="T59" fmla="*/ 96 h 698"/>
              <a:gd name="T60" fmla="*/ 144 w 3576"/>
              <a:gd name="T61" fmla="*/ 56 h 698"/>
              <a:gd name="T62" fmla="*/ 198 w 3576"/>
              <a:gd name="T63" fmla="*/ 26 h 698"/>
              <a:gd name="T64" fmla="*/ 258 w 3576"/>
              <a:gd name="T65" fmla="*/ 6 h 698"/>
              <a:gd name="T66" fmla="*/ 324 w 3576"/>
              <a:gd name="T67" fmla="*/ 0 h 698"/>
              <a:gd name="T68" fmla="*/ 2042 w 3576"/>
              <a:gd name="T69" fmla="*/ 0 h 698"/>
              <a:gd name="T70" fmla="*/ 2066 w 3576"/>
              <a:gd name="T71" fmla="*/ 2 h 698"/>
              <a:gd name="T72" fmla="*/ 2112 w 3576"/>
              <a:gd name="T73" fmla="*/ 8 h 698"/>
              <a:gd name="T74" fmla="*/ 2156 w 3576"/>
              <a:gd name="T75" fmla="*/ 22 h 698"/>
              <a:gd name="T76" fmla="*/ 2198 w 3576"/>
              <a:gd name="T77" fmla="*/ 40 h 698"/>
              <a:gd name="T78" fmla="*/ 2236 w 3576"/>
              <a:gd name="T79" fmla="*/ 64 h 698"/>
              <a:gd name="T80" fmla="*/ 2270 w 3576"/>
              <a:gd name="T81" fmla="*/ 94 h 698"/>
              <a:gd name="T82" fmla="*/ 2300 w 3576"/>
              <a:gd name="T83" fmla="*/ 128 h 698"/>
              <a:gd name="T84" fmla="*/ 2324 w 3576"/>
              <a:gd name="T85" fmla="*/ 166 h 698"/>
              <a:gd name="T86" fmla="*/ 2336 w 3576"/>
              <a:gd name="T87" fmla="*/ 186 h 698"/>
              <a:gd name="T88" fmla="*/ 2344 w 3576"/>
              <a:gd name="T89" fmla="*/ 206 h 698"/>
              <a:gd name="T90" fmla="*/ 2374 w 3576"/>
              <a:gd name="T91" fmla="*/ 252 h 698"/>
              <a:gd name="T92" fmla="*/ 2420 w 3576"/>
              <a:gd name="T93" fmla="*/ 288 h 698"/>
              <a:gd name="T94" fmla="*/ 2482 w 3576"/>
              <a:gd name="T95" fmla="*/ 310 h 698"/>
              <a:gd name="T96" fmla="*/ 2560 w 3576"/>
              <a:gd name="T97" fmla="*/ 318 h 698"/>
              <a:gd name="T98" fmla="*/ 3576 w 3576"/>
              <a:gd name="T99" fmla="*/ 31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76" h="698">
                <a:moveTo>
                  <a:pt x="3576" y="378"/>
                </a:moveTo>
                <a:lnTo>
                  <a:pt x="3576" y="378"/>
                </a:lnTo>
                <a:lnTo>
                  <a:pt x="2560" y="378"/>
                </a:lnTo>
                <a:lnTo>
                  <a:pt x="2560" y="378"/>
                </a:lnTo>
                <a:lnTo>
                  <a:pt x="2520" y="380"/>
                </a:lnTo>
                <a:lnTo>
                  <a:pt x="2482" y="386"/>
                </a:lnTo>
                <a:lnTo>
                  <a:pt x="2450" y="396"/>
                </a:lnTo>
                <a:lnTo>
                  <a:pt x="2420" y="410"/>
                </a:lnTo>
                <a:lnTo>
                  <a:pt x="2396" y="426"/>
                </a:lnTo>
                <a:lnTo>
                  <a:pt x="2374" y="446"/>
                </a:lnTo>
                <a:lnTo>
                  <a:pt x="2358" y="468"/>
                </a:lnTo>
                <a:lnTo>
                  <a:pt x="2344" y="492"/>
                </a:lnTo>
                <a:lnTo>
                  <a:pt x="2344" y="492"/>
                </a:lnTo>
                <a:lnTo>
                  <a:pt x="2336" y="512"/>
                </a:lnTo>
                <a:lnTo>
                  <a:pt x="2336" y="512"/>
                </a:lnTo>
                <a:lnTo>
                  <a:pt x="2324" y="532"/>
                </a:lnTo>
                <a:lnTo>
                  <a:pt x="2312" y="550"/>
                </a:lnTo>
                <a:lnTo>
                  <a:pt x="2300" y="570"/>
                </a:lnTo>
                <a:lnTo>
                  <a:pt x="2286" y="586"/>
                </a:lnTo>
                <a:lnTo>
                  <a:pt x="2270" y="602"/>
                </a:lnTo>
                <a:lnTo>
                  <a:pt x="2254" y="618"/>
                </a:lnTo>
                <a:lnTo>
                  <a:pt x="2236" y="632"/>
                </a:lnTo>
                <a:lnTo>
                  <a:pt x="2218" y="646"/>
                </a:lnTo>
                <a:lnTo>
                  <a:pt x="2198" y="656"/>
                </a:lnTo>
                <a:lnTo>
                  <a:pt x="2178" y="668"/>
                </a:lnTo>
                <a:lnTo>
                  <a:pt x="2156" y="676"/>
                </a:lnTo>
                <a:lnTo>
                  <a:pt x="2136" y="684"/>
                </a:lnTo>
                <a:lnTo>
                  <a:pt x="2112" y="690"/>
                </a:lnTo>
                <a:lnTo>
                  <a:pt x="2090" y="694"/>
                </a:lnTo>
                <a:lnTo>
                  <a:pt x="2066" y="696"/>
                </a:lnTo>
                <a:lnTo>
                  <a:pt x="2042" y="698"/>
                </a:lnTo>
                <a:lnTo>
                  <a:pt x="2042" y="698"/>
                </a:lnTo>
                <a:lnTo>
                  <a:pt x="324" y="698"/>
                </a:lnTo>
                <a:lnTo>
                  <a:pt x="324" y="698"/>
                </a:lnTo>
                <a:lnTo>
                  <a:pt x="292" y="696"/>
                </a:lnTo>
                <a:lnTo>
                  <a:pt x="258" y="690"/>
                </a:lnTo>
                <a:lnTo>
                  <a:pt x="228" y="682"/>
                </a:lnTo>
                <a:lnTo>
                  <a:pt x="198" y="672"/>
                </a:lnTo>
                <a:lnTo>
                  <a:pt x="170" y="658"/>
                </a:lnTo>
                <a:lnTo>
                  <a:pt x="144" y="642"/>
                </a:lnTo>
                <a:lnTo>
                  <a:pt x="118" y="624"/>
                </a:lnTo>
                <a:lnTo>
                  <a:pt x="96" y="602"/>
                </a:lnTo>
                <a:lnTo>
                  <a:pt x="74" y="580"/>
                </a:lnTo>
                <a:lnTo>
                  <a:pt x="56" y="554"/>
                </a:lnTo>
                <a:lnTo>
                  <a:pt x="40" y="528"/>
                </a:lnTo>
                <a:lnTo>
                  <a:pt x="26" y="500"/>
                </a:lnTo>
                <a:lnTo>
                  <a:pt x="14" y="470"/>
                </a:lnTo>
                <a:lnTo>
                  <a:pt x="6" y="438"/>
                </a:lnTo>
                <a:lnTo>
                  <a:pt x="2" y="406"/>
                </a:lnTo>
                <a:lnTo>
                  <a:pt x="0" y="372"/>
                </a:lnTo>
                <a:lnTo>
                  <a:pt x="0" y="324"/>
                </a:lnTo>
                <a:lnTo>
                  <a:pt x="0" y="324"/>
                </a:lnTo>
                <a:lnTo>
                  <a:pt x="2" y="292"/>
                </a:lnTo>
                <a:lnTo>
                  <a:pt x="6" y="258"/>
                </a:lnTo>
                <a:lnTo>
                  <a:pt x="14" y="228"/>
                </a:lnTo>
                <a:lnTo>
                  <a:pt x="26" y="198"/>
                </a:lnTo>
                <a:lnTo>
                  <a:pt x="40" y="170"/>
                </a:lnTo>
                <a:lnTo>
                  <a:pt x="56" y="144"/>
                </a:lnTo>
                <a:lnTo>
                  <a:pt x="74" y="118"/>
                </a:lnTo>
                <a:lnTo>
                  <a:pt x="96" y="96"/>
                </a:lnTo>
                <a:lnTo>
                  <a:pt x="118" y="74"/>
                </a:lnTo>
                <a:lnTo>
                  <a:pt x="144" y="56"/>
                </a:lnTo>
                <a:lnTo>
                  <a:pt x="170" y="40"/>
                </a:lnTo>
                <a:lnTo>
                  <a:pt x="198" y="26"/>
                </a:lnTo>
                <a:lnTo>
                  <a:pt x="228" y="14"/>
                </a:lnTo>
                <a:lnTo>
                  <a:pt x="258" y="6"/>
                </a:lnTo>
                <a:lnTo>
                  <a:pt x="292" y="2"/>
                </a:lnTo>
                <a:lnTo>
                  <a:pt x="324" y="0"/>
                </a:lnTo>
                <a:lnTo>
                  <a:pt x="324" y="0"/>
                </a:lnTo>
                <a:lnTo>
                  <a:pt x="2042" y="0"/>
                </a:lnTo>
                <a:lnTo>
                  <a:pt x="2042" y="0"/>
                </a:lnTo>
                <a:lnTo>
                  <a:pt x="2066" y="2"/>
                </a:lnTo>
                <a:lnTo>
                  <a:pt x="2090" y="4"/>
                </a:lnTo>
                <a:lnTo>
                  <a:pt x="2112" y="8"/>
                </a:lnTo>
                <a:lnTo>
                  <a:pt x="2136" y="14"/>
                </a:lnTo>
                <a:lnTo>
                  <a:pt x="2156" y="22"/>
                </a:lnTo>
                <a:lnTo>
                  <a:pt x="2178" y="30"/>
                </a:lnTo>
                <a:lnTo>
                  <a:pt x="2198" y="40"/>
                </a:lnTo>
                <a:lnTo>
                  <a:pt x="2218" y="52"/>
                </a:lnTo>
                <a:lnTo>
                  <a:pt x="2236" y="64"/>
                </a:lnTo>
                <a:lnTo>
                  <a:pt x="2254" y="80"/>
                </a:lnTo>
                <a:lnTo>
                  <a:pt x="2270" y="94"/>
                </a:lnTo>
                <a:lnTo>
                  <a:pt x="2286" y="110"/>
                </a:lnTo>
                <a:lnTo>
                  <a:pt x="2300" y="128"/>
                </a:lnTo>
                <a:lnTo>
                  <a:pt x="2312" y="146"/>
                </a:lnTo>
                <a:lnTo>
                  <a:pt x="2324" y="166"/>
                </a:lnTo>
                <a:lnTo>
                  <a:pt x="2336" y="186"/>
                </a:lnTo>
                <a:lnTo>
                  <a:pt x="2336" y="186"/>
                </a:lnTo>
                <a:lnTo>
                  <a:pt x="2344" y="206"/>
                </a:lnTo>
                <a:lnTo>
                  <a:pt x="2344" y="206"/>
                </a:lnTo>
                <a:lnTo>
                  <a:pt x="2358" y="230"/>
                </a:lnTo>
                <a:lnTo>
                  <a:pt x="2374" y="252"/>
                </a:lnTo>
                <a:lnTo>
                  <a:pt x="2396" y="272"/>
                </a:lnTo>
                <a:lnTo>
                  <a:pt x="2420" y="288"/>
                </a:lnTo>
                <a:lnTo>
                  <a:pt x="2450" y="300"/>
                </a:lnTo>
                <a:lnTo>
                  <a:pt x="2482" y="310"/>
                </a:lnTo>
                <a:lnTo>
                  <a:pt x="2520" y="316"/>
                </a:lnTo>
                <a:lnTo>
                  <a:pt x="2560" y="318"/>
                </a:lnTo>
                <a:lnTo>
                  <a:pt x="2560" y="318"/>
                </a:lnTo>
                <a:lnTo>
                  <a:pt x="3576" y="318"/>
                </a:lnTo>
                <a:lnTo>
                  <a:pt x="3576" y="378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29"/>
          <p:cNvSpPr>
            <a:spLocks/>
          </p:cNvSpPr>
          <p:nvPr/>
        </p:nvSpPr>
        <p:spPr bwMode="auto">
          <a:xfrm>
            <a:off x="655070" y="2340015"/>
            <a:ext cx="5676900" cy="1574800"/>
          </a:xfrm>
          <a:custGeom>
            <a:avLst/>
            <a:gdLst>
              <a:gd name="T0" fmla="*/ 3576 w 3576"/>
              <a:gd name="T1" fmla="*/ 992 h 992"/>
              <a:gd name="T2" fmla="*/ 2560 w 3576"/>
              <a:gd name="T3" fmla="*/ 992 h 992"/>
              <a:gd name="T4" fmla="*/ 2482 w 3576"/>
              <a:gd name="T5" fmla="*/ 984 h 992"/>
              <a:gd name="T6" fmla="*/ 2420 w 3576"/>
              <a:gd name="T7" fmla="*/ 962 h 992"/>
              <a:gd name="T8" fmla="*/ 2374 w 3576"/>
              <a:gd name="T9" fmla="*/ 926 h 992"/>
              <a:gd name="T10" fmla="*/ 2344 w 3576"/>
              <a:gd name="T11" fmla="*/ 880 h 992"/>
              <a:gd name="T12" fmla="*/ 2336 w 3576"/>
              <a:gd name="T13" fmla="*/ 860 h 992"/>
              <a:gd name="T14" fmla="*/ 2324 w 3576"/>
              <a:gd name="T15" fmla="*/ 840 h 992"/>
              <a:gd name="T16" fmla="*/ 2300 w 3576"/>
              <a:gd name="T17" fmla="*/ 802 h 992"/>
              <a:gd name="T18" fmla="*/ 2270 w 3576"/>
              <a:gd name="T19" fmla="*/ 768 h 992"/>
              <a:gd name="T20" fmla="*/ 2236 w 3576"/>
              <a:gd name="T21" fmla="*/ 738 h 992"/>
              <a:gd name="T22" fmla="*/ 2198 w 3576"/>
              <a:gd name="T23" fmla="*/ 714 h 992"/>
              <a:gd name="T24" fmla="*/ 2156 w 3576"/>
              <a:gd name="T25" fmla="*/ 696 h 992"/>
              <a:gd name="T26" fmla="*/ 2112 w 3576"/>
              <a:gd name="T27" fmla="*/ 682 h 992"/>
              <a:gd name="T28" fmla="*/ 2066 w 3576"/>
              <a:gd name="T29" fmla="*/ 676 h 992"/>
              <a:gd name="T30" fmla="*/ 324 w 3576"/>
              <a:gd name="T31" fmla="*/ 674 h 992"/>
              <a:gd name="T32" fmla="*/ 292 w 3576"/>
              <a:gd name="T33" fmla="*/ 672 h 992"/>
              <a:gd name="T34" fmla="*/ 228 w 3576"/>
              <a:gd name="T35" fmla="*/ 660 h 992"/>
              <a:gd name="T36" fmla="*/ 170 w 3576"/>
              <a:gd name="T37" fmla="*/ 636 h 992"/>
              <a:gd name="T38" fmla="*/ 118 w 3576"/>
              <a:gd name="T39" fmla="*/ 600 h 992"/>
              <a:gd name="T40" fmla="*/ 74 w 3576"/>
              <a:gd name="T41" fmla="*/ 556 h 992"/>
              <a:gd name="T42" fmla="*/ 40 w 3576"/>
              <a:gd name="T43" fmla="*/ 504 h 992"/>
              <a:gd name="T44" fmla="*/ 14 w 3576"/>
              <a:gd name="T45" fmla="*/ 446 h 992"/>
              <a:gd name="T46" fmla="*/ 2 w 3576"/>
              <a:gd name="T47" fmla="*/ 384 h 992"/>
              <a:gd name="T48" fmla="*/ 0 w 3576"/>
              <a:gd name="T49" fmla="*/ 324 h 992"/>
              <a:gd name="T50" fmla="*/ 2 w 3576"/>
              <a:gd name="T51" fmla="*/ 290 h 992"/>
              <a:gd name="T52" fmla="*/ 14 w 3576"/>
              <a:gd name="T53" fmla="*/ 226 h 992"/>
              <a:gd name="T54" fmla="*/ 40 w 3576"/>
              <a:gd name="T55" fmla="*/ 168 h 992"/>
              <a:gd name="T56" fmla="*/ 74 w 3576"/>
              <a:gd name="T57" fmla="*/ 116 h 992"/>
              <a:gd name="T58" fmla="*/ 118 w 3576"/>
              <a:gd name="T59" fmla="*/ 74 h 992"/>
              <a:gd name="T60" fmla="*/ 170 w 3576"/>
              <a:gd name="T61" fmla="*/ 38 h 992"/>
              <a:gd name="T62" fmla="*/ 228 w 3576"/>
              <a:gd name="T63" fmla="*/ 14 h 992"/>
              <a:gd name="T64" fmla="*/ 292 w 3576"/>
              <a:gd name="T65" fmla="*/ 0 h 992"/>
              <a:gd name="T66" fmla="*/ 2050 w 3576"/>
              <a:gd name="T67" fmla="*/ 0 h 992"/>
              <a:gd name="T68" fmla="*/ 2084 w 3576"/>
              <a:gd name="T69" fmla="*/ 0 h 992"/>
              <a:gd name="T70" fmla="*/ 2146 w 3576"/>
              <a:gd name="T71" fmla="*/ 14 h 992"/>
              <a:gd name="T72" fmla="*/ 2204 w 3576"/>
              <a:gd name="T73" fmla="*/ 38 h 992"/>
              <a:gd name="T74" fmla="*/ 2256 w 3576"/>
              <a:gd name="T75" fmla="*/ 74 h 992"/>
              <a:gd name="T76" fmla="*/ 2300 w 3576"/>
              <a:gd name="T77" fmla="*/ 116 h 992"/>
              <a:gd name="T78" fmla="*/ 2334 w 3576"/>
              <a:gd name="T79" fmla="*/ 168 h 992"/>
              <a:gd name="T80" fmla="*/ 2360 w 3576"/>
              <a:gd name="T81" fmla="*/ 226 h 992"/>
              <a:gd name="T82" fmla="*/ 2372 w 3576"/>
              <a:gd name="T83" fmla="*/ 290 h 992"/>
              <a:gd name="T84" fmla="*/ 2374 w 3576"/>
              <a:gd name="T85" fmla="*/ 774 h 992"/>
              <a:gd name="T86" fmla="*/ 2374 w 3576"/>
              <a:gd name="T87" fmla="*/ 790 h 992"/>
              <a:gd name="T88" fmla="*/ 2382 w 3576"/>
              <a:gd name="T89" fmla="*/ 822 h 992"/>
              <a:gd name="T90" fmla="*/ 2394 w 3576"/>
              <a:gd name="T91" fmla="*/ 852 h 992"/>
              <a:gd name="T92" fmla="*/ 2412 w 3576"/>
              <a:gd name="T93" fmla="*/ 878 h 992"/>
              <a:gd name="T94" fmla="*/ 2434 w 3576"/>
              <a:gd name="T95" fmla="*/ 898 h 992"/>
              <a:gd name="T96" fmla="*/ 2458 w 3576"/>
              <a:gd name="T97" fmla="*/ 916 h 992"/>
              <a:gd name="T98" fmla="*/ 2488 w 3576"/>
              <a:gd name="T99" fmla="*/ 928 h 992"/>
              <a:gd name="T100" fmla="*/ 2520 w 3576"/>
              <a:gd name="T101" fmla="*/ 936 h 992"/>
              <a:gd name="T102" fmla="*/ 2536 w 3576"/>
              <a:gd name="T103" fmla="*/ 936 h 992"/>
              <a:gd name="T104" fmla="*/ 3576 w 3576"/>
              <a:gd name="T105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2">
                <a:moveTo>
                  <a:pt x="3576" y="992"/>
                </a:moveTo>
                <a:lnTo>
                  <a:pt x="3576" y="992"/>
                </a:lnTo>
                <a:lnTo>
                  <a:pt x="2560" y="992"/>
                </a:lnTo>
                <a:lnTo>
                  <a:pt x="2560" y="992"/>
                </a:lnTo>
                <a:lnTo>
                  <a:pt x="2520" y="990"/>
                </a:lnTo>
                <a:lnTo>
                  <a:pt x="2482" y="984"/>
                </a:lnTo>
                <a:lnTo>
                  <a:pt x="2450" y="974"/>
                </a:lnTo>
                <a:lnTo>
                  <a:pt x="2420" y="962"/>
                </a:lnTo>
                <a:lnTo>
                  <a:pt x="2396" y="946"/>
                </a:lnTo>
                <a:lnTo>
                  <a:pt x="2374" y="926"/>
                </a:lnTo>
                <a:lnTo>
                  <a:pt x="2358" y="904"/>
                </a:lnTo>
                <a:lnTo>
                  <a:pt x="2344" y="880"/>
                </a:lnTo>
                <a:lnTo>
                  <a:pt x="2344" y="880"/>
                </a:lnTo>
                <a:lnTo>
                  <a:pt x="2336" y="860"/>
                </a:lnTo>
                <a:lnTo>
                  <a:pt x="2336" y="860"/>
                </a:lnTo>
                <a:lnTo>
                  <a:pt x="2324" y="840"/>
                </a:lnTo>
                <a:lnTo>
                  <a:pt x="2312" y="820"/>
                </a:lnTo>
                <a:lnTo>
                  <a:pt x="2300" y="802"/>
                </a:lnTo>
                <a:lnTo>
                  <a:pt x="2286" y="784"/>
                </a:lnTo>
                <a:lnTo>
                  <a:pt x="2270" y="768"/>
                </a:lnTo>
                <a:lnTo>
                  <a:pt x="2254" y="754"/>
                </a:lnTo>
                <a:lnTo>
                  <a:pt x="2236" y="738"/>
                </a:lnTo>
                <a:lnTo>
                  <a:pt x="2218" y="726"/>
                </a:lnTo>
                <a:lnTo>
                  <a:pt x="2198" y="714"/>
                </a:lnTo>
                <a:lnTo>
                  <a:pt x="2178" y="704"/>
                </a:lnTo>
                <a:lnTo>
                  <a:pt x="2156" y="696"/>
                </a:lnTo>
                <a:lnTo>
                  <a:pt x="2136" y="688"/>
                </a:lnTo>
                <a:lnTo>
                  <a:pt x="2112" y="682"/>
                </a:lnTo>
                <a:lnTo>
                  <a:pt x="2090" y="678"/>
                </a:lnTo>
                <a:lnTo>
                  <a:pt x="2066" y="676"/>
                </a:lnTo>
                <a:lnTo>
                  <a:pt x="2042" y="674"/>
                </a:lnTo>
                <a:lnTo>
                  <a:pt x="324" y="674"/>
                </a:lnTo>
                <a:lnTo>
                  <a:pt x="324" y="674"/>
                </a:lnTo>
                <a:lnTo>
                  <a:pt x="292" y="672"/>
                </a:lnTo>
                <a:lnTo>
                  <a:pt x="258" y="668"/>
                </a:lnTo>
                <a:lnTo>
                  <a:pt x="228" y="660"/>
                </a:lnTo>
                <a:lnTo>
                  <a:pt x="198" y="648"/>
                </a:lnTo>
                <a:lnTo>
                  <a:pt x="170" y="636"/>
                </a:lnTo>
                <a:lnTo>
                  <a:pt x="144" y="618"/>
                </a:lnTo>
                <a:lnTo>
                  <a:pt x="118" y="600"/>
                </a:lnTo>
                <a:lnTo>
                  <a:pt x="96" y="580"/>
                </a:lnTo>
                <a:lnTo>
                  <a:pt x="74" y="556"/>
                </a:lnTo>
                <a:lnTo>
                  <a:pt x="56" y="532"/>
                </a:lnTo>
                <a:lnTo>
                  <a:pt x="40" y="504"/>
                </a:lnTo>
                <a:lnTo>
                  <a:pt x="26" y="476"/>
                </a:lnTo>
                <a:lnTo>
                  <a:pt x="14" y="446"/>
                </a:lnTo>
                <a:lnTo>
                  <a:pt x="6" y="416"/>
                </a:lnTo>
                <a:lnTo>
                  <a:pt x="2" y="384"/>
                </a:lnTo>
                <a:lnTo>
                  <a:pt x="0" y="350"/>
                </a:lnTo>
                <a:lnTo>
                  <a:pt x="0" y="324"/>
                </a:lnTo>
                <a:lnTo>
                  <a:pt x="0" y="324"/>
                </a:lnTo>
                <a:lnTo>
                  <a:pt x="2" y="290"/>
                </a:lnTo>
                <a:lnTo>
                  <a:pt x="6" y="258"/>
                </a:lnTo>
                <a:lnTo>
                  <a:pt x="14" y="226"/>
                </a:lnTo>
                <a:lnTo>
                  <a:pt x="26" y="198"/>
                </a:lnTo>
                <a:lnTo>
                  <a:pt x="40" y="168"/>
                </a:lnTo>
                <a:lnTo>
                  <a:pt x="56" y="142"/>
                </a:lnTo>
                <a:lnTo>
                  <a:pt x="74" y="116"/>
                </a:lnTo>
                <a:lnTo>
                  <a:pt x="96" y="94"/>
                </a:lnTo>
                <a:lnTo>
                  <a:pt x="118" y="74"/>
                </a:lnTo>
                <a:lnTo>
                  <a:pt x="144" y="54"/>
                </a:lnTo>
                <a:lnTo>
                  <a:pt x="170" y="38"/>
                </a:lnTo>
                <a:lnTo>
                  <a:pt x="198" y="24"/>
                </a:lnTo>
                <a:lnTo>
                  <a:pt x="228" y="14"/>
                </a:lnTo>
                <a:lnTo>
                  <a:pt x="258" y="6"/>
                </a:lnTo>
                <a:lnTo>
                  <a:pt x="292" y="0"/>
                </a:lnTo>
                <a:lnTo>
                  <a:pt x="324" y="0"/>
                </a:lnTo>
                <a:lnTo>
                  <a:pt x="2050" y="0"/>
                </a:lnTo>
                <a:lnTo>
                  <a:pt x="2050" y="0"/>
                </a:lnTo>
                <a:lnTo>
                  <a:pt x="2084" y="0"/>
                </a:lnTo>
                <a:lnTo>
                  <a:pt x="2116" y="6"/>
                </a:lnTo>
                <a:lnTo>
                  <a:pt x="2146" y="14"/>
                </a:lnTo>
                <a:lnTo>
                  <a:pt x="2176" y="24"/>
                </a:lnTo>
                <a:lnTo>
                  <a:pt x="2204" y="38"/>
                </a:lnTo>
                <a:lnTo>
                  <a:pt x="2232" y="54"/>
                </a:lnTo>
                <a:lnTo>
                  <a:pt x="2256" y="74"/>
                </a:lnTo>
                <a:lnTo>
                  <a:pt x="2280" y="94"/>
                </a:lnTo>
                <a:lnTo>
                  <a:pt x="2300" y="116"/>
                </a:lnTo>
                <a:lnTo>
                  <a:pt x="2318" y="142"/>
                </a:lnTo>
                <a:lnTo>
                  <a:pt x="2334" y="168"/>
                </a:lnTo>
                <a:lnTo>
                  <a:pt x="2348" y="198"/>
                </a:lnTo>
                <a:lnTo>
                  <a:pt x="2360" y="226"/>
                </a:lnTo>
                <a:lnTo>
                  <a:pt x="2368" y="258"/>
                </a:lnTo>
                <a:lnTo>
                  <a:pt x="2372" y="290"/>
                </a:lnTo>
                <a:lnTo>
                  <a:pt x="2374" y="324"/>
                </a:lnTo>
                <a:lnTo>
                  <a:pt x="2374" y="774"/>
                </a:lnTo>
                <a:lnTo>
                  <a:pt x="2374" y="774"/>
                </a:lnTo>
                <a:lnTo>
                  <a:pt x="2374" y="790"/>
                </a:lnTo>
                <a:lnTo>
                  <a:pt x="2378" y="806"/>
                </a:lnTo>
                <a:lnTo>
                  <a:pt x="2382" y="822"/>
                </a:lnTo>
                <a:lnTo>
                  <a:pt x="2386" y="838"/>
                </a:lnTo>
                <a:lnTo>
                  <a:pt x="2394" y="852"/>
                </a:lnTo>
                <a:lnTo>
                  <a:pt x="2402" y="864"/>
                </a:lnTo>
                <a:lnTo>
                  <a:pt x="2412" y="878"/>
                </a:lnTo>
                <a:lnTo>
                  <a:pt x="2422" y="888"/>
                </a:lnTo>
                <a:lnTo>
                  <a:pt x="2434" y="898"/>
                </a:lnTo>
                <a:lnTo>
                  <a:pt x="2446" y="908"/>
                </a:lnTo>
                <a:lnTo>
                  <a:pt x="2458" y="916"/>
                </a:lnTo>
                <a:lnTo>
                  <a:pt x="2474" y="924"/>
                </a:lnTo>
                <a:lnTo>
                  <a:pt x="2488" y="928"/>
                </a:lnTo>
                <a:lnTo>
                  <a:pt x="2504" y="932"/>
                </a:lnTo>
                <a:lnTo>
                  <a:pt x="2520" y="936"/>
                </a:lnTo>
                <a:lnTo>
                  <a:pt x="2536" y="936"/>
                </a:lnTo>
                <a:lnTo>
                  <a:pt x="2536" y="936"/>
                </a:lnTo>
                <a:lnTo>
                  <a:pt x="3576" y="936"/>
                </a:lnTo>
                <a:lnTo>
                  <a:pt x="3576" y="992"/>
                </a:lnTo>
                <a:close/>
              </a:path>
            </a:pathLst>
          </a:custGeom>
          <a:solidFill>
            <a:schemeClr val="accent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4"/>
          <p:cNvSpPr>
            <a:spLocks/>
          </p:cNvSpPr>
          <p:nvPr/>
        </p:nvSpPr>
        <p:spPr bwMode="auto">
          <a:xfrm>
            <a:off x="502670" y="3857665"/>
            <a:ext cx="5676900" cy="1577975"/>
          </a:xfrm>
          <a:custGeom>
            <a:avLst/>
            <a:gdLst>
              <a:gd name="T0" fmla="*/ 3576 w 3576"/>
              <a:gd name="T1" fmla="*/ 0 h 994"/>
              <a:gd name="T2" fmla="*/ 2560 w 3576"/>
              <a:gd name="T3" fmla="*/ 0 h 994"/>
              <a:gd name="T4" fmla="*/ 2482 w 3576"/>
              <a:gd name="T5" fmla="*/ 8 h 994"/>
              <a:gd name="T6" fmla="*/ 2420 w 3576"/>
              <a:gd name="T7" fmla="*/ 32 h 994"/>
              <a:gd name="T8" fmla="*/ 2374 w 3576"/>
              <a:gd name="T9" fmla="*/ 68 h 994"/>
              <a:gd name="T10" fmla="*/ 2344 w 3576"/>
              <a:gd name="T11" fmla="*/ 114 h 994"/>
              <a:gd name="T12" fmla="*/ 2336 w 3576"/>
              <a:gd name="T13" fmla="*/ 134 h 994"/>
              <a:gd name="T14" fmla="*/ 2324 w 3576"/>
              <a:gd name="T15" fmla="*/ 154 h 994"/>
              <a:gd name="T16" fmla="*/ 2300 w 3576"/>
              <a:gd name="T17" fmla="*/ 192 h 994"/>
              <a:gd name="T18" fmla="*/ 2270 w 3576"/>
              <a:gd name="T19" fmla="*/ 224 h 994"/>
              <a:gd name="T20" fmla="*/ 2236 w 3576"/>
              <a:gd name="T21" fmla="*/ 254 h 994"/>
              <a:gd name="T22" fmla="*/ 2198 w 3576"/>
              <a:gd name="T23" fmla="*/ 278 h 994"/>
              <a:gd name="T24" fmla="*/ 2156 w 3576"/>
              <a:gd name="T25" fmla="*/ 298 h 994"/>
              <a:gd name="T26" fmla="*/ 2112 w 3576"/>
              <a:gd name="T27" fmla="*/ 312 h 994"/>
              <a:gd name="T28" fmla="*/ 2066 w 3576"/>
              <a:gd name="T29" fmla="*/ 318 h 994"/>
              <a:gd name="T30" fmla="*/ 326 w 3576"/>
              <a:gd name="T31" fmla="*/ 320 h 994"/>
              <a:gd name="T32" fmla="*/ 324 w 3576"/>
              <a:gd name="T33" fmla="*/ 320 h 994"/>
              <a:gd name="T34" fmla="*/ 258 w 3576"/>
              <a:gd name="T35" fmla="*/ 326 h 994"/>
              <a:gd name="T36" fmla="*/ 198 w 3576"/>
              <a:gd name="T37" fmla="*/ 344 h 994"/>
              <a:gd name="T38" fmla="*/ 144 w 3576"/>
              <a:gd name="T39" fmla="*/ 374 h 994"/>
              <a:gd name="T40" fmla="*/ 96 w 3576"/>
              <a:gd name="T41" fmla="*/ 414 h 994"/>
              <a:gd name="T42" fmla="*/ 56 w 3576"/>
              <a:gd name="T43" fmla="*/ 462 h 994"/>
              <a:gd name="T44" fmla="*/ 26 w 3576"/>
              <a:gd name="T45" fmla="*/ 518 h 994"/>
              <a:gd name="T46" fmla="*/ 6 w 3576"/>
              <a:gd name="T47" fmla="*/ 578 h 994"/>
              <a:gd name="T48" fmla="*/ 0 w 3576"/>
              <a:gd name="T49" fmla="*/ 644 h 994"/>
              <a:gd name="T50" fmla="*/ 0 w 3576"/>
              <a:gd name="T51" fmla="*/ 670 h 994"/>
              <a:gd name="T52" fmla="*/ 6 w 3576"/>
              <a:gd name="T53" fmla="*/ 736 h 994"/>
              <a:gd name="T54" fmla="*/ 26 w 3576"/>
              <a:gd name="T55" fmla="*/ 796 h 994"/>
              <a:gd name="T56" fmla="*/ 56 w 3576"/>
              <a:gd name="T57" fmla="*/ 852 h 994"/>
              <a:gd name="T58" fmla="*/ 96 w 3576"/>
              <a:gd name="T59" fmla="*/ 900 h 994"/>
              <a:gd name="T60" fmla="*/ 144 w 3576"/>
              <a:gd name="T61" fmla="*/ 938 h 994"/>
              <a:gd name="T62" fmla="*/ 198 w 3576"/>
              <a:gd name="T63" fmla="*/ 968 h 994"/>
              <a:gd name="T64" fmla="*/ 258 w 3576"/>
              <a:gd name="T65" fmla="*/ 988 h 994"/>
              <a:gd name="T66" fmla="*/ 324 w 3576"/>
              <a:gd name="T67" fmla="*/ 994 h 994"/>
              <a:gd name="T68" fmla="*/ 2050 w 3576"/>
              <a:gd name="T69" fmla="*/ 994 h 994"/>
              <a:gd name="T70" fmla="*/ 2116 w 3576"/>
              <a:gd name="T71" fmla="*/ 988 h 994"/>
              <a:gd name="T72" fmla="*/ 2176 w 3576"/>
              <a:gd name="T73" fmla="*/ 968 h 994"/>
              <a:gd name="T74" fmla="*/ 2232 w 3576"/>
              <a:gd name="T75" fmla="*/ 938 h 994"/>
              <a:gd name="T76" fmla="*/ 2280 w 3576"/>
              <a:gd name="T77" fmla="*/ 900 h 994"/>
              <a:gd name="T78" fmla="*/ 2318 w 3576"/>
              <a:gd name="T79" fmla="*/ 852 h 994"/>
              <a:gd name="T80" fmla="*/ 2348 w 3576"/>
              <a:gd name="T81" fmla="*/ 796 h 994"/>
              <a:gd name="T82" fmla="*/ 2368 w 3576"/>
              <a:gd name="T83" fmla="*/ 736 h 994"/>
              <a:gd name="T84" fmla="*/ 2374 w 3576"/>
              <a:gd name="T85" fmla="*/ 670 h 994"/>
              <a:gd name="T86" fmla="*/ 2374 w 3576"/>
              <a:gd name="T87" fmla="*/ 220 h 994"/>
              <a:gd name="T88" fmla="*/ 2378 w 3576"/>
              <a:gd name="T89" fmla="*/ 186 h 994"/>
              <a:gd name="T90" fmla="*/ 2386 w 3576"/>
              <a:gd name="T91" fmla="*/ 156 h 994"/>
              <a:gd name="T92" fmla="*/ 2402 w 3576"/>
              <a:gd name="T93" fmla="*/ 128 h 994"/>
              <a:gd name="T94" fmla="*/ 2422 w 3576"/>
              <a:gd name="T95" fmla="*/ 104 h 994"/>
              <a:gd name="T96" fmla="*/ 2446 w 3576"/>
              <a:gd name="T97" fmla="*/ 84 h 994"/>
              <a:gd name="T98" fmla="*/ 2474 w 3576"/>
              <a:gd name="T99" fmla="*/ 70 h 994"/>
              <a:gd name="T100" fmla="*/ 2504 w 3576"/>
              <a:gd name="T101" fmla="*/ 60 h 994"/>
              <a:gd name="T102" fmla="*/ 2536 w 3576"/>
              <a:gd name="T103" fmla="*/ 58 h 994"/>
              <a:gd name="T104" fmla="*/ 3576 w 3576"/>
              <a:gd name="T105" fmla="*/ 58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4">
                <a:moveTo>
                  <a:pt x="3576" y="0"/>
                </a:moveTo>
                <a:lnTo>
                  <a:pt x="3576" y="0"/>
                </a:lnTo>
                <a:lnTo>
                  <a:pt x="2560" y="0"/>
                </a:lnTo>
                <a:lnTo>
                  <a:pt x="2560" y="0"/>
                </a:lnTo>
                <a:lnTo>
                  <a:pt x="2520" y="2"/>
                </a:lnTo>
                <a:lnTo>
                  <a:pt x="2482" y="8"/>
                </a:lnTo>
                <a:lnTo>
                  <a:pt x="2450" y="18"/>
                </a:lnTo>
                <a:lnTo>
                  <a:pt x="2420" y="32"/>
                </a:lnTo>
                <a:lnTo>
                  <a:pt x="2396" y="48"/>
                </a:lnTo>
                <a:lnTo>
                  <a:pt x="2374" y="68"/>
                </a:lnTo>
                <a:lnTo>
                  <a:pt x="2358" y="90"/>
                </a:lnTo>
                <a:lnTo>
                  <a:pt x="2344" y="114"/>
                </a:lnTo>
                <a:lnTo>
                  <a:pt x="2344" y="114"/>
                </a:lnTo>
                <a:lnTo>
                  <a:pt x="2336" y="134"/>
                </a:lnTo>
                <a:lnTo>
                  <a:pt x="2336" y="134"/>
                </a:lnTo>
                <a:lnTo>
                  <a:pt x="2324" y="154"/>
                </a:lnTo>
                <a:lnTo>
                  <a:pt x="2312" y="172"/>
                </a:lnTo>
                <a:lnTo>
                  <a:pt x="2300" y="192"/>
                </a:lnTo>
                <a:lnTo>
                  <a:pt x="2286" y="208"/>
                </a:lnTo>
                <a:lnTo>
                  <a:pt x="2270" y="224"/>
                </a:lnTo>
                <a:lnTo>
                  <a:pt x="2254" y="240"/>
                </a:lnTo>
                <a:lnTo>
                  <a:pt x="2236" y="254"/>
                </a:lnTo>
                <a:lnTo>
                  <a:pt x="2218" y="268"/>
                </a:lnTo>
                <a:lnTo>
                  <a:pt x="2198" y="278"/>
                </a:lnTo>
                <a:lnTo>
                  <a:pt x="2178" y="290"/>
                </a:lnTo>
                <a:lnTo>
                  <a:pt x="2156" y="298"/>
                </a:lnTo>
                <a:lnTo>
                  <a:pt x="2136" y="306"/>
                </a:lnTo>
                <a:lnTo>
                  <a:pt x="2112" y="312"/>
                </a:lnTo>
                <a:lnTo>
                  <a:pt x="2090" y="316"/>
                </a:lnTo>
                <a:lnTo>
                  <a:pt x="2066" y="318"/>
                </a:lnTo>
                <a:lnTo>
                  <a:pt x="2042" y="320"/>
                </a:lnTo>
                <a:lnTo>
                  <a:pt x="326" y="320"/>
                </a:lnTo>
                <a:lnTo>
                  <a:pt x="324" y="320"/>
                </a:lnTo>
                <a:lnTo>
                  <a:pt x="324" y="320"/>
                </a:lnTo>
                <a:lnTo>
                  <a:pt x="292" y="320"/>
                </a:lnTo>
                <a:lnTo>
                  <a:pt x="258" y="326"/>
                </a:lnTo>
                <a:lnTo>
                  <a:pt x="228" y="334"/>
                </a:lnTo>
                <a:lnTo>
                  <a:pt x="198" y="344"/>
                </a:lnTo>
                <a:lnTo>
                  <a:pt x="170" y="358"/>
                </a:lnTo>
                <a:lnTo>
                  <a:pt x="144" y="374"/>
                </a:lnTo>
                <a:lnTo>
                  <a:pt x="118" y="394"/>
                </a:lnTo>
                <a:lnTo>
                  <a:pt x="96" y="414"/>
                </a:lnTo>
                <a:lnTo>
                  <a:pt x="74" y="438"/>
                </a:lnTo>
                <a:lnTo>
                  <a:pt x="56" y="462"/>
                </a:lnTo>
                <a:lnTo>
                  <a:pt x="40" y="488"/>
                </a:lnTo>
                <a:lnTo>
                  <a:pt x="26" y="518"/>
                </a:lnTo>
                <a:lnTo>
                  <a:pt x="14" y="546"/>
                </a:lnTo>
                <a:lnTo>
                  <a:pt x="6" y="578"/>
                </a:lnTo>
                <a:lnTo>
                  <a:pt x="2" y="610"/>
                </a:lnTo>
                <a:lnTo>
                  <a:pt x="0" y="644"/>
                </a:lnTo>
                <a:lnTo>
                  <a:pt x="0" y="670"/>
                </a:lnTo>
                <a:lnTo>
                  <a:pt x="0" y="670"/>
                </a:lnTo>
                <a:lnTo>
                  <a:pt x="2" y="704"/>
                </a:lnTo>
                <a:lnTo>
                  <a:pt x="6" y="736"/>
                </a:lnTo>
                <a:lnTo>
                  <a:pt x="14" y="766"/>
                </a:lnTo>
                <a:lnTo>
                  <a:pt x="26" y="796"/>
                </a:lnTo>
                <a:lnTo>
                  <a:pt x="40" y="824"/>
                </a:lnTo>
                <a:lnTo>
                  <a:pt x="56" y="852"/>
                </a:lnTo>
                <a:lnTo>
                  <a:pt x="74" y="876"/>
                </a:lnTo>
                <a:lnTo>
                  <a:pt x="96" y="900"/>
                </a:lnTo>
                <a:lnTo>
                  <a:pt x="118" y="920"/>
                </a:lnTo>
                <a:lnTo>
                  <a:pt x="144" y="938"/>
                </a:lnTo>
                <a:lnTo>
                  <a:pt x="170" y="956"/>
                </a:lnTo>
                <a:lnTo>
                  <a:pt x="198" y="968"/>
                </a:lnTo>
                <a:lnTo>
                  <a:pt x="228" y="980"/>
                </a:lnTo>
                <a:lnTo>
                  <a:pt x="258" y="988"/>
                </a:lnTo>
                <a:lnTo>
                  <a:pt x="292" y="992"/>
                </a:lnTo>
                <a:lnTo>
                  <a:pt x="324" y="994"/>
                </a:lnTo>
                <a:lnTo>
                  <a:pt x="2050" y="994"/>
                </a:lnTo>
                <a:lnTo>
                  <a:pt x="2050" y="994"/>
                </a:lnTo>
                <a:lnTo>
                  <a:pt x="2084" y="992"/>
                </a:lnTo>
                <a:lnTo>
                  <a:pt x="2116" y="988"/>
                </a:lnTo>
                <a:lnTo>
                  <a:pt x="2146" y="980"/>
                </a:lnTo>
                <a:lnTo>
                  <a:pt x="2176" y="968"/>
                </a:lnTo>
                <a:lnTo>
                  <a:pt x="2204" y="956"/>
                </a:lnTo>
                <a:lnTo>
                  <a:pt x="2232" y="938"/>
                </a:lnTo>
                <a:lnTo>
                  <a:pt x="2256" y="920"/>
                </a:lnTo>
                <a:lnTo>
                  <a:pt x="2280" y="900"/>
                </a:lnTo>
                <a:lnTo>
                  <a:pt x="2300" y="876"/>
                </a:lnTo>
                <a:lnTo>
                  <a:pt x="2318" y="852"/>
                </a:lnTo>
                <a:lnTo>
                  <a:pt x="2334" y="824"/>
                </a:lnTo>
                <a:lnTo>
                  <a:pt x="2348" y="796"/>
                </a:lnTo>
                <a:lnTo>
                  <a:pt x="2360" y="766"/>
                </a:lnTo>
                <a:lnTo>
                  <a:pt x="2368" y="736"/>
                </a:lnTo>
                <a:lnTo>
                  <a:pt x="2372" y="704"/>
                </a:lnTo>
                <a:lnTo>
                  <a:pt x="2374" y="670"/>
                </a:lnTo>
                <a:lnTo>
                  <a:pt x="2374" y="220"/>
                </a:lnTo>
                <a:lnTo>
                  <a:pt x="2374" y="220"/>
                </a:lnTo>
                <a:lnTo>
                  <a:pt x="2374" y="202"/>
                </a:lnTo>
                <a:lnTo>
                  <a:pt x="2378" y="186"/>
                </a:lnTo>
                <a:lnTo>
                  <a:pt x="2382" y="172"/>
                </a:lnTo>
                <a:lnTo>
                  <a:pt x="2386" y="156"/>
                </a:lnTo>
                <a:lnTo>
                  <a:pt x="2394" y="142"/>
                </a:lnTo>
                <a:lnTo>
                  <a:pt x="2402" y="128"/>
                </a:lnTo>
                <a:lnTo>
                  <a:pt x="2412" y="116"/>
                </a:lnTo>
                <a:lnTo>
                  <a:pt x="2422" y="104"/>
                </a:lnTo>
                <a:lnTo>
                  <a:pt x="2434" y="94"/>
                </a:lnTo>
                <a:lnTo>
                  <a:pt x="2446" y="84"/>
                </a:lnTo>
                <a:lnTo>
                  <a:pt x="2458" y="76"/>
                </a:lnTo>
                <a:lnTo>
                  <a:pt x="2474" y="70"/>
                </a:lnTo>
                <a:lnTo>
                  <a:pt x="2488" y="64"/>
                </a:lnTo>
                <a:lnTo>
                  <a:pt x="2504" y="60"/>
                </a:lnTo>
                <a:lnTo>
                  <a:pt x="2520" y="58"/>
                </a:lnTo>
                <a:lnTo>
                  <a:pt x="2536" y="58"/>
                </a:lnTo>
                <a:lnTo>
                  <a:pt x="2536" y="58"/>
                </a:lnTo>
                <a:lnTo>
                  <a:pt x="3576" y="58"/>
                </a:lnTo>
                <a:lnTo>
                  <a:pt x="35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17"/>
          <p:cNvSpPr>
            <a:spLocks/>
          </p:cNvSpPr>
          <p:nvPr/>
        </p:nvSpPr>
        <p:spPr bwMode="auto">
          <a:xfrm>
            <a:off x="943995" y="3857665"/>
            <a:ext cx="5235575" cy="508000"/>
          </a:xfrm>
          <a:custGeom>
            <a:avLst/>
            <a:gdLst>
              <a:gd name="T0" fmla="*/ 3298 w 3298"/>
              <a:gd name="T1" fmla="*/ 0 h 320"/>
              <a:gd name="T2" fmla="*/ 2282 w 3298"/>
              <a:gd name="T3" fmla="*/ 0 h 320"/>
              <a:gd name="T4" fmla="*/ 2204 w 3298"/>
              <a:gd name="T5" fmla="*/ 8 h 320"/>
              <a:gd name="T6" fmla="*/ 2142 w 3298"/>
              <a:gd name="T7" fmla="*/ 32 h 320"/>
              <a:gd name="T8" fmla="*/ 2096 w 3298"/>
              <a:gd name="T9" fmla="*/ 68 h 320"/>
              <a:gd name="T10" fmla="*/ 2066 w 3298"/>
              <a:gd name="T11" fmla="*/ 114 h 320"/>
              <a:gd name="T12" fmla="*/ 2058 w 3298"/>
              <a:gd name="T13" fmla="*/ 134 h 320"/>
              <a:gd name="T14" fmla="*/ 2046 w 3298"/>
              <a:gd name="T15" fmla="*/ 154 h 320"/>
              <a:gd name="T16" fmla="*/ 2022 w 3298"/>
              <a:gd name="T17" fmla="*/ 192 h 320"/>
              <a:gd name="T18" fmla="*/ 1992 w 3298"/>
              <a:gd name="T19" fmla="*/ 224 h 320"/>
              <a:gd name="T20" fmla="*/ 1958 w 3298"/>
              <a:gd name="T21" fmla="*/ 254 h 320"/>
              <a:gd name="T22" fmla="*/ 1920 w 3298"/>
              <a:gd name="T23" fmla="*/ 278 h 320"/>
              <a:gd name="T24" fmla="*/ 1878 w 3298"/>
              <a:gd name="T25" fmla="*/ 298 h 320"/>
              <a:gd name="T26" fmla="*/ 1834 w 3298"/>
              <a:gd name="T27" fmla="*/ 312 h 320"/>
              <a:gd name="T28" fmla="*/ 1788 w 3298"/>
              <a:gd name="T29" fmla="*/ 318 h 320"/>
              <a:gd name="T30" fmla="*/ 1764 w 3298"/>
              <a:gd name="T31" fmla="*/ 320 h 320"/>
              <a:gd name="T32" fmla="*/ 46 w 3298"/>
              <a:gd name="T33" fmla="*/ 320 h 320"/>
              <a:gd name="T34" fmla="*/ 0 w 3298"/>
              <a:gd name="T35" fmla="*/ 316 h 320"/>
              <a:gd name="T36" fmla="*/ 0 w 3298"/>
              <a:gd name="T37" fmla="*/ 316 h 320"/>
              <a:gd name="T38" fmla="*/ 46 w 3298"/>
              <a:gd name="T39" fmla="*/ 320 h 320"/>
              <a:gd name="T40" fmla="*/ 1764 w 3298"/>
              <a:gd name="T41" fmla="*/ 320 h 320"/>
              <a:gd name="T42" fmla="*/ 1768 w 3298"/>
              <a:gd name="T43" fmla="*/ 320 h 320"/>
              <a:gd name="T44" fmla="*/ 1792 w 3298"/>
              <a:gd name="T45" fmla="*/ 318 h 320"/>
              <a:gd name="T46" fmla="*/ 1838 w 3298"/>
              <a:gd name="T47" fmla="*/ 310 h 320"/>
              <a:gd name="T48" fmla="*/ 1882 w 3298"/>
              <a:gd name="T49" fmla="*/ 298 h 320"/>
              <a:gd name="T50" fmla="*/ 1922 w 3298"/>
              <a:gd name="T51" fmla="*/ 278 h 320"/>
              <a:gd name="T52" fmla="*/ 1960 w 3298"/>
              <a:gd name="T53" fmla="*/ 254 h 320"/>
              <a:gd name="T54" fmla="*/ 1994 w 3298"/>
              <a:gd name="T55" fmla="*/ 224 h 320"/>
              <a:gd name="T56" fmla="*/ 2022 w 3298"/>
              <a:gd name="T57" fmla="*/ 190 h 320"/>
              <a:gd name="T58" fmla="*/ 2046 w 3298"/>
              <a:gd name="T59" fmla="*/ 154 h 320"/>
              <a:gd name="T60" fmla="*/ 2058 w 3298"/>
              <a:gd name="T61" fmla="*/ 134 h 320"/>
              <a:gd name="T62" fmla="*/ 2066 w 3298"/>
              <a:gd name="T63" fmla="*/ 114 h 320"/>
              <a:gd name="T64" fmla="*/ 2094 w 3298"/>
              <a:gd name="T65" fmla="*/ 70 h 320"/>
              <a:gd name="T66" fmla="*/ 2134 w 3298"/>
              <a:gd name="T67" fmla="*/ 36 h 320"/>
              <a:gd name="T68" fmla="*/ 2188 w 3298"/>
              <a:gd name="T69" fmla="*/ 12 h 320"/>
              <a:gd name="T70" fmla="*/ 2256 w 3298"/>
              <a:gd name="T71" fmla="*/ 2 h 320"/>
              <a:gd name="T72" fmla="*/ 2282 w 3298"/>
              <a:gd name="T73" fmla="*/ 0 h 320"/>
              <a:gd name="T74" fmla="*/ 3298 w 3298"/>
              <a:gd name="T75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98" h="320">
                <a:moveTo>
                  <a:pt x="3298" y="0"/>
                </a:moveTo>
                <a:lnTo>
                  <a:pt x="3298" y="0"/>
                </a:lnTo>
                <a:lnTo>
                  <a:pt x="2282" y="0"/>
                </a:lnTo>
                <a:lnTo>
                  <a:pt x="2282" y="0"/>
                </a:lnTo>
                <a:lnTo>
                  <a:pt x="2242" y="2"/>
                </a:lnTo>
                <a:lnTo>
                  <a:pt x="2204" y="8"/>
                </a:lnTo>
                <a:lnTo>
                  <a:pt x="2172" y="18"/>
                </a:lnTo>
                <a:lnTo>
                  <a:pt x="2142" y="32"/>
                </a:lnTo>
                <a:lnTo>
                  <a:pt x="2118" y="48"/>
                </a:lnTo>
                <a:lnTo>
                  <a:pt x="2096" y="68"/>
                </a:lnTo>
                <a:lnTo>
                  <a:pt x="2080" y="90"/>
                </a:lnTo>
                <a:lnTo>
                  <a:pt x="2066" y="114"/>
                </a:lnTo>
                <a:lnTo>
                  <a:pt x="2066" y="114"/>
                </a:lnTo>
                <a:lnTo>
                  <a:pt x="2058" y="134"/>
                </a:lnTo>
                <a:lnTo>
                  <a:pt x="2058" y="134"/>
                </a:lnTo>
                <a:lnTo>
                  <a:pt x="2046" y="154"/>
                </a:lnTo>
                <a:lnTo>
                  <a:pt x="2034" y="172"/>
                </a:lnTo>
                <a:lnTo>
                  <a:pt x="2022" y="192"/>
                </a:lnTo>
                <a:lnTo>
                  <a:pt x="2008" y="208"/>
                </a:lnTo>
                <a:lnTo>
                  <a:pt x="1992" y="224"/>
                </a:lnTo>
                <a:lnTo>
                  <a:pt x="1976" y="240"/>
                </a:lnTo>
                <a:lnTo>
                  <a:pt x="1958" y="254"/>
                </a:lnTo>
                <a:lnTo>
                  <a:pt x="1940" y="268"/>
                </a:lnTo>
                <a:lnTo>
                  <a:pt x="1920" y="278"/>
                </a:lnTo>
                <a:lnTo>
                  <a:pt x="1900" y="290"/>
                </a:lnTo>
                <a:lnTo>
                  <a:pt x="1878" y="298"/>
                </a:lnTo>
                <a:lnTo>
                  <a:pt x="1858" y="306"/>
                </a:lnTo>
                <a:lnTo>
                  <a:pt x="1834" y="312"/>
                </a:lnTo>
                <a:lnTo>
                  <a:pt x="1812" y="316"/>
                </a:lnTo>
                <a:lnTo>
                  <a:pt x="1788" y="318"/>
                </a:lnTo>
                <a:lnTo>
                  <a:pt x="1764" y="320"/>
                </a:lnTo>
                <a:lnTo>
                  <a:pt x="1764" y="320"/>
                </a:lnTo>
                <a:lnTo>
                  <a:pt x="46" y="320"/>
                </a:lnTo>
                <a:lnTo>
                  <a:pt x="46" y="320"/>
                </a:lnTo>
                <a:lnTo>
                  <a:pt x="24" y="318"/>
                </a:lnTo>
                <a:lnTo>
                  <a:pt x="0" y="316"/>
                </a:lnTo>
                <a:lnTo>
                  <a:pt x="0" y="316"/>
                </a:lnTo>
                <a:lnTo>
                  <a:pt x="0" y="316"/>
                </a:lnTo>
                <a:lnTo>
                  <a:pt x="24" y="318"/>
                </a:lnTo>
                <a:lnTo>
                  <a:pt x="46" y="320"/>
                </a:lnTo>
                <a:lnTo>
                  <a:pt x="46" y="320"/>
                </a:lnTo>
                <a:lnTo>
                  <a:pt x="1764" y="320"/>
                </a:lnTo>
                <a:lnTo>
                  <a:pt x="1764" y="320"/>
                </a:lnTo>
                <a:lnTo>
                  <a:pt x="1768" y="320"/>
                </a:lnTo>
                <a:lnTo>
                  <a:pt x="1768" y="320"/>
                </a:lnTo>
                <a:lnTo>
                  <a:pt x="1792" y="318"/>
                </a:lnTo>
                <a:lnTo>
                  <a:pt x="1816" y="316"/>
                </a:lnTo>
                <a:lnTo>
                  <a:pt x="1838" y="310"/>
                </a:lnTo>
                <a:lnTo>
                  <a:pt x="1860" y="304"/>
                </a:lnTo>
                <a:lnTo>
                  <a:pt x="1882" y="298"/>
                </a:lnTo>
                <a:lnTo>
                  <a:pt x="1902" y="288"/>
                </a:lnTo>
                <a:lnTo>
                  <a:pt x="1922" y="278"/>
                </a:lnTo>
                <a:lnTo>
                  <a:pt x="1942" y="266"/>
                </a:lnTo>
                <a:lnTo>
                  <a:pt x="1960" y="254"/>
                </a:lnTo>
                <a:lnTo>
                  <a:pt x="1976" y="240"/>
                </a:lnTo>
                <a:lnTo>
                  <a:pt x="1994" y="224"/>
                </a:lnTo>
                <a:lnTo>
                  <a:pt x="2008" y="208"/>
                </a:lnTo>
                <a:lnTo>
                  <a:pt x="2022" y="190"/>
                </a:lnTo>
                <a:lnTo>
                  <a:pt x="2036" y="172"/>
                </a:lnTo>
                <a:lnTo>
                  <a:pt x="2046" y="154"/>
                </a:lnTo>
                <a:lnTo>
                  <a:pt x="2058" y="134"/>
                </a:lnTo>
                <a:lnTo>
                  <a:pt x="2058" y="134"/>
                </a:lnTo>
                <a:lnTo>
                  <a:pt x="2066" y="114"/>
                </a:lnTo>
                <a:lnTo>
                  <a:pt x="2066" y="114"/>
                </a:lnTo>
                <a:lnTo>
                  <a:pt x="2078" y="92"/>
                </a:lnTo>
                <a:lnTo>
                  <a:pt x="2094" y="70"/>
                </a:lnTo>
                <a:lnTo>
                  <a:pt x="2112" y="52"/>
                </a:lnTo>
                <a:lnTo>
                  <a:pt x="2134" y="36"/>
                </a:lnTo>
                <a:lnTo>
                  <a:pt x="2160" y="24"/>
                </a:lnTo>
                <a:lnTo>
                  <a:pt x="2188" y="12"/>
                </a:lnTo>
                <a:lnTo>
                  <a:pt x="2220" y="6"/>
                </a:lnTo>
                <a:lnTo>
                  <a:pt x="2256" y="2"/>
                </a:lnTo>
                <a:lnTo>
                  <a:pt x="2256" y="2"/>
                </a:lnTo>
                <a:lnTo>
                  <a:pt x="2282" y="0"/>
                </a:lnTo>
                <a:lnTo>
                  <a:pt x="2282" y="0"/>
                </a:lnTo>
                <a:lnTo>
                  <a:pt x="3298" y="0"/>
                </a:lnTo>
                <a:lnTo>
                  <a:pt x="3298" y="0"/>
                </a:lnTo>
                <a:close/>
              </a:path>
            </a:pathLst>
          </a:custGeom>
          <a:solidFill>
            <a:srgbClr val="ABA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18"/>
          <p:cNvSpPr>
            <a:spLocks/>
          </p:cNvSpPr>
          <p:nvPr/>
        </p:nvSpPr>
        <p:spPr bwMode="auto">
          <a:xfrm>
            <a:off x="943995" y="3857665"/>
            <a:ext cx="5235575" cy="508000"/>
          </a:xfrm>
          <a:custGeom>
            <a:avLst/>
            <a:gdLst>
              <a:gd name="T0" fmla="*/ 3298 w 3298"/>
              <a:gd name="T1" fmla="*/ 0 h 320"/>
              <a:gd name="T2" fmla="*/ 2282 w 3298"/>
              <a:gd name="T3" fmla="*/ 0 h 320"/>
              <a:gd name="T4" fmla="*/ 2204 w 3298"/>
              <a:gd name="T5" fmla="*/ 8 h 320"/>
              <a:gd name="T6" fmla="*/ 2142 w 3298"/>
              <a:gd name="T7" fmla="*/ 32 h 320"/>
              <a:gd name="T8" fmla="*/ 2096 w 3298"/>
              <a:gd name="T9" fmla="*/ 68 h 320"/>
              <a:gd name="T10" fmla="*/ 2066 w 3298"/>
              <a:gd name="T11" fmla="*/ 114 h 320"/>
              <a:gd name="T12" fmla="*/ 2058 w 3298"/>
              <a:gd name="T13" fmla="*/ 134 h 320"/>
              <a:gd name="T14" fmla="*/ 2046 w 3298"/>
              <a:gd name="T15" fmla="*/ 154 h 320"/>
              <a:gd name="T16" fmla="*/ 2022 w 3298"/>
              <a:gd name="T17" fmla="*/ 192 h 320"/>
              <a:gd name="T18" fmla="*/ 1992 w 3298"/>
              <a:gd name="T19" fmla="*/ 224 h 320"/>
              <a:gd name="T20" fmla="*/ 1958 w 3298"/>
              <a:gd name="T21" fmla="*/ 254 h 320"/>
              <a:gd name="T22" fmla="*/ 1920 w 3298"/>
              <a:gd name="T23" fmla="*/ 278 h 320"/>
              <a:gd name="T24" fmla="*/ 1878 w 3298"/>
              <a:gd name="T25" fmla="*/ 298 h 320"/>
              <a:gd name="T26" fmla="*/ 1834 w 3298"/>
              <a:gd name="T27" fmla="*/ 312 h 320"/>
              <a:gd name="T28" fmla="*/ 1788 w 3298"/>
              <a:gd name="T29" fmla="*/ 318 h 320"/>
              <a:gd name="T30" fmla="*/ 1764 w 3298"/>
              <a:gd name="T31" fmla="*/ 320 h 320"/>
              <a:gd name="T32" fmla="*/ 46 w 3298"/>
              <a:gd name="T33" fmla="*/ 320 h 320"/>
              <a:gd name="T34" fmla="*/ 0 w 3298"/>
              <a:gd name="T35" fmla="*/ 316 h 320"/>
              <a:gd name="T36" fmla="*/ 0 w 3298"/>
              <a:gd name="T37" fmla="*/ 316 h 320"/>
              <a:gd name="T38" fmla="*/ 46 w 3298"/>
              <a:gd name="T39" fmla="*/ 320 h 320"/>
              <a:gd name="T40" fmla="*/ 1764 w 3298"/>
              <a:gd name="T41" fmla="*/ 320 h 320"/>
              <a:gd name="T42" fmla="*/ 1768 w 3298"/>
              <a:gd name="T43" fmla="*/ 320 h 320"/>
              <a:gd name="T44" fmla="*/ 1792 w 3298"/>
              <a:gd name="T45" fmla="*/ 318 h 320"/>
              <a:gd name="T46" fmla="*/ 1838 w 3298"/>
              <a:gd name="T47" fmla="*/ 310 h 320"/>
              <a:gd name="T48" fmla="*/ 1882 w 3298"/>
              <a:gd name="T49" fmla="*/ 298 h 320"/>
              <a:gd name="T50" fmla="*/ 1922 w 3298"/>
              <a:gd name="T51" fmla="*/ 278 h 320"/>
              <a:gd name="T52" fmla="*/ 1960 w 3298"/>
              <a:gd name="T53" fmla="*/ 254 h 320"/>
              <a:gd name="T54" fmla="*/ 1994 w 3298"/>
              <a:gd name="T55" fmla="*/ 224 h 320"/>
              <a:gd name="T56" fmla="*/ 2022 w 3298"/>
              <a:gd name="T57" fmla="*/ 190 h 320"/>
              <a:gd name="T58" fmla="*/ 2046 w 3298"/>
              <a:gd name="T59" fmla="*/ 154 h 320"/>
              <a:gd name="T60" fmla="*/ 2058 w 3298"/>
              <a:gd name="T61" fmla="*/ 134 h 320"/>
              <a:gd name="T62" fmla="*/ 2066 w 3298"/>
              <a:gd name="T63" fmla="*/ 114 h 320"/>
              <a:gd name="T64" fmla="*/ 2094 w 3298"/>
              <a:gd name="T65" fmla="*/ 70 h 320"/>
              <a:gd name="T66" fmla="*/ 2134 w 3298"/>
              <a:gd name="T67" fmla="*/ 36 h 320"/>
              <a:gd name="T68" fmla="*/ 2188 w 3298"/>
              <a:gd name="T69" fmla="*/ 12 h 320"/>
              <a:gd name="T70" fmla="*/ 2256 w 3298"/>
              <a:gd name="T71" fmla="*/ 2 h 320"/>
              <a:gd name="T72" fmla="*/ 2282 w 3298"/>
              <a:gd name="T73" fmla="*/ 0 h 320"/>
              <a:gd name="T74" fmla="*/ 3298 w 3298"/>
              <a:gd name="T75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98" h="320">
                <a:moveTo>
                  <a:pt x="3298" y="0"/>
                </a:moveTo>
                <a:lnTo>
                  <a:pt x="3298" y="0"/>
                </a:lnTo>
                <a:lnTo>
                  <a:pt x="2282" y="0"/>
                </a:lnTo>
                <a:lnTo>
                  <a:pt x="2282" y="0"/>
                </a:lnTo>
                <a:lnTo>
                  <a:pt x="2242" y="2"/>
                </a:lnTo>
                <a:lnTo>
                  <a:pt x="2204" y="8"/>
                </a:lnTo>
                <a:lnTo>
                  <a:pt x="2172" y="18"/>
                </a:lnTo>
                <a:lnTo>
                  <a:pt x="2142" y="32"/>
                </a:lnTo>
                <a:lnTo>
                  <a:pt x="2118" y="48"/>
                </a:lnTo>
                <a:lnTo>
                  <a:pt x="2096" y="68"/>
                </a:lnTo>
                <a:lnTo>
                  <a:pt x="2080" y="90"/>
                </a:lnTo>
                <a:lnTo>
                  <a:pt x="2066" y="114"/>
                </a:lnTo>
                <a:lnTo>
                  <a:pt x="2066" y="114"/>
                </a:lnTo>
                <a:lnTo>
                  <a:pt x="2058" y="134"/>
                </a:lnTo>
                <a:lnTo>
                  <a:pt x="2058" y="134"/>
                </a:lnTo>
                <a:lnTo>
                  <a:pt x="2046" y="154"/>
                </a:lnTo>
                <a:lnTo>
                  <a:pt x="2034" y="172"/>
                </a:lnTo>
                <a:lnTo>
                  <a:pt x="2022" y="192"/>
                </a:lnTo>
                <a:lnTo>
                  <a:pt x="2008" y="208"/>
                </a:lnTo>
                <a:lnTo>
                  <a:pt x="1992" y="224"/>
                </a:lnTo>
                <a:lnTo>
                  <a:pt x="1976" y="240"/>
                </a:lnTo>
                <a:lnTo>
                  <a:pt x="1958" y="254"/>
                </a:lnTo>
                <a:lnTo>
                  <a:pt x="1940" y="268"/>
                </a:lnTo>
                <a:lnTo>
                  <a:pt x="1920" y="278"/>
                </a:lnTo>
                <a:lnTo>
                  <a:pt x="1900" y="290"/>
                </a:lnTo>
                <a:lnTo>
                  <a:pt x="1878" y="298"/>
                </a:lnTo>
                <a:lnTo>
                  <a:pt x="1858" y="306"/>
                </a:lnTo>
                <a:lnTo>
                  <a:pt x="1834" y="312"/>
                </a:lnTo>
                <a:lnTo>
                  <a:pt x="1812" y="316"/>
                </a:lnTo>
                <a:lnTo>
                  <a:pt x="1788" y="318"/>
                </a:lnTo>
                <a:lnTo>
                  <a:pt x="1764" y="320"/>
                </a:lnTo>
                <a:lnTo>
                  <a:pt x="1764" y="320"/>
                </a:lnTo>
                <a:lnTo>
                  <a:pt x="46" y="320"/>
                </a:lnTo>
                <a:lnTo>
                  <a:pt x="46" y="320"/>
                </a:lnTo>
                <a:lnTo>
                  <a:pt x="24" y="318"/>
                </a:lnTo>
                <a:lnTo>
                  <a:pt x="0" y="316"/>
                </a:lnTo>
                <a:lnTo>
                  <a:pt x="0" y="316"/>
                </a:lnTo>
                <a:lnTo>
                  <a:pt x="0" y="316"/>
                </a:lnTo>
                <a:lnTo>
                  <a:pt x="24" y="318"/>
                </a:lnTo>
                <a:lnTo>
                  <a:pt x="46" y="320"/>
                </a:lnTo>
                <a:lnTo>
                  <a:pt x="46" y="320"/>
                </a:lnTo>
                <a:lnTo>
                  <a:pt x="1764" y="320"/>
                </a:lnTo>
                <a:lnTo>
                  <a:pt x="1764" y="320"/>
                </a:lnTo>
                <a:lnTo>
                  <a:pt x="1768" y="320"/>
                </a:lnTo>
                <a:lnTo>
                  <a:pt x="1768" y="320"/>
                </a:lnTo>
                <a:lnTo>
                  <a:pt x="1792" y="318"/>
                </a:lnTo>
                <a:lnTo>
                  <a:pt x="1816" y="316"/>
                </a:lnTo>
                <a:lnTo>
                  <a:pt x="1838" y="310"/>
                </a:lnTo>
                <a:lnTo>
                  <a:pt x="1860" y="304"/>
                </a:lnTo>
                <a:lnTo>
                  <a:pt x="1882" y="298"/>
                </a:lnTo>
                <a:lnTo>
                  <a:pt x="1902" y="288"/>
                </a:lnTo>
                <a:lnTo>
                  <a:pt x="1922" y="278"/>
                </a:lnTo>
                <a:lnTo>
                  <a:pt x="1942" y="266"/>
                </a:lnTo>
                <a:lnTo>
                  <a:pt x="1960" y="254"/>
                </a:lnTo>
                <a:lnTo>
                  <a:pt x="1976" y="240"/>
                </a:lnTo>
                <a:lnTo>
                  <a:pt x="1994" y="224"/>
                </a:lnTo>
                <a:lnTo>
                  <a:pt x="2008" y="208"/>
                </a:lnTo>
                <a:lnTo>
                  <a:pt x="2022" y="190"/>
                </a:lnTo>
                <a:lnTo>
                  <a:pt x="2036" y="172"/>
                </a:lnTo>
                <a:lnTo>
                  <a:pt x="2046" y="154"/>
                </a:lnTo>
                <a:lnTo>
                  <a:pt x="2058" y="134"/>
                </a:lnTo>
                <a:lnTo>
                  <a:pt x="2058" y="134"/>
                </a:lnTo>
                <a:lnTo>
                  <a:pt x="2066" y="114"/>
                </a:lnTo>
                <a:lnTo>
                  <a:pt x="2066" y="114"/>
                </a:lnTo>
                <a:lnTo>
                  <a:pt x="2078" y="92"/>
                </a:lnTo>
                <a:lnTo>
                  <a:pt x="2094" y="70"/>
                </a:lnTo>
                <a:lnTo>
                  <a:pt x="2112" y="52"/>
                </a:lnTo>
                <a:lnTo>
                  <a:pt x="2134" y="36"/>
                </a:lnTo>
                <a:lnTo>
                  <a:pt x="2160" y="24"/>
                </a:lnTo>
                <a:lnTo>
                  <a:pt x="2188" y="12"/>
                </a:lnTo>
                <a:lnTo>
                  <a:pt x="2220" y="6"/>
                </a:lnTo>
                <a:lnTo>
                  <a:pt x="2256" y="2"/>
                </a:lnTo>
                <a:lnTo>
                  <a:pt x="2256" y="2"/>
                </a:lnTo>
                <a:lnTo>
                  <a:pt x="2282" y="0"/>
                </a:lnTo>
                <a:lnTo>
                  <a:pt x="2282" y="0"/>
                </a:lnTo>
                <a:lnTo>
                  <a:pt x="3298" y="0"/>
                </a:lnTo>
                <a:lnTo>
                  <a:pt x="32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24"/>
          <p:cNvSpPr>
            <a:spLocks/>
          </p:cNvSpPr>
          <p:nvPr/>
        </p:nvSpPr>
        <p:spPr bwMode="auto">
          <a:xfrm>
            <a:off x="502670" y="2701965"/>
            <a:ext cx="5676900" cy="1060450"/>
          </a:xfrm>
          <a:custGeom>
            <a:avLst/>
            <a:gdLst>
              <a:gd name="T0" fmla="*/ 0 w 3576"/>
              <a:gd name="T1" fmla="*/ 0 h 668"/>
              <a:gd name="T2" fmla="*/ 0 w 3576"/>
              <a:gd name="T3" fmla="*/ 26 h 668"/>
              <a:gd name="T4" fmla="*/ 6 w 3576"/>
              <a:gd name="T5" fmla="*/ 92 h 668"/>
              <a:gd name="T6" fmla="*/ 26 w 3576"/>
              <a:gd name="T7" fmla="*/ 152 h 668"/>
              <a:gd name="T8" fmla="*/ 56 w 3576"/>
              <a:gd name="T9" fmla="*/ 208 h 668"/>
              <a:gd name="T10" fmla="*/ 96 w 3576"/>
              <a:gd name="T11" fmla="*/ 256 h 668"/>
              <a:gd name="T12" fmla="*/ 144 w 3576"/>
              <a:gd name="T13" fmla="*/ 294 h 668"/>
              <a:gd name="T14" fmla="*/ 198 w 3576"/>
              <a:gd name="T15" fmla="*/ 324 h 668"/>
              <a:gd name="T16" fmla="*/ 258 w 3576"/>
              <a:gd name="T17" fmla="*/ 344 h 668"/>
              <a:gd name="T18" fmla="*/ 324 w 3576"/>
              <a:gd name="T19" fmla="*/ 350 h 668"/>
              <a:gd name="T20" fmla="*/ 1398 w 3576"/>
              <a:gd name="T21" fmla="*/ 350 h 668"/>
              <a:gd name="T22" fmla="*/ 2042 w 3576"/>
              <a:gd name="T23" fmla="*/ 350 h 668"/>
              <a:gd name="T24" fmla="*/ 2090 w 3576"/>
              <a:gd name="T25" fmla="*/ 354 h 668"/>
              <a:gd name="T26" fmla="*/ 2136 w 3576"/>
              <a:gd name="T27" fmla="*/ 364 h 668"/>
              <a:gd name="T28" fmla="*/ 2178 w 3576"/>
              <a:gd name="T29" fmla="*/ 380 h 668"/>
              <a:gd name="T30" fmla="*/ 2218 w 3576"/>
              <a:gd name="T31" fmla="*/ 402 h 668"/>
              <a:gd name="T32" fmla="*/ 2254 w 3576"/>
              <a:gd name="T33" fmla="*/ 430 h 668"/>
              <a:gd name="T34" fmla="*/ 2286 w 3576"/>
              <a:gd name="T35" fmla="*/ 460 h 668"/>
              <a:gd name="T36" fmla="*/ 2312 w 3576"/>
              <a:gd name="T37" fmla="*/ 496 h 668"/>
              <a:gd name="T38" fmla="*/ 2336 w 3576"/>
              <a:gd name="T39" fmla="*/ 536 h 668"/>
              <a:gd name="T40" fmla="*/ 2344 w 3576"/>
              <a:gd name="T41" fmla="*/ 556 h 668"/>
              <a:gd name="T42" fmla="*/ 2358 w 3576"/>
              <a:gd name="T43" fmla="*/ 580 h 668"/>
              <a:gd name="T44" fmla="*/ 2396 w 3576"/>
              <a:gd name="T45" fmla="*/ 622 h 668"/>
              <a:gd name="T46" fmla="*/ 2450 w 3576"/>
              <a:gd name="T47" fmla="*/ 650 h 668"/>
              <a:gd name="T48" fmla="*/ 2520 w 3576"/>
              <a:gd name="T49" fmla="*/ 666 h 668"/>
              <a:gd name="T50" fmla="*/ 2560 w 3576"/>
              <a:gd name="T51" fmla="*/ 668 h 668"/>
              <a:gd name="T52" fmla="*/ 3576 w 3576"/>
              <a:gd name="T53" fmla="*/ 668 h 668"/>
              <a:gd name="T54" fmla="*/ 3576 w 3576"/>
              <a:gd name="T55" fmla="*/ 668 h 668"/>
              <a:gd name="T56" fmla="*/ 2560 w 3576"/>
              <a:gd name="T57" fmla="*/ 668 h 668"/>
              <a:gd name="T58" fmla="*/ 2520 w 3576"/>
              <a:gd name="T59" fmla="*/ 666 h 668"/>
              <a:gd name="T60" fmla="*/ 2450 w 3576"/>
              <a:gd name="T61" fmla="*/ 650 h 668"/>
              <a:gd name="T62" fmla="*/ 2396 w 3576"/>
              <a:gd name="T63" fmla="*/ 622 h 668"/>
              <a:gd name="T64" fmla="*/ 2358 w 3576"/>
              <a:gd name="T65" fmla="*/ 580 h 668"/>
              <a:gd name="T66" fmla="*/ 2344 w 3576"/>
              <a:gd name="T67" fmla="*/ 556 h 668"/>
              <a:gd name="T68" fmla="*/ 2336 w 3576"/>
              <a:gd name="T69" fmla="*/ 536 h 668"/>
              <a:gd name="T70" fmla="*/ 2312 w 3576"/>
              <a:gd name="T71" fmla="*/ 496 h 668"/>
              <a:gd name="T72" fmla="*/ 2286 w 3576"/>
              <a:gd name="T73" fmla="*/ 460 h 668"/>
              <a:gd name="T74" fmla="*/ 2254 w 3576"/>
              <a:gd name="T75" fmla="*/ 430 h 668"/>
              <a:gd name="T76" fmla="*/ 2218 w 3576"/>
              <a:gd name="T77" fmla="*/ 402 h 668"/>
              <a:gd name="T78" fmla="*/ 2178 w 3576"/>
              <a:gd name="T79" fmla="*/ 380 h 668"/>
              <a:gd name="T80" fmla="*/ 2136 w 3576"/>
              <a:gd name="T81" fmla="*/ 364 h 668"/>
              <a:gd name="T82" fmla="*/ 2090 w 3576"/>
              <a:gd name="T83" fmla="*/ 354 h 668"/>
              <a:gd name="T84" fmla="*/ 2042 w 3576"/>
              <a:gd name="T85" fmla="*/ 350 h 668"/>
              <a:gd name="T86" fmla="*/ 324 w 3576"/>
              <a:gd name="T87" fmla="*/ 350 h 668"/>
              <a:gd name="T88" fmla="*/ 258 w 3576"/>
              <a:gd name="T89" fmla="*/ 344 h 668"/>
              <a:gd name="T90" fmla="*/ 198 w 3576"/>
              <a:gd name="T91" fmla="*/ 324 h 668"/>
              <a:gd name="T92" fmla="*/ 144 w 3576"/>
              <a:gd name="T93" fmla="*/ 294 h 668"/>
              <a:gd name="T94" fmla="*/ 96 w 3576"/>
              <a:gd name="T95" fmla="*/ 256 h 668"/>
              <a:gd name="T96" fmla="*/ 56 w 3576"/>
              <a:gd name="T97" fmla="*/ 208 h 668"/>
              <a:gd name="T98" fmla="*/ 26 w 3576"/>
              <a:gd name="T99" fmla="*/ 152 h 668"/>
              <a:gd name="T100" fmla="*/ 6 w 3576"/>
              <a:gd name="T101" fmla="*/ 92 h 668"/>
              <a:gd name="T102" fmla="*/ 0 w 3576"/>
              <a:gd name="T103" fmla="*/ 26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76" h="668">
                <a:moveTo>
                  <a:pt x="0" y="0"/>
                </a:moveTo>
                <a:lnTo>
                  <a:pt x="0" y="0"/>
                </a:lnTo>
                <a:lnTo>
                  <a:pt x="0" y="26"/>
                </a:lnTo>
                <a:lnTo>
                  <a:pt x="0" y="26"/>
                </a:lnTo>
                <a:lnTo>
                  <a:pt x="2" y="60"/>
                </a:lnTo>
                <a:lnTo>
                  <a:pt x="6" y="92"/>
                </a:lnTo>
                <a:lnTo>
                  <a:pt x="14" y="122"/>
                </a:lnTo>
                <a:lnTo>
                  <a:pt x="26" y="152"/>
                </a:lnTo>
                <a:lnTo>
                  <a:pt x="40" y="180"/>
                </a:lnTo>
                <a:lnTo>
                  <a:pt x="56" y="208"/>
                </a:lnTo>
                <a:lnTo>
                  <a:pt x="74" y="232"/>
                </a:lnTo>
                <a:lnTo>
                  <a:pt x="96" y="256"/>
                </a:lnTo>
                <a:lnTo>
                  <a:pt x="118" y="276"/>
                </a:lnTo>
                <a:lnTo>
                  <a:pt x="144" y="294"/>
                </a:lnTo>
                <a:lnTo>
                  <a:pt x="170" y="312"/>
                </a:lnTo>
                <a:lnTo>
                  <a:pt x="198" y="324"/>
                </a:lnTo>
                <a:lnTo>
                  <a:pt x="228" y="336"/>
                </a:lnTo>
                <a:lnTo>
                  <a:pt x="258" y="344"/>
                </a:lnTo>
                <a:lnTo>
                  <a:pt x="292" y="348"/>
                </a:lnTo>
                <a:lnTo>
                  <a:pt x="324" y="350"/>
                </a:lnTo>
                <a:lnTo>
                  <a:pt x="1398" y="350"/>
                </a:lnTo>
                <a:lnTo>
                  <a:pt x="1398" y="350"/>
                </a:lnTo>
                <a:lnTo>
                  <a:pt x="2042" y="350"/>
                </a:lnTo>
                <a:lnTo>
                  <a:pt x="2042" y="350"/>
                </a:lnTo>
                <a:lnTo>
                  <a:pt x="2066" y="352"/>
                </a:lnTo>
                <a:lnTo>
                  <a:pt x="2090" y="354"/>
                </a:lnTo>
                <a:lnTo>
                  <a:pt x="2112" y="358"/>
                </a:lnTo>
                <a:lnTo>
                  <a:pt x="2136" y="364"/>
                </a:lnTo>
                <a:lnTo>
                  <a:pt x="2156" y="372"/>
                </a:lnTo>
                <a:lnTo>
                  <a:pt x="2178" y="380"/>
                </a:lnTo>
                <a:lnTo>
                  <a:pt x="2198" y="390"/>
                </a:lnTo>
                <a:lnTo>
                  <a:pt x="2218" y="402"/>
                </a:lnTo>
                <a:lnTo>
                  <a:pt x="2236" y="414"/>
                </a:lnTo>
                <a:lnTo>
                  <a:pt x="2254" y="430"/>
                </a:lnTo>
                <a:lnTo>
                  <a:pt x="2270" y="444"/>
                </a:lnTo>
                <a:lnTo>
                  <a:pt x="2286" y="460"/>
                </a:lnTo>
                <a:lnTo>
                  <a:pt x="2300" y="478"/>
                </a:lnTo>
                <a:lnTo>
                  <a:pt x="2312" y="496"/>
                </a:lnTo>
                <a:lnTo>
                  <a:pt x="2324" y="516"/>
                </a:lnTo>
                <a:lnTo>
                  <a:pt x="2336" y="536"/>
                </a:lnTo>
                <a:lnTo>
                  <a:pt x="2336" y="536"/>
                </a:lnTo>
                <a:lnTo>
                  <a:pt x="2344" y="556"/>
                </a:lnTo>
                <a:lnTo>
                  <a:pt x="2344" y="556"/>
                </a:lnTo>
                <a:lnTo>
                  <a:pt x="2358" y="580"/>
                </a:lnTo>
                <a:lnTo>
                  <a:pt x="2374" y="602"/>
                </a:lnTo>
                <a:lnTo>
                  <a:pt x="2396" y="622"/>
                </a:lnTo>
                <a:lnTo>
                  <a:pt x="2420" y="638"/>
                </a:lnTo>
                <a:lnTo>
                  <a:pt x="2450" y="650"/>
                </a:lnTo>
                <a:lnTo>
                  <a:pt x="2482" y="660"/>
                </a:lnTo>
                <a:lnTo>
                  <a:pt x="2520" y="666"/>
                </a:lnTo>
                <a:lnTo>
                  <a:pt x="2560" y="668"/>
                </a:lnTo>
                <a:lnTo>
                  <a:pt x="2560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2560" y="668"/>
                </a:lnTo>
                <a:lnTo>
                  <a:pt x="2560" y="668"/>
                </a:lnTo>
                <a:lnTo>
                  <a:pt x="2520" y="666"/>
                </a:lnTo>
                <a:lnTo>
                  <a:pt x="2482" y="660"/>
                </a:lnTo>
                <a:lnTo>
                  <a:pt x="2450" y="650"/>
                </a:lnTo>
                <a:lnTo>
                  <a:pt x="2420" y="638"/>
                </a:lnTo>
                <a:lnTo>
                  <a:pt x="2396" y="622"/>
                </a:lnTo>
                <a:lnTo>
                  <a:pt x="2374" y="602"/>
                </a:lnTo>
                <a:lnTo>
                  <a:pt x="2358" y="580"/>
                </a:lnTo>
                <a:lnTo>
                  <a:pt x="2344" y="556"/>
                </a:lnTo>
                <a:lnTo>
                  <a:pt x="2344" y="556"/>
                </a:lnTo>
                <a:lnTo>
                  <a:pt x="2336" y="536"/>
                </a:lnTo>
                <a:lnTo>
                  <a:pt x="2336" y="536"/>
                </a:lnTo>
                <a:lnTo>
                  <a:pt x="2324" y="516"/>
                </a:lnTo>
                <a:lnTo>
                  <a:pt x="2312" y="496"/>
                </a:lnTo>
                <a:lnTo>
                  <a:pt x="2300" y="478"/>
                </a:lnTo>
                <a:lnTo>
                  <a:pt x="2286" y="460"/>
                </a:lnTo>
                <a:lnTo>
                  <a:pt x="2270" y="444"/>
                </a:lnTo>
                <a:lnTo>
                  <a:pt x="2254" y="430"/>
                </a:lnTo>
                <a:lnTo>
                  <a:pt x="2236" y="414"/>
                </a:lnTo>
                <a:lnTo>
                  <a:pt x="2218" y="402"/>
                </a:lnTo>
                <a:lnTo>
                  <a:pt x="2198" y="390"/>
                </a:lnTo>
                <a:lnTo>
                  <a:pt x="2178" y="380"/>
                </a:lnTo>
                <a:lnTo>
                  <a:pt x="2156" y="372"/>
                </a:lnTo>
                <a:lnTo>
                  <a:pt x="2136" y="364"/>
                </a:lnTo>
                <a:lnTo>
                  <a:pt x="2112" y="358"/>
                </a:lnTo>
                <a:lnTo>
                  <a:pt x="2090" y="354"/>
                </a:lnTo>
                <a:lnTo>
                  <a:pt x="2066" y="352"/>
                </a:lnTo>
                <a:lnTo>
                  <a:pt x="2042" y="350"/>
                </a:lnTo>
                <a:lnTo>
                  <a:pt x="324" y="350"/>
                </a:lnTo>
                <a:lnTo>
                  <a:pt x="324" y="350"/>
                </a:lnTo>
                <a:lnTo>
                  <a:pt x="292" y="348"/>
                </a:lnTo>
                <a:lnTo>
                  <a:pt x="258" y="344"/>
                </a:lnTo>
                <a:lnTo>
                  <a:pt x="228" y="336"/>
                </a:lnTo>
                <a:lnTo>
                  <a:pt x="198" y="324"/>
                </a:lnTo>
                <a:lnTo>
                  <a:pt x="170" y="312"/>
                </a:lnTo>
                <a:lnTo>
                  <a:pt x="144" y="294"/>
                </a:lnTo>
                <a:lnTo>
                  <a:pt x="118" y="276"/>
                </a:lnTo>
                <a:lnTo>
                  <a:pt x="96" y="256"/>
                </a:lnTo>
                <a:lnTo>
                  <a:pt x="74" y="232"/>
                </a:lnTo>
                <a:lnTo>
                  <a:pt x="56" y="208"/>
                </a:lnTo>
                <a:lnTo>
                  <a:pt x="40" y="180"/>
                </a:lnTo>
                <a:lnTo>
                  <a:pt x="26" y="152"/>
                </a:lnTo>
                <a:lnTo>
                  <a:pt x="14" y="122"/>
                </a:lnTo>
                <a:lnTo>
                  <a:pt x="6" y="92"/>
                </a:lnTo>
                <a:lnTo>
                  <a:pt x="2" y="60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25"/>
          <p:cNvSpPr>
            <a:spLocks/>
          </p:cNvSpPr>
          <p:nvPr/>
        </p:nvSpPr>
        <p:spPr bwMode="auto">
          <a:xfrm>
            <a:off x="2721995" y="3257590"/>
            <a:ext cx="3457575" cy="504825"/>
          </a:xfrm>
          <a:custGeom>
            <a:avLst/>
            <a:gdLst>
              <a:gd name="T0" fmla="*/ 644 w 2178"/>
              <a:gd name="T1" fmla="*/ 0 h 318"/>
              <a:gd name="T2" fmla="*/ 644 w 2178"/>
              <a:gd name="T3" fmla="*/ 0 h 318"/>
              <a:gd name="T4" fmla="*/ 668 w 2178"/>
              <a:gd name="T5" fmla="*/ 2 h 318"/>
              <a:gd name="T6" fmla="*/ 714 w 2178"/>
              <a:gd name="T7" fmla="*/ 8 h 318"/>
              <a:gd name="T8" fmla="*/ 758 w 2178"/>
              <a:gd name="T9" fmla="*/ 22 h 318"/>
              <a:gd name="T10" fmla="*/ 800 w 2178"/>
              <a:gd name="T11" fmla="*/ 40 h 318"/>
              <a:gd name="T12" fmla="*/ 838 w 2178"/>
              <a:gd name="T13" fmla="*/ 64 h 318"/>
              <a:gd name="T14" fmla="*/ 872 w 2178"/>
              <a:gd name="T15" fmla="*/ 94 h 318"/>
              <a:gd name="T16" fmla="*/ 902 w 2178"/>
              <a:gd name="T17" fmla="*/ 128 h 318"/>
              <a:gd name="T18" fmla="*/ 926 w 2178"/>
              <a:gd name="T19" fmla="*/ 166 h 318"/>
              <a:gd name="T20" fmla="*/ 938 w 2178"/>
              <a:gd name="T21" fmla="*/ 186 h 318"/>
              <a:gd name="T22" fmla="*/ 946 w 2178"/>
              <a:gd name="T23" fmla="*/ 206 h 318"/>
              <a:gd name="T24" fmla="*/ 976 w 2178"/>
              <a:gd name="T25" fmla="*/ 252 h 318"/>
              <a:gd name="T26" fmla="*/ 1022 w 2178"/>
              <a:gd name="T27" fmla="*/ 288 h 318"/>
              <a:gd name="T28" fmla="*/ 1084 w 2178"/>
              <a:gd name="T29" fmla="*/ 310 h 318"/>
              <a:gd name="T30" fmla="*/ 1162 w 2178"/>
              <a:gd name="T31" fmla="*/ 318 h 318"/>
              <a:gd name="T32" fmla="*/ 2178 w 2178"/>
              <a:gd name="T33" fmla="*/ 318 h 318"/>
              <a:gd name="T34" fmla="*/ 2178 w 2178"/>
              <a:gd name="T35" fmla="*/ 318 h 318"/>
              <a:gd name="T36" fmla="*/ 1162 w 2178"/>
              <a:gd name="T37" fmla="*/ 318 h 318"/>
              <a:gd name="T38" fmla="*/ 1084 w 2178"/>
              <a:gd name="T39" fmla="*/ 310 h 318"/>
              <a:gd name="T40" fmla="*/ 1022 w 2178"/>
              <a:gd name="T41" fmla="*/ 288 h 318"/>
              <a:gd name="T42" fmla="*/ 976 w 2178"/>
              <a:gd name="T43" fmla="*/ 252 h 318"/>
              <a:gd name="T44" fmla="*/ 946 w 2178"/>
              <a:gd name="T45" fmla="*/ 206 h 318"/>
              <a:gd name="T46" fmla="*/ 938 w 2178"/>
              <a:gd name="T47" fmla="*/ 186 h 318"/>
              <a:gd name="T48" fmla="*/ 926 w 2178"/>
              <a:gd name="T49" fmla="*/ 166 h 318"/>
              <a:gd name="T50" fmla="*/ 902 w 2178"/>
              <a:gd name="T51" fmla="*/ 128 h 318"/>
              <a:gd name="T52" fmla="*/ 872 w 2178"/>
              <a:gd name="T53" fmla="*/ 94 h 318"/>
              <a:gd name="T54" fmla="*/ 838 w 2178"/>
              <a:gd name="T55" fmla="*/ 64 h 318"/>
              <a:gd name="T56" fmla="*/ 800 w 2178"/>
              <a:gd name="T57" fmla="*/ 40 h 318"/>
              <a:gd name="T58" fmla="*/ 758 w 2178"/>
              <a:gd name="T59" fmla="*/ 22 h 318"/>
              <a:gd name="T60" fmla="*/ 714 w 2178"/>
              <a:gd name="T61" fmla="*/ 8 h 318"/>
              <a:gd name="T62" fmla="*/ 668 w 2178"/>
              <a:gd name="T63" fmla="*/ 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78" h="318">
                <a:moveTo>
                  <a:pt x="644" y="0"/>
                </a:moveTo>
                <a:lnTo>
                  <a:pt x="644" y="0"/>
                </a:lnTo>
                <a:lnTo>
                  <a:pt x="0" y="0"/>
                </a:lnTo>
                <a:lnTo>
                  <a:pt x="644" y="0"/>
                </a:lnTo>
                <a:lnTo>
                  <a:pt x="644" y="0"/>
                </a:lnTo>
                <a:lnTo>
                  <a:pt x="668" y="2"/>
                </a:lnTo>
                <a:lnTo>
                  <a:pt x="692" y="4"/>
                </a:lnTo>
                <a:lnTo>
                  <a:pt x="714" y="8"/>
                </a:lnTo>
                <a:lnTo>
                  <a:pt x="738" y="14"/>
                </a:lnTo>
                <a:lnTo>
                  <a:pt x="758" y="22"/>
                </a:lnTo>
                <a:lnTo>
                  <a:pt x="780" y="30"/>
                </a:lnTo>
                <a:lnTo>
                  <a:pt x="800" y="40"/>
                </a:lnTo>
                <a:lnTo>
                  <a:pt x="820" y="52"/>
                </a:lnTo>
                <a:lnTo>
                  <a:pt x="838" y="64"/>
                </a:lnTo>
                <a:lnTo>
                  <a:pt x="856" y="80"/>
                </a:lnTo>
                <a:lnTo>
                  <a:pt x="872" y="94"/>
                </a:lnTo>
                <a:lnTo>
                  <a:pt x="888" y="110"/>
                </a:lnTo>
                <a:lnTo>
                  <a:pt x="902" y="128"/>
                </a:lnTo>
                <a:lnTo>
                  <a:pt x="914" y="146"/>
                </a:lnTo>
                <a:lnTo>
                  <a:pt x="926" y="166"/>
                </a:lnTo>
                <a:lnTo>
                  <a:pt x="938" y="186"/>
                </a:lnTo>
                <a:lnTo>
                  <a:pt x="938" y="186"/>
                </a:lnTo>
                <a:lnTo>
                  <a:pt x="946" y="206"/>
                </a:lnTo>
                <a:lnTo>
                  <a:pt x="946" y="206"/>
                </a:lnTo>
                <a:lnTo>
                  <a:pt x="960" y="230"/>
                </a:lnTo>
                <a:lnTo>
                  <a:pt x="976" y="252"/>
                </a:lnTo>
                <a:lnTo>
                  <a:pt x="998" y="272"/>
                </a:lnTo>
                <a:lnTo>
                  <a:pt x="1022" y="288"/>
                </a:lnTo>
                <a:lnTo>
                  <a:pt x="1052" y="300"/>
                </a:lnTo>
                <a:lnTo>
                  <a:pt x="1084" y="310"/>
                </a:lnTo>
                <a:lnTo>
                  <a:pt x="1122" y="316"/>
                </a:lnTo>
                <a:lnTo>
                  <a:pt x="1162" y="318"/>
                </a:lnTo>
                <a:lnTo>
                  <a:pt x="1162" y="318"/>
                </a:lnTo>
                <a:lnTo>
                  <a:pt x="2178" y="318"/>
                </a:lnTo>
                <a:lnTo>
                  <a:pt x="2178" y="318"/>
                </a:lnTo>
                <a:lnTo>
                  <a:pt x="2178" y="318"/>
                </a:lnTo>
                <a:lnTo>
                  <a:pt x="1162" y="318"/>
                </a:lnTo>
                <a:lnTo>
                  <a:pt x="1162" y="318"/>
                </a:lnTo>
                <a:lnTo>
                  <a:pt x="1122" y="316"/>
                </a:lnTo>
                <a:lnTo>
                  <a:pt x="1084" y="310"/>
                </a:lnTo>
                <a:lnTo>
                  <a:pt x="1052" y="300"/>
                </a:lnTo>
                <a:lnTo>
                  <a:pt x="1022" y="288"/>
                </a:lnTo>
                <a:lnTo>
                  <a:pt x="998" y="272"/>
                </a:lnTo>
                <a:lnTo>
                  <a:pt x="976" y="252"/>
                </a:lnTo>
                <a:lnTo>
                  <a:pt x="960" y="230"/>
                </a:lnTo>
                <a:lnTo>
                  <a:pt x="946" y="206"/>
                </a:lnTo>
                <a:lnTo>
                  <a:pt x="946" y="206"/>
                </a:lnTo>
                <a:lnTo>
                  <a:pt x="938" y="186"/>
                </a:lnTo>
                <a:lnTo>
                  <a:pt x="938" y="186"/>
                </a:lnTo>
                <a:lnTo>
                  <a:pt x="926" y="166"/>
                </a:lnTo>
                <a:lnTo>
                  <a:pt x="914" y="146"/>
                </a:lnTo>
                <a:lnTo>
                  <a:pt x="902" y="128"/>
                </a:lnTo>
                <a:lnTo>
                  <a:pt x="888" y="110"/>
                </a:lnTo>
                <a:lnTo>
                  <a:pt x="872" y="94"/>
                </a:lnTo>
                <a:lnTo>
                  <a:pt x="856" y="80"/>
                </a:lnTo>
                <a:lnTo>
                  <a:pt x="838" y="64"/>
                </a:lnTo>
                <a:lnTo>
                  <a:pt x="820" y="52"/>
                </a:lnTo>
                <a:lnTo>
                  <a:pt x="800" y="40"/>
                </a:lnTo>
                <a:lnTo>
                  <a:pt x="780" y="30"/>
                </a:lnTo>
                <a:lnTo>
                  <a:pt x="758" y="22"/>
                </a:lnTo>
                <a:lnTo>
                  <a:pt x="738" y="14"/>
                </a:lnTo>
                <a:lnTo>
                  <a:pt x="714" y="8"/>
                </a:lnTo>
                <a:lnTo>
                  <a:pt x="692" y="4"/>
                </a:lnTo>
                <a:lnTo>
                  <a:pt x="668" y="2"/>
                </a:lnTo>
                <a:lnTo>
                  <a:pt x="644" y="0"/>
                </a:lnTo>
                <a:close/>
              </a:path>
            </a:pathLst>
          </a:custGeom>
          <a:solidFill>
            <a:srgbClr val="C43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26"/>
          <p:cNvSpPr>
            <a:spLocks/>
          </p:cNvSpPr>
          <p:nvPr/>
        </p:nvSpPr>
        <p:spPr bwMode="auto">
          <a:xfrm>
            <a:off x="2721995" y="3257590"/>
            <a:ext cx="3457575" cy="504825"/>
          </a:xfrm>
          <a:custGeom>
            <a:avLst/>
            <a:gdLst>
              <a:gd name="T0" fmla="*/ 644 w 2178"/>
              <a:gd name="T1" fmla="*/ 0 h 318"/>
              <a:gd name="T2" fmla="*/ 644 w 2178"/>
              <a:gd name="T3" fmla="*/ 0 h 318"/>
              <a:gd name="T4" fmla="*/ 668 w 2178"/>
              <a:gd name="T5" fmla="*/ 2 h 318"/>
              <a:gd name="T6" fmla="*/ 714 w 2178"/>
              <a:gd name="T7" fmla="*/ 8 h 318"/>
              <a:gd name="T8" fmla="*/ 758 w 2178"/>
              <a:gd name="T9" fmla="*/ 22 h 318"/>
              <a:gd name="T10" fmla="*/ 800 w 2178"/>
              <a:gd name="T11" fmla="*/ 40 h 318"/>
              <a:gd name="T12" fmla="*/ 838 w 2178"/>
              <a:gd name="T13" fmla="*/ 64 h 318"/>
              <a:gd name="T14" fmla="*/ 872 w 2178"/>
              <a:gd name="T15" fmla="*/ 94 h 318"/>
              <a:gd name="T16" fmla="*/ 902 w 2178"/>
              <a:gd name="T17" fmla="*/ 128 h 318"/>
              <a:gd name="T18" fmla="*/ 926 w 2178"/>
              <a:gd name="T19" fmla="*/ 166 h 318"/>
              <a:gd name="T20" fmla="*/ 938 w 2178"/>
              <a:gd name="T21" fmla="*/ 186 h 318"/>
              <a:gd name="T22" fmla="*/ 946 w 2178"/>
              <a:gd name="T23" fmla="*/ 206 h 318"/>
              <a:gd name="T24" fmla="*/ 976 w 2178"/>
              <a:gd name="T25" fmla="*/ 252 h 318"/>
              <a:gd name="T26" fmla="*/ 1022 w 2178"/>
              <a:gd name="T27" fmla="*/ 288 h 318"/>
              <a:gd name="T28" fmla="*/ 1084 w 2178"/>
              <a:gd name="T29" fmla="*/ 310 h 318"/>
              <a:gd name="T30" fmla="*/ 1162 w 2178"/>
              <a:gd name="T31" fmla="*/ 318 h 318"/>
              <a:gd name="T32" fmla="*/ 2178 w 2178"/>
              <a:gd name="T33" fmla="*/ 318 h 318"/>
              <a:gd name="T34" fmla="*/ 2178 w 2178"/>
              <a:gd name="T35" fmla="*/ 318 h 318"/>
              <a:gd name="T36" fmla="*/ 1162 w 2178"/>
              <a:gd name="T37" fmla="*/ 318 h 318"/>
              <a:gd name="T38" fmla="*/ 1084 w 2178"/>
              <a:gd name="T39" fmla="*/ 310 h 318"/>
              <a:gd name="T40" fmla="*/ 1022 w 2178"/>
              <a:gd name="T41" fmla="*/ 288 h 318"/>
              <a:gd name="T42" fmla="*/ 976 w 2178"/>
              <a:gd name="T43" fmla="*/ 252 h 318"/>
              <a:gd name="T44" fmla="*/ 946 w 2178"/>
              <a:gd name="T45" fmla="*/ 206 h 318"/>
              <a:gd name="T46" fmla="*/ 938 w 2178"/>
              <a:gd name="T47" fmla="*/ 186 h 318"/>
              <a:gd name="T48" fmla="*/ 926 w 2178"/>
              <a:gd name="T49" fmla="*/ 166 h 318"/>
              <a:gd name="T50" fmla="*/ 902 w 2178"/>
              <a:gd name="T51" fmla="*/ 128 h 318"/>
              <a:gd name="T52" fmla="*/ 872 w 2178"/>
              <a:gd name="T53" fmla="*/ 94 h 318"/>
              <a:gd name="T54" fmla="*/ 838 w 2178"/>
              <a:gd name="T55" fmla="*/ 64 h 318"/>
              <a:gd name="T56" fmla="*/ 800 w 2178"/>
              <a:gd name="T57" fmla="*/ 40 h 318"/>
              <a:gd name="T58" fmla="*/ 758 w 2178"/>
              <a:gd name="T59" fmla="*/ 22 h 318"/>
              <a:gd name="T60" fmla="*/ 714 w 2178"/>
              <a:gd name="T61" fmla="*/ 8 h 318"/>
              <a:gd name="T62" fmla="*/ 668 w 2178"/>
              <a:gd name="T63" fmla="*/ 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78" h="318">
                <a:moveTo>
                  <a:pt x="644" y="0"/>
                </a:moveTo>
                <a:lnTo>
                  <a:pt x="644" y="0"/>
                </a:lnTo>
                <a:lnTo>
                  <a:pt x="0" y="0"/>
                </a:lnTo>
                <a:lnTo>
                  <a:pt x="644" y="0"/>
                </a:lnTo>
                <a:lnTo>
                  <a:pt x="644" y="0"/>
                </a:lnTo>
                <a:lnTo>
                  <a:pt x="668" y="2"/>
                </a:lnTo>
                <a:lnTo>
                  <a:pt x="692" y="4"/>
                </a:lnTo>
                <a:lnTo>
                  <a:pt x="714" y="8"/>
                </a:lnTo>
                <a:lnTo>
                  <a:pt x="738" y="14"/>
                </a:lnTo>
                <a:lnTo>
                  <a:pt x="758" y="22"/>
                </a:lnTo>
                <a:lnTo>
                  <a:pt x="780" y="30"/>
                </a:lnTo>
                <a:lnTo>
                  <a:pt x="800" y="40"/>
                </a:lnTo>
                <a:lnTo>
                  <a:pt x="820" y="52"/>
                </a:lnTo>
                <a:lnTo>
                  <a:pt x="838" y="64"/>
                </a:lnTo>
                <a:lnTo>
                  <a:pt x="856" y="80"/>
                </a:lnTo>
                <a:lnTo>
                  <a:pt x="872" y="94"/>
                </a:lnTo>
                <a:lnTo>
                  <a:pt x="888" y="110"/>
                </a:lnTo>
                <a:lnTo>
                  <a:pt x="902" y="128"/>
                </a:lnTo>
                <a:lnTo>
                  <a:pt x="914" y="146"/>
                </a:lnTo>
                <a:lnTo>
                  <a:pt x="926" y="166"/>
                </a:lnTo>
                <a:lnTo>
                  <a:pt x="938" y="186"/>
                </a:lnTo>
                <a:lnTo>
                  <a:pt x="938" y="186"/>
                </a:lnTo>
                <a:lnTo>
                  <a:pt x="946" y="206"/>
                </a:lnTo>
                <a:lnTo>
                  <a:pt x="946" y="206"/>
                </a:lnTo>
                <a:lnTo>
                  <a:pt x="960" y="230"/>
                </a:lnTo>
                <a:lnTo>
                  <a:pt x="976" y="252"/>
                </a:lnTo>
                <a:lnTo>
                  <a:pt x="998" y="272"/>
                </a:lnTo>
                <a:lnTo>
                  <a:pt x="1022" y="288"/>
                </a:lnTo>
                <a:lnTo>
                  <a:pt x="1052" y="300"/>
                </a:lnTo>
                <a:lnTo>
                  <a:pt x="1084" y="310"/>
                </a:lnTo>
                <a:lnTo>
                  <a:pt x="1122" y="316"/>
                </a:lnTo>
                <a:lnTo>
                  <a:pt x="1162" y="318"/>
                </a:lnTo>
                <a:lnTo>
                  <a:pt x="1162" y="318"/>
                </a:lnTo>
                <a:lnTo>
                  <a:pt x="2178" y="318"/>
                </a:lnTo>
                <a:lnTo>
                  <a:pt x="2178" y="318"/>
                </a:lnTo>
                <a:lnTo>
                  <a:pt x="2178" y="318"/>
                </a:lnTo>
                <a:lnTo>
                  <a:pt x="1162" y="318"/>
                </a:lnTo>
                <a:lnTo>
                  <a:pt x="1162" y="318"/>
                </a:lnTo>
                <a:lnTo>
                  <a:pt x="1122" y="316"/>
                </a:lnTo>
                <a:lnTo>
                  <a:pt x="1084" y="310"/>
                </a:lnTo>
                <a:lnTo>
                  <a:pt x="1052" y="300"/>
                </a:lnTo>
                <a:lnTo>
                  <a:pt x="1022" y="288"/>
                </a:lnTo>
                <a:lnTo>
                  <a:pt x="998" y="272"/>
                </a:lnTo>
                <a:lnTo>
                  <a:pt x="976" y="252"/>
                </a:lnTo>
                <a:lnTo>
                  <a:pt x="960" y="230"/>
                </a:lnTo>
                <a:lnTo>
                  <a:pt x="946" y="206"/>
                </a:lnTo>
                <a:lnTo>
                  <a:pt x="946" y="206"/>
                </a:lnTo>
                <a:lnTo>
                  <a:pt x="938" y="186"/>
                </a:lnTo>
                <a:lnTo>
                  <a:pt x="938" y="186"/>
                </a:lnTo>
                <a:lnTo>
                  <a:pt x="926" y="166"/>
                </a:lnTo>
                <a:lnTo>
                  <a:pt x="914" y="146"/>
                </a:lnTo>
                <a:lnTo>
                  <a:pt x="902" y="128"/>
                </a:lnTo>
                <a:lnTo>
                  <a:pt x="888" y="110"/>
                </a:lnTo>
                <a:lnTo>
                  <a:pt x="872" y="94"/>
                </a:lnTo>
                <a:lnTo>
                  <a:pt x="856" y="80"/>
                </a:lnTo>
                <a:lnTo>
                  <a:pt x="838" y="64"/>
                </a:lnTo>
                <a:lnTo>
                  <a:pt x="820" y="52"/>
                </a:lnTo>
                <a:lnTo>
                  <a:pt x="800" y="40"/>
                </a:lnTo>
                <a:lnTo>
                  <a:pt x="780" y="30"/>
                </a:lnTo>
                <a:lnTo>
                  <a:pt x="758" y="22"/>
                </a:lnTo>
                <a:lnTo>
                  <a:pt x="738" y="14"/>
                </a:lnTo>
                <a:lnTo>
                  <a:pt x="714" y="8"/>
                </a:lnTo>
                <a:lnTo>
                  <a:pt x="692" y="4"/>
                </a:lnTo>
                <a:lnTo>
                  <a:pt x="668" y="2"/>
                </a:lnTo>
                <a:lnTo>
                  <a:pt x="64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28"/>
          <p:cNvSpPr>
            <a:spLocks/>
          </p:cNvSpPr>
          <p:nvPr/>
        </p:nvSpPr>
        <p:spPr bwMode="auto">
          <a:xfrm>
            <a:off x="502670" y="2187615"/>
            <a:ext cx="5676900" cy="1574800"/>
          </a:xfrm>
          <a:custGeom>
            <a:avLst/>
            <a:gdLst>
              <a:gd name="T0" fmla="*/ 3576 w 3576"/>
              <a:gd name="T1" fmla="*/ 992 h 992"/>
              <a:gd name="T2" fmla="*/ 2560 w 3576"/>
              <a:gd name="T3" fmla="*/ 992 h 992"/>
              <a:gd name="T4" fmla="*/ 2482 w 3576"/>
              <a:gd name="T5" fmla="*/ 984 h 992"/>
              <a:gd name="T6" fmla="*/ 2420 w 3576"/>
              <a:gd name="T7" fmla="*/ 962 h 992"/>
              <a:gd name="T8" fmla="*/ 2374 w 3576"/>
              <a:gd name="T9" fmla="*/ 926 h 992"/>
              <a:gd name="T10" fmla="*/ 2344 w 3576"/>
              <a:gd name="T11" fmla="*/ 880 h 992"/>
              <a:gd name="T12" fmla="*/ 2336 w 3576"/>
              <a:gd name="T13" fmla="*/ 860 h 992"/>
              <a:gd name="T14" fmla="*/ 2324 w 3576"/>
              <a:gd name="T15" fmla="*/ 840 h 992"/>
              <a:gd name="T16" fmla="*/ 2300 w 3576"/>
              <a:gd name="T17" fmla="*/ 802 h 992"/>
              <a:gd name="T18" fmla="*/ 2270 w 3576"/>
              <a:gd name="T19" fmla="*/ 768 h 992"/>
              <a:gd name="T20" fmla="*/ 2236 w 3576"/>
              <a:gd name="T21" fmla="*/ 738 h 992"/>
              <a:gd name="T22" fmla="*/ 2198 w 3576"/>
              <a:gd name="T23" fmla="*/ 714 h 992"/>
              <a:gd name="T24" fmla="*/ 2156 w 3576"/>
              <a:gd name="T25" fmla="*/ 696 h 992"/>
              <a:gd name="T26" fmla="*/ 2112 w 3576"/>
              <a:gd name="T27" fmla="*/ 682 h 992"/>
              <a:gd name="T28" fmla="*/ 2066 w 3576"/>
              <a:gd name="T29" fmla="*/ 676 h 992"/>
              <a:gd name="T30" fmla="*/ 324 w 3576"/>
              <a:gd name="T31" fmla="*/ 674 h 992"/>
              <a:gd name="T32" fmla="*/ 292 w 3576"/>
              <a:gd name="T33" fmla="*/ 672 h 992"/>
              <a:gd name="T34" fmla="*/ 228 w 3576"/>
              <a:gd name="T35" fmla="*/ 660 h 992"/>
              <a:gd name="T36" fmla="*/ 170 w 3576"/>
              <a:gd name="T37" fmla="*/ 636 h 992"/>
              <a:gd name="T38" fmla="*/ 118 w 3576"/>
              <a:gd name="T39" fmla="*/ 600 h 992"/>
              <a:gd name="T40" fmla="*/ 74 w 3576"/>
              <a:gd name="T41" fmla="*/ 556 h 992"/>
              <a:gd name="T42" fmla="*/ 40 w 3576"/>
              <a:gd name="T43" fmla="*/ 504 h 992"/>
              <a:gd name="T44" fmla="*/ 14 w 3576"/>
              <a:gd name="T45" fmla="*/ 446 h 992"/>
              <a:gd name="T46" fmla="*/ 2 w 3576"/>
              <a:gd name="T47" fmla="*/ 384 h 992"/>
              <a:gd name="T48" fmla="*/ 0 w 3576"/>
              <a:gd name="T49" fmla="*/ 324 h 992"/>
              <a:gd name="T50" fmla="*/ 2 w 3576"/>
              <a:gd name="T51" fmla="*/ 290 h 992"/>
              <a:gd name="T52" fmla="*/ 14 w 3576"/>
              <a:gd name="T53" fmla="*/ 226 h 992"/>
              <a:gd name="T54" fmla="*/ 40 w 3576"/>
              <a:gd name="T55" fmla="*/ 168 h 992"/>
              <a:gd name="T56" fmla="*/ 74 w 3576"/>
              <a:gd name="T57" fmla="*/ 116 h 992"/>
              <a:gd name="T58" fmla="*/ 118 w 3576"/>
              <a:gd name="T59" fmla="*/ 74 h 992"/>
              <a:gd name="T60" fmla="*/ 170 w 3576"/>
              <a:gd name="T61" fmla="*/ 38 h 992"/>
              <a:gd name="T62" fmla="*/ 228 w 3576"/>
              <a:gd name="T63" fmla="*/ 14 h 992"/>
              <a:gd name="T64" fmla="*/ 292 w 3576"/>
              <a:gd name="T65" fmla="*/ 0 h 992"/>
              <a:gd name="T66" fmla="*/ 2050 w 3576"/>
              <a:gd name="T67" fmla="*/ 0 h 992"/>
              <a:gd name="T68" fmla="*/ 2084 w 3576"/>
              <a:gd name="T69" fmla="*/ 0 h 992"/>
              <a:gd name="T70" fmla="*/ 2146 w 3576"/>
              <a:gd name="T71" fmla="*/ 14 h 992"/>
              <a:gd name="T72" fmla="*/ 2204 w 3576"/>
              <a:gd name="T73" fmla="*/ 38 h 992"/>
              <a:gd name="T74" fmla="*/ 2256 w 3576"/>
              <a:gd name="T75" fmla="*/ 74 h 992"/>
              <a:gd name="T76" fmla="*/ 2300 w 3576"/>
              <a:gd name="T77" fmla="*/ 116 h 992"/>
              <a:gd name="T78" fmla="*/ 2334 w 3576"/>
              <a:gd name="T79" fmla="*/ 168 h 992"/>
              <a:gd name="T80" fmla="*/ 2360 w 3576"/>
              <a:gd name="T81" fmla="*/ 226 h 992"/>
              <a:gd name="T82" fmla="*/ 2372 w 3576"/>
              <a:gd name="T83" fmla="*/ 290 h 992"/>
              <a:gd name="T84" fmla="*/ 2374 w 3576"/>
              <a:gd name="T85" fmla="*/ 774 h 992"/>
              <a:gd name="T86" fmla="*/ 2374 w 3576"/>
              <a:gd name="T87" fmla="*/ 790 h 992"/>
              <a:gd name="T88" fmla="*/ 2382 w 3576"/>
              <a:gd name="T89" fmla="*/ 822 h 992"/>
              <a:gd name="T90" fmla="*/ 2394 w 3576"/>
              <a:gd name="T91" fmla="*/ 852 h 992"/>
              <a:gd name="T92" fmla="*/ 2412 w 3576"/>
              <a:gd name="T93" fmla="*/ 878 h 992"/>
              <a:gd name="T94" fmla="*/ 2434 w 3576"/>
              <a:gd name="T95" fmla="*/ 898 h 992"/>
              <a:gd name="T96" fmla="*/ 2458 w 3576"/>
              <a:gd name="T97" fmla="*/ 916 h 992"/>
              <a:gd name="T98" fmla="*/ 2488 w 3576"/>
              <a:gd name="T99" fmla="*/ 928 h 992"/>
              <a:gd name="T100" fmla="*/ 2520 w 3576"/>
              <a:gd name="T101" fmla="*/ 936 h 992"/>
              <a:gd name="T102" fmla="*/ 2536 w 3576"/>
              <a:gd name="T103" fmla="*/ 936 h 992"/>
              <a:gd name="T104" fmla="*/ 3576 w 3576"/>
              <a:gd name="T105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2">
                <a:moveTo>
                  <a:pt x="3576" y="992"/>
                </a:moveTo>
                <a:lnTo>
                  <a:pt x="3576" y="992"/>
                </a:lnTo>
                <a:lnTo>
                  <a:pt x="2560" y="992"/>
                </a:lnTo>
                <a:lnTo>
                  <a:pt x="2560" y="992"/>
                </a:lnTo>
                <a:lnTo>
                  <a:pt x="2520" y="990"/>
                </a:lnTo>
                <a:lnTo>
                  <a:pt x="2482" y="984"/>
                </a:lnTo>
                <a:lnTo>
                  <a:pt x="2450" y="974"/>
                </a:lnTo>
                <a:lnTo>
                  <a:pt x="2420" y="962"/>
                </a:lnTo>
                <a:lnTo>
                  <a:pt x="2396" y="946"/>
                </a:lnTo>
                <a:lnTo>
                  <a:pt x="2374" y="926"/>
                </a:lnTo>
                <a:lnTo>
                  <a:pt x="2358" y="904"/>
                </a:lnTo>
                <a:lnTo>
                  <a:pt x="2344" y="880"/>
                </a:lnTo>
                <a:lnTo>
                  <a:pt x="2344" y="880"/>
                </a:lnTo>
                <a:lnTo>
                  <a:pt x="2336" y="860"/>
                </a:lnTo>
                <a:lnTo>
                  <a:pt x="2336" y="860"/>
                </a:lnTo>
                <a:lnTo>
                  <a:pt x="2324" y="840"/>
                </a:lnTo>
                <a:lnTo>
                  <a:pt x="2312" y="820"/>
                </a:lnTo>
                <a:lnTo>
                  <a:pt x="2300" y="802"/>
                </a:lnTo>
                <a:lnTo>
                  <a:pt x="2286" y="784"/>
                </a:lnTo>
                <a:lnTo>
                  <a:pt x="2270" y="768"/>
                </a:lnTo>
                <a:lnTo>
                  <a:pt x="2254" y="754"/>
                </a:lnTo>
                <a:lnTo>
                  <a:pt x="2236" y="738"/>
                </a:lnTo>
                <a:lnTo>
                  <a:pt x="2218" y="726"/>
                </a:lnTo>
                <a:lnTo>
                  <a:pt x="2198" y="714"/>
                </a:lnTo>
                <a:lnTo>
                  <a:pt x="2178" y="704"/>
                </a:lnTo>
                <a:lnTo>
                  <a:pt x="2156" y="696"/>
                </a:lnTo>
                <a:lnTo>
                  <a:pt x="2136" y="688"/>
                </a:lnTo>
                <a:lnTo>
                  <a:pt x="2112" y="682"/>
                </a:lnTo>
                <a:lnTo>
                  <a:pt x="2090" y="678"/>
                </a:lnTo>
                <a:lnTo>
                  <a:pt x="2066" y="676"/>
                </a:lnTo>
                <a:lnTo>
                  <a:pt x="2042" y="674"/>
                </a:lnTo>
                <a:lnTo>
                  <a:pt x="324" y="674"/>
                </a:lnTo>
                <a:lnTo>
                  <a:pt x="324" y="674"/>
                </a:lnTo>
                <a:lnTo>
                  <a:pt x="292" y="672"/>
                </a:lnTo>
                <a:lnTo>
                  <a:pt x="258" y="668"/>
                </a:lnTo>
                <a:lnTo>
                  <a:pt x="228" y="660"/>
                </a:lnTo>
                <a:lnTo>
                  <a:pt x="198" y="648"/>
                </a:lnTo>
                <a:lnTo>
                  <a:pt x="170" y="636"/>
                </a:lnTo>
                <a:lnTo>
                  <a:pt x="144" y="618"/>
                </a:lnTo>
                <a:lnTo>
                  <a:pt x="118" y="600"/>
                </a:lnTo>
                <a:lnTo>
                  <a:pt x="96" y="580"/>
                </a:lnTo>
                <a:lnTo>
                  <a:pt x="74" y="556"/>
                </a:lnTo>
                <a:lnTo>
                  <a:pt x="56" y="532"/>
                </a:lnTo>
                <a:lnTo>
                  <a:pt x="40" y="504"/>
                </a:lnTo>
                <a:lnTo>
                  <a:pt x="26" y="476"/>
                </a:lnTo>
                <a:lnTo>
                  <a:pt x="14" y="446"/>
                </a:lnTo>
                <a:lnTo>
                  <a:pt x="6" y="416"/>
                </a:lnTo>
                <a:lnTo>
                  <a:pt x="2" y="384"/>
                </a:lnTo>
                <a:lnTo>
                  <a:pt x="0" y="350"/>
                </a:lnTo>
                <a:lnTo>
                  <a:pt x="0" y="324"/>
                </a:lnTo>
                <a:lnTo>
                  <a:pt x="0" y="324"/>
                </a:lnTo>
                <a:lnTo>
                  <a:pt x="2" y="290"/>
                </a:lnTo>
                <a:lnTo>
                  <a:pt x="6" y="258"/>
                </a:lnTo>
                <a:lnTo>
                  <a:pt x="14" y="226"/>
                </a:lnTo>
                <a:lnTo>
                  <a:pt x="26" y="198"/>
                </a:lnTo>
                <a:lnTo>
                  <a:pt x="40" y="168"/>
                </a:lnTo>
                <a:lnTo>
                  <a:pt x="56" y="142"/>
                </a:lnTo>
                <a:lnTo>
                  <a:pt x="74" y="116"/>
                </a:lnTo>
                <a:lnTo>
                  <a:pt x="96" y="94"/>
                </a:lnTo>
                <a:lnTo>
                  <a:pt x="118" y="74"/>
                </a:lnTo>
                <a:lnTo>
                  <a:pt x="144" y="54"/>
                </a:lnTo>
                <a:lnTo>
                  <a:pt x="170" y="38"/>
                </a:lnTo>
                <a:lnTo>
                  <a:pt x="198" y="24"/>
                </a:lnTo>
                <a:lnTo>
                  <a:pt x="228" y="14"/>
                </a:lnTo>
                <a:lnTo>
                  <a:pt x="258" y="6"/>
                </a:lnTo>
                <a:lnTo>
                  <a:pt x="292" y="0"/>
                </a:lnTo>
                <a:lnTo>
                  <a:pt x="324" y="0"/>
                </a:lnTo>
                <a:lnTo>
                  <a:pt x="2050" y="0"/>
                </a:lnTo>
                <a:lnTo>
                  <a:pt x="2050" y="0"/>
                </a:lnTo>
                <a:lnTo>
                  <a:pt x="2084" y="0"/>
                </a:lnTo>
                <a:lnTo>
                  <a:pt x="2116" y="6"/>
                </a:lnTo>
                <a:lnTo>
                  <a:pt x="2146" y="14"/>
                </a:lnTo>
                <a:lnTo>
                  <a:pt x="2176" y="24"/>
                </a:lnTo>
                <a:lnTo>
                  <a:pt x="2204" y="38"/>
                </a:lnTo>
                <a:lnTo>
                  <a:pt x="2232" y="54"/>
                </a:lnTo>
                <a:lnTo>
                  <a:pt x="2256" y="74"/>
                </a:lnTo>
                <a:lnTo>
                  <a:pt x="2280" y="94"/>
                </a:lnTo>
                <a:lnTo>
                  <a:pt x="2300" y="116"/>
                </a:lnTo>
                <a:lnTo>
                  <a:pt x="2318" y="142"/>
                </a:lnTo>
                <a:lnTo>
                  <a:pt x="2334" y="168"/>
                </a:lnTo>
                <a:lnTo>
                  <a:pt x="2348" y="198"/>
                </a:lnTo>
                <a:lnTo>
                  <a:pt x="2360" y="226"/>
                </a:lnTo>
                <a:lnTo>
                  <a:pt x="2368" y="258"/>
                </a:lnTo>
                <a:lnTo>
                  <a:pt x="2372" y="290"/>
                </a:lnTo>
                <a:lnTo>
                  <a:pt x="2374" y="324"/>
                </a:lnTo>
                <a:lnTo>
                  <a:pt x="2374" y="774"/>
                </a:lnTo>
                <a:lnTo>
                  <a:pt x="2374" y="774"/>
                </a:lnTo>
                <a:lnTo>
                  <a:pt x="2374" y="790"/>
                </a:lnTo>
                <a:lnTo>
                  <a:pt x="2378" y="806"/>
                </a:lnTo>
                <a:lnTo>
                  <a:pt x="2382" y="822"/>
                </a:lnTo>
                <a:lnTo>
                  <a:pt x="2386" y="838"/>
                </a:lnTo>
                <a:lnTo>
                  <a:pt x="2394" y="852"/>
                </a:lnTo>
                <a:lnTo>
                  <a:pt x="2402" y="864"/>
                </a:lnTo>
                <a:lnTo>
                  <a:pt x="2412" y="878"/>
                </a:lnTo>
                <a:lnTo>
                  <a:pt x="2422" y="888"/>
                </a:lnTo>
                <a:lnTo>
                  <a:pt x="2434" y="898"/>
                </a:lnTo>
                <a:lnTo>
                  <a:pt x="2446" y="908"/>
                </a:lnTo>
                <a:lnTo>
                  <a:pt x="2458" y="916"/>
                </a:lnTo>
                <a:lnTo>
                  <a:pt x="2474" y="924"/>
                </a:lnTo>
                <a:lnTo>
                  <a:pt x="2488" y="928"/>
                </a:lnTo>
                <a:lnTo>
                  <a:pt x="2504" y="932"/>
                </a:lnTo>
                <a:lnTo>
                  <a:pt x="2520" y="936"/>
                </a:lnTo>
                <a:lnTo>
                  <a:pt x="2536" y="936"/>
                </a:lnTo>
                <a:lnTo>
                  <a:pt x="2536" y="936"/>
                </a:lnTo>
                <a:lnTo>
                  <a:pt x="3576" y="936"/>
                </a:lnTo>
                <a:lnTo>
                  <a:pt x="3576" y="9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30"/>
          <p:cNvSpPr>
            <a:spLocks/>
          </p:cNvSpPr>
          <p:nvPr/>
        </p:nvSpPr>
        <p:spPr bwMode="auto">
          <a:xfrm>
            <a:off x="502670" y="2187615"/>
            <a:ext cx="5676900" cy="1574800"/>
          </a:xfrm>
          <a:custGeom>
            <a:avLst/>
            <a:gdLst>
              <a:gd name="T0" fmla="*/ 3576 w 3576"/>
              <a:gd name="T1" fmla="*/ 992 h 992"/>
              <a:gd name="T2" fmla="*/ 2560 w 3576"/>
              <a:gd name="T3" fmla="*/ 992 h 992"/>
              <a:gd name="T4" fmla="*/ 2482 w 3576"/>
              <a:gd name="T5" fmla="*/ 984 h 992"/>
              <a:gd name="T6" fmla="*/ 2420 w 3576"/>
              <a:gd name="T7" fmla="*/ 962 h 992"/>
              <a:gd name="T8" fmla="*/ 2374 w 3576"/>
              <a:gd name="T9" fmla="*/ 926 h 992"/>
              <a:gd name="T10" fmla="*/ 2344 w 3576"/>
              <a:gd name="T11" fmla="*/ 880 h 992"/>
              <a:gd name="T12" fmla="*/ 2336 w 3576"/>
              <a:gd name="T13" fmla="*/ 860 h 992"/>
              <a:gd name="T14" fmla="*/ 2324 w 3576"/>
              <a:gd name="T15" fmla="*/ 840 h 992"/>
              <a:gd name="T16" fmla="*/ 2300 w 3576"/>
              <a:gd name="T17" fmla="*/ 802 h 992"/>
              <a:gd name="T18" fmla="*/ 2270 w 3576"/>
              <a:gd name="T19" fmla="*/ 768 h 992"/>
              <a:gd name="T20" fmla="*/ 2236 w 3576"/>
              <a:gd name="T21" fmla="*/ 738 h 992"/>
              <a:gd name="T22" fmla="*/ 2198 w 3576"/>
              <a:gd name="T23" fmla="*/ 714 h 992"/>
              <a:gd name="T24" fmla="*/ 2156 w 3576"/>
              <a:gd name="T25" fmla="*/ 696 h 992"/>
              <a:gd name="T26" fmla="*/ 2112 w 3576"/>
              <a:gd name="T27" fmla="*/ 682 h 992"/>
              <a:gd name="T28" fmla="*/ 2066 w 3576"/>
              <a:gd name="T29" fmla="*/ 676 h 992"/>
              <a:gd name="T30" fmla="*/ 324 w 3576"/>
              <a:gd name="T31" fmla="*/ 674 h 992"/>
              <a:gd name="T32" fmla="*/ 292 w 3576"/>
              <a:gd name="T33" fmla="*/ 672 h 992"/>
              <a:gd name="T34" fmla="*/ 228 w 3576"/>
              <a:gd name="T35" fmla="*/ 660 h 992"/>
              <a:gd name="T36" fmla="*/ 170 w 3576"/>
              <a:gd name="T37" fmla="*/ 636 h 992"/>
              <a:gd name="T38" fmla="*/ 118 w 3576"/>
              <a:gd name="T39" fmla="*/ 600 h 992"/>
              <a:gd name="T40" fmla="*/ 74 w 3576"/>
              <a:gd name="T41" fmla="*/ 556 h 992"/>
              <a:gd name="T42" fmla="*/ 40 w 3576"/>
              <a:gd name="T43" fmla="*/ 504 h 992"/>
              <a:gd name="T44" fmla="*/ 14 w 3576"/>
              <a:gd name="T45" fmla="*/ 446 h 992"/>
              <a:gd name="T46" fmla="*/ 2 w 3576"/>
              <a:gd name="T47" fmla="*/ 384 h 992"/>
              <a:gd name="T48" fmla="*/ 0 w 3576"/>
              <a:gd name="T49" fmla="*/ 324 h 992"/>
              <a:gd name="T50" fmla="*/ 2 w 3576"/>
              <a:gd name="T51" fmla="*/ 290 h 992"/>
              <a:gd name="T52" fmla="*/ 14 w 3576"/>
              <a:gd name="T53" fmla="*/ 226 h 992"/>
              <a:gd name="T54" fmla="*/ 40 w 3576"/>
              <a:gd name="T55" fmla="*/ 168 h 992"/>
              <a:gd name="T56" fmla="*/ 74 w 3576"/>
              <a:gd name="T57" fmla="*/ 116 h 992"/>
              <a:gd name="T58" fmla="*/ 118 w 3576"/>
              <a:gd name="T59" fmla="*/ 74 h 992"/>
              <a:gd name="T60" fmla="*/ 170 w 3576"/>
              <a:gd name="T61" fmla="*/ 38 h 992"/>
              <a:gd name="T62" fmla="*/ 228 w 3576"/>
              <a:gd name="T63" fmla="*/ 14 h 992"/>
              <a:gd name="T64" fmla="*/ 292 w 3576"/>
              <a:gd name="T65" fmla="*/ 0 h 992"/>
              <a:gd name="T66" fmla="*/ 2050 w 3576"/>
              <a:gd name="T67" fmla="*/ 0 h 992"/>
              <a:gd name="T68" fmla="*/ 2084 w 3576"/>
              <a:gd name="T69" fmla="*/ 0 h 992"/>
              <a:gd name="T70" fmla="*/ 2146 w 3576"/>
              <a:gd name="T71" fmla="*/ 14 h 992"/>
              <a:gd name="T72" fmla="*/ 2204 w 3576"/>
              <a:gd name="T73" fmla="*/ 38 h 992"/>
              <a:gd name="T74" fmla="*/ 2256 w 3576"/>
              <a:gd name="T75" fmla="*/ 74 h 992"/>
              <a:gd name="T76" fmla="*/ 2300 w 3576"/>
              <a:gd name="T77" fmla="*/ 116 h 992"/>
              <a:gd name="T78" fmla="*/ 2334 w 3576"/>
              <a:gd name="T79" fmla="*/ 168 h 992"/>
              <a:gd name="T80" fmla="*/ 2360 w 3576"/>
              <a:gd name="T81" fmla="*/ 226 h 992"/>
              <a:gd name="T82" fmla="*/ 2372 w 3576"/>
              <a:gd name="T83" fmla="*/ 290 h 992"/>
              <a:gd name="T84" fmla="*/ 2374 w 3576"/>
              <a:gd name="T85" fmla="*/ 774 h 992"/>
              <a:gd name="T86" fmla="*/ 2374 w 3576"/>
              <a:gd name="T87" fmla="*/ 790 h 992"/>
              <a:gd name="T88" fmla="*/ 2382 w 3576"/>
              <a:gd name="T89" fmla="*/ 822 h 992"/>
              <a:gd name="T90" fmla="*/ 2394 w 3576"/>
              <a:gd name="T91" fmla="*/ 852 h 992"/>
              <a:gd name="T92" fmla="*/ 2412 w 3576"/>
              <a:gd name="T93" fmla="*/ 878 h 992"/>
              <a:gd name="T94" fmla="*/ 2434 w 3576"/>
              <a:gd name="T95" fmla="*/ 898 h 992"/>
              <a:gd name="T96" fmla="*/ 2458 w 3576"/>
              <a:gd name="T97" fmla="*/ 916 h 992"/>
              <a:gd name="T98" fmla="*/ 2488 w 3576"/>
              <a:gd name="T99" fmla="*/ 928 h 992"/>
              <a:gd name="T100" fmla="*/ 2520 w 3576"/>
              <a:gd name="T101" fmla="*/ 936 h 992"/>
              <a:gd name="T102" fmla="*/ 2536 w 3576"/>
              <a:gd name="T103" fmla="*/ 936 h 992"/>
              <a:gd name="T104" fmla="*/ 3576 w 3576"/>
              <a:gd name="T105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2">
                <a:moveTo>
                  <a:pt x="3576" y="992"/>
                </a:moveTo>
                <a:lnTo>
                  <a:pt x="3576" y="992"/>
                </a:lnTo>
                <a:lnTo>
                  <a:pt x="2560" y="992"/>
                </a:lnTo>
                <a:lnTo>
                  <a:pt x="2560" y="992"/>
                </a:lnTo>
                <a:lnTo>
                  <a:pt x="2520" y="990"/>
                </a:lnTo>
                <a:lnTo>
                  <a:pt x="2482" y="984"/>
                </a:lnTo>
                <a:lnTo>
                  <a:pt x="2450" y="974"/>
                </a:lnTo>
                <a:lnTo>
                  <a:pt x="2420" y="962"/>
                </a:lnTo>
                <a:lnTo>
                  <a:pt x="2396" y="946"/>
                </a:lnTo>
                <a:lnTo>
                  <a:pt x="2374" y="926"/>
                </a:lnTo>
                <a:lnTo>
                  <a:pt x="2358" y="904"/>
                </a:lnTo>
                <a:lnTo>
                  <a:pt x="2344" y="880"/>
                </a:lnTo>
                <a:lnTo>
                  <a:pt x="2344" y="880"/>
                </a:lnTo>
                <a:lnTo>
                  <a:pt x="2336" y="860"/>
                </a:lnTo>
                <a:lnTo>
                  <a:pt x="2336" y="860"/>
                </a:lnTo>
                <a:lnTo>
                  <a:pt x="2324" y="840"/>
                </a:lnTo>
                <a:lnTo>
                  <a:pt x="2312" y="820"/>
                </a:lnTo>
                <a:lnTo>
                  <a:pt x="2300" y="802"/>
                </a:lnTo>
                <a:lnTo>
                  <a:pt x="2286" y="784"/>
                </a:lnTo>
                <a:lnTo>
                  <a:pt x="2270" y="768"/>
                </a:lnTo>
                <a:lnTo>
                  <a:pt x="2254" y="754"/>
                </a:lnTo>
                <a:lnTo>
                  <a:pt x="2236" y="738"/>
                </a:lnTo>
                <a:lnTo>
                  <a:pt x="2218" y="726"/>
                </a:lnTo>
                <a:lnTo>
                  <a:pt x="2198" y="714"/>
                </a:lnTo>
                <a:lnTo>
                  <a:pt x="2178" y="704"/>
                </a:lnTo>
                <a:lnTo>
                  <a:pt x="2156" y="696"/>
                </a:lnTo>
                <a:lnTo>
                  <a:pt x="2136" y="688"/>
                </a:lnTo>
                <a:lnTo>
                  <a:pt x="2112" y="682"/>
                </a:lnTo>
                <a:lnTo>
                  <a:pt x="2090" y="678"/>
                </a:lnTo>
                <a:lnTo>
                  <a:pt x="2066" y="676"/>
                </a:lnTo>
                <a:lnTo>
                  <a:pt x="2042" y="674"/>
                </a:lnTo>
                <a:lnTo>
                  <a:pt x="324" y="674"/>
                </a:lnTo>
                <a:lnTo>
                  <a:pt x="324" y="674"/>
                </a:lnTo>
                <a:lnTo>
                  <a:pt x="292" y="672"/>
                </a:lnTo>
                <a:lnTo>
                  <a:pt x="258" y="668"/>
                </a:lnTo>
                <a:lnTo>
                  <a:pt x="228" y="660"/>
                </a:lnTo>
                <a:lnTo>
                  <a:pt x="198" y="648"/>
                </a:lnTo>
                <a:lnTo>
                  <a:pt x="170" y="636"/>
                </a:lnTo>
                <a:lnTo>
                  <a:pt x="144" y="618"/>
                </a:lnTo>
                <a:lnTo>
                  <a:pt x="118" y="600"/>
                </a:lnTo>
                <a:lnTo>
                  <a:pt x="96" y="580"/>
                </a:lnTo>
                <a:lnTo>
                  <a:pt x="74" y="556"/>
                </a:lnTo>
                <a:lnTo>
                  <a:pt x="56" y="532"/>
                </a:lnTo>
                <a:lnTo>
                  <a:pt x="40" y="504"/>
                </a:lnTo>
                <a:lnTo>
                  <a:pt x="26" y="476"/>
                </a:lnTo>
                <a:lnTo>
                  <a:pt x="14" y="446"/>
                </a:lnTo>
                <a:lnTo>
                  <a:pt x="6" y="416"/>
                </a:lnTo>
                <a:lnTo>
                  <a:pt x="2" y="384"/>
                </a:lnTo>
                <a:lnTo>
                  <a:pt x="0" y="350"/>
                </a:lnTo>
                <a:lnTo>
                  <a:pt x="0" y="324"/>
                </a:lnTo>
                <a:lnTo>
                  <a:pt x="0" y="324"/>
                </a:lnTo>
                <a:lnTo>
                  <a:pt x="2" y="290"/>
                </a:lnTo>
                <a:lnTo>
                  <a:pt x="6" y="258"/>
                </a:lnTo>
                <a:lnTo>
                  <a:pt x="14" y="226"/>
                </a:lnTo>
                <a:lnTo>
                  <a:pt x="26" y="198"/>
                </a:lnTo>
                <a:lnTo>
                  <a:pt x="40" y="168"/>
                </a:lnTo>
                <a:lnTo>
                  <a:pt x="56" y="142"/>
                </a:lnTo>
                <a:lnTo>
                  <a:pt x="74" y="116"/>
                </a:lnTo>
                <a:lnTo>
                  <a:pt x="96" y="94"/>
                </a:lnTo>
                <a:lnTo>
                  <a:pt x="118" y="74"/>
                </a:lnTo>
                <a:lnTo>
                  <a:pt x="144" y="54"/>
                </a:lnTo>
                <a:lnTo>
                  <a:pt x="170" y="38"/>
                </a:lnTo>
                <a:lnTo>
                  <a:pt x="198" y="24"/>
                </a:lnTo>
                <a:lnTo>
                  <a:pt x="228" y="14"/>
                </a:lnTo>
                <a:lnTo>
                  <a:pt x="258" y="6"/>
                </a:lnTo>
                <a:lnTo>
                  <a:pt x="292" y="0"/>
                </a:lnTo>
                <a:lnTo>
                  <a:pt x="324" y="0"/>
                </a:lnTo>
                <a:lnTo>
                  <a:pt x="2050" y="0"/>
                </a:lnTo>
                <a:lnTo>
                  <a:pt x="2050" y="0"/>
                </a:lnTo>
                <a:lnTo>
                  <a:pt x="2084" y="0"/>
                </a:lnTo>
                <a:lnTo>
                  <a:pt x="2116" y="6"/>
                </a:lnTo>
                <a:lnTo>
                  <a:pt x="2146" y="14"/>
                </a:lnTo>
                <a:lnTo>
                  <a:pt x="2176" y="24"/>
                </a:lnTo>
                <a:lnTo>
                  <a:pt x="2204" y="38"/>
                </a:lnTo>
                <a:lnTo>
                  <a:pt x="2232" y="54"/>
                </a:lnTo>
                <a:lnTo>
                  <a:pt x="2256" y="74"/>
                </a:lnTo>
                <a:lnTo>
                  <a:pt x="2280" y="94"/>
                </a:lnTo>
                <a:lnTo>
                  <a:pt x="2300" y="116"/>
                </a:lnTo>
                <a:lnTo>
                  <a:pt x="2318" y="142"/>
                </a:lnTo>
                <a:lnTo>
                  <a:pt x="2334" y="168"/>
                </a:lnTo>
                <a:lnTo>
                  <a:pt x="2348" y="198"/>
                </a:lnTo>
                <a:lnTo>
                  <a:pt x="2360" y="226"/>
                </a:lnTo>
                <a:lnTo>
                  <a:pt x="2368" y="258"/>
                </a:lnTo>
                <a:lnTo>
                  <a:pt x="2372" y="290"/>
                </a:lnTo>
                <a:lnTo>
                  <a:pt x="2374" y="324"/>
                </a:lnTo>
                <a:lnTo>
                  <a:pt x="2374" y="774"/>
                </a:lnTo>
                <a:lnTo>
                  <a:pt x="2374" y="774"/>
                </a:lnTo>
                <a:lnTo>
                  <a:pt x="2374" y="790"/>
                </a:lnTo>
                <a:lnTo>
                  <a:pt x="2378" y="806"/>
                </a:lnTo>
                <a:lnTo>
                  <a:pt x="2382" y="822"/>
                </a:lnTo>
                <a:lnTo>
                  <a:pt x="2386" y="838"/>
                </a:lnTo>
                <a:lnTo>
                  <a:pt x="2394" y="852"/>
                </a:lnTo>
                <a:lnTo>
                  <a:pt x="2402" y="864"/>
                </a:lnTo>
                <a:lnTo>
                  <a:pt x="2412" y="878"/>
                </a:lnTo>
                <a:lnTo>
                  <a:pt x="2422" y="888"/>
                </a:lnTo>
                <a:lnTo>
                  <a:pt x="2434" y="898"/>
                </a:lnTo>
                <a:lnTo>
                  <a:pt x="2446" y="908"/>
                </a:lnTo>
                <a:lnTo>
                  <a:pt x="2458" y="916"/>
                </a:lnTo>
                <a:lnTo>
                  <a:pt x="2474" y="924"/>
                </a:lnTo>
                <a:lnTo>
                  <a:pt x="2488" y="928"/>
                </a:lnTo>
                <a:lnTo>
                  <a:pt x="2504" y="932"/>
                </a:lnTo>
                <a:lnTo>
                  <a:pt x="2520" y="936"/>
                </a:lnTo>
                <a:lnTo>
                  <a:pt x="2536" y="936"/>
                </a:lnTo>
                <a:lnTo>
                  <a:pt x="2536" y="936"/>
                </a:lnTo>
                <a:lnTo>
                  <a:pt x="3576" y="936"/>
                </a:lnTo>
                <a:lnTo>
                  <a:pt x="3576" y="9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871467" y="2660764"/>
            <a:ext cx="230425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Mudança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Interna</a:t>
            </a:r>
            <a:endParaRPr lang="en-GB" sz="2000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71467" y="3613930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Processos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e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Sistemas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na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i="1" dirty="0" smtClean="0">
                <a:solidFill>
                  <a:schemeClr val="bg2"/>
                </a:solidFill>
                <a:latin typeface="Georgia" pitchFamily="18" charset="0"/>
              </a:rPr>
              <a:t>Cloud</a:t>
            </a:r>
            <a:endParaRPr lang="en-GB" sz="2000" i="1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71467" y="4611156"/>
            <a:ext cx="230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Governance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sobre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implementações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na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i="1" dirty="0" smtClean="0">
                <a:solidFill>
                  <a:schemeClr val="bg2"/>
                </a:solidFill>
                <a:latin typeface="Georgia" pitchFamily="18" charset="0"/>
              </a:rPr>
              <a:t>Cloud</a:t>
            </a:r>
            <a:endParaRPr lang="en-GB" sz="2000" i="1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60" name="Freeform 22"/>
          <p:cNvSpPr>
            <a:spLocks noChangeAspect="1" noEditPoints="1"/>
          </p:cNvSpPr>
          <p:nvPr/>
        </p:nvSpPr>
        <p:spPr bwMode="auto">
          <a:xfrm>
            <a:off x="899592" y="2516836"/>
            <a:ext cx="758297" cy="792000"/>
          </a:xfrm>
          <a:custGeom>
            <a:avLst/>
            <a:gdLst/>
            <a:ahLst/>
            <a:cxnLst>
              <a:cxn ang="0">
                <a:pos x="148" y="244"/>
              </a:cxn>
              <a:cxn ang="0">
                <a:pos x="119" y="225"/>
              </a:cxn>
              <a:cxn ang="0">
                <a:pos x="129" y="243"/>
              </a:cxn>
              <a:cxn ang="0">
                <a:pos x="18" y="118"/>
              </a:cxn>
              <a:cxn ang="0">
                <a:pos x="4" y="117"/>
              </a:cxn>
              <a:cxn ang="0">
                <a:pos x="128" y="257"/>
              </a:cxn>
              <a:cxn ang="0">
                <a:pos x="120" y="266"/>
              </a:cxn>
              <a:cxn ang="0">
                <a:pos x="125" y="277"/>
              </a:cxn>
              <a:cxn ang="0">
                <a:pos x="149" y="254"/>
              </a:cxn>
              <a:cxn ang="0">
                <a:pos x="149" y="245"/>
              </a:cxn>
              <a:cxn ang="0">
                <a:pos x="221" y="55"/>
              </a:cxn>
              <a:cxn ang="0">
                <a:pos x="219" y="55"/>
              </a:cxn>
              <a:cxn ang="0">
                <a:pos x="217" y="55"/>
              </a:cxn>
              <a:cxn ang="0">
                <a:pos x="216" y="56"/>
              </a:cxn>
              <a:cxn ang="0">
                <a:pos x="215" y="57"/>
              </a:cxn>
              <a:cxn ang="0">
                <a:pos x="213" y="59"/>
              </a:cxn>
              <a:cxn ang="0">
                <a:pos x="206" y="87"/>
              </a:cxn>
              <a:cxn ang="0">
                <a:pos x="213" y="95"/>
              </a:cxn>
              <a:cxn ang="0">
                <a:pos x="222" y="76"/>
              </a:cxn>
              <a:cxn ang="0">
                <a:pos x="169" y="235"/>
              </a:cxn>
              <a:cxn ang="0">
                <a:pos x="172" y="247"/>
              </a:cxn>
              <a:cxn ang="0">
                <a:pos x="203" y="230"/>
              </a:cxn>
              <a:cxn ang="0">
                <a:pos x="247" y="74"/>
              </a:cxn>
              <a:cxn ang="0">
                <a:pos x="249" y="61"/>
              </a:cxn>
              <a:cxn ang="0">
                <a:pos x="208" y="167"/>
              </a:cxn>
              <a:cxn ang="0">
                <a:pos x="205" y="146"/>
              </a:cxn>
              <a:cxn ang="0">
                <a:pos x="151" y="126"/>
              </a:cxn>
              <a:cxn ang="0">
                <a:pos x="104" y="126"/>
              </a:cxn>
              <a:cxn ang="0">
                <a:pos x="50" y="146"/>
              </a:cxn>
              <a:cxn ang="0">
                <a:pos x="46" y="167"/>
              </a:cxn>
              <a:cxn ang="0">
                <a:pos x="77" y="177"/>
              </a:cxn>
              <a:cxn ang="0">
                <a:pos x="85" y="210"/>
              </a:cxn>
              <a:cxn ang="0">
                <a:pos x="110" y="216"/>
              </a:cxn>
              <a:cxn ang="0">
                <a:pos x="141" y="220"/>
              </a:cxn>
              <a:cxn ang="0">
                <a:pos x="168" y="177"/>
              </a:cxn>
              <a:cxn ang="0">
                <a:pos x="182" y="202"/>
              </a:cxn>
              <a:cxn ang="0">
                <a:pos x="127" y="45"/>
              </a:cxn>
              <a:cxn ang="0">
                <a:pos x="127" y="115"/>
              </a:cxn>
              <a:cxn ang="0">
                <a:pos x="4" y="64"/>
              </a:cxn>
              <a:cxn ang="0">
                <a:pos x="17" y="60"/>
              </a:cxn>
              <a:cxn ang="0">
                <a:pos x="51" y="36"/>
              </a:cxn>
              <a:cxn ang="0">
                <a:pos x="204" y="44"/>
              </a:cxn>
              <a:cxn ang="0">
                <a:pos x="59" y="46"/>
              </a:cxn>
              <a:cxn ang="0">
                <a:pos x="44" y="75"/>
              </a:cxn>
              <a:cxn ang="0">
                <a:pos x="48" y="88"/>
              </a:cxn>
              <a:cxn ang="0">
                <a:pos x="19" y="96"/>
              </a:cxn>
              <a:cxn ang="0">
                <a:pos x="17" y="96"/>
              </a:cxn>
              <a:cxn ang="0">
                <a:pos x="15" y="95"/>
              </a:cxn>
              <a:cxn ang="0">
                <a:pos x="14" y="95"/>
              </a:cxn>
              <a:cxn ang="0">
                <a:pos x="13" y="93"/>
              </a:cxn>
              <a:cxn ang="0">
                <a:pos x="12" y="91"/>
              </a:cxn>
            </a:cxnLst>
            <a:rect l="0" t="0" r="r" b="b"/>
            <a:pathLst>
              <a:path w="265" h="277">
                <a:moveTo>
                  <a:pt x="149" y="245"/>
                </a:moveTo>
                <a:cubicBezTo>
                  <a:pt x="149" y="245"/>
                  <a:pt x="149" y="244"/>
                  <a:pt x="148" y="244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5" y="222"/>
                  <a:pt x="121" y="222"/>
                  <a:pt x="119" y="225"/>
                </a:cubicBezTo>
                <a:cubicBezTo>
                  <a:pt x="116" y="227"/>
                  <a:pt x="116" y="231"/>
                  <a:pt x="119" y="234"/>
                </a:cubicBezTo>
                <a:cubicBezTo>
                  <a:pt x="129" y="243"/>
                  <a:pt x="129" y="243"/>
                  <a:pt x="129" y="243"/>
                </a:cubicBezTo>
                <a:cubicBezTo>
                  <a:pt x="95" y="244"/>
                  <a:pt x="62" y="228"/>
                  <a:pt x="41" y="201"/>
                </a:cubicBezTo>
                <a:cubicBezTo>
                  <a:pt x="22" y="178"/>
                  <a:pt x="13" y="148"/>
                  <a:pt x="18" y="118"/>
                </a:cubicBezTo>
                <a:cubicBezTo>
                  <a:pt x="19" y="115"/>
                  <a:pt x="15" y="112"/>
                  <a:pt x="12" y="111"/>
                </a:cubicBezTo>
                <a:cubicBezTo>
                  <a:pt x="8" y="111"/>
                  <a:pt x="5" y="113"/>
                  <a:pt x="4" y="117"/>
                </a:cubicBezTo>
                <a:cubicBezTo>
                  <a:pt x="0" y="150"/>
                  <a:pt x="9" y="183"/>
                  <a:pt x="31" y="209"/>
                </a:cubicBezTo>
                <a:cubicBezTo>
                  <a:pt x="54" y="239"/>
                  <a:pt x="90" y="257"/>
                  <a:pt x="128" y="257"/>
                </a:cubicBezTo>
                <a:cubicBezTo>
                  <a:pt x="128" y="257"/>
                  <a:pt x="128" y="257"/>
                  <a:pt x="128" y="257"/>
                </a:cubicBezTo>
                <a:cubicBezTo>
                  <a:pt x="120" y="266"/>
                  <a:pt x="120" y="266"/>
                  <a:pt x="120" y="266"/>
                </a:cubicBezTo>
                <a:cubicBezTo>
                  <a:pt x="117" y="269"/>
                  <a:pt x="118" y="273"/>
                  <a:pt x="120" y="275"/>
                </a:cubicBezTo>
                <a:cubicBezTo>
                  <a:pt x="121" y="276"/>
                  <a:pt x="123" y="277"/>
                  <a:pt x="125" y="277"/>
                </a:cubicBezTo>
                <a:cubicBezTo>
                  <a:pt x="126" y="277"/>
                  <a:pt x="128" y="276"/>
                  <a:pt x="129" y="275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50" y="253"/>
                  <a:pt x="151" y="251"/>
                  <a:pt x="150" y="248"/>
                </a:cubicBezTo>
                <a:cubicBezTo>
                  <a:pt x="150" y="247"/>
                  <a:pt x="150" y="246"/>
                  <a:pt x="149" y="245"/>
                </a:cubicBezTo>
                <a:close/>
                <a:moveTo>
                  <a:pt x="249" y="61"/>
                </a:moveTo>
                <a:cubicBezTo>
                  <a:pt x="221" y="55"/>
                  <a:pt x="221" y="55"/>
                  <a:pt x="221" y="55"/>
                </a:cubicBezTo>
                <a:cubicBezTo>
                  <a:pt x="221" y="55"/>
                  <a:pt x="221" y="55"/>
                  <a:pt x="220" y="55"/>
                </a:cubicBezTo>
                <a:cubicBezTo>
                  <a:pt x="220" y="55"/>
                  <a:pt x="220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17" y="55"/>
                  <a:pt x="217" y="55"/>
                  <a:pt x="217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6" y="56"/>
                  <a:pt x="216" y="56"/>
                  <a:pt x="216" y="56"/>
                </a:cubicBezTo>
                <a:cubicBezTo>
                  <a:pt x="215" y="56"/>
                  <a:pt x="215" y="56"/>
                  <a:pt x="215" y="56"/>
                </a:cubicBezTo>
                <a:cubicBezTo>
                  <a:pt x="215" y="56"/>
                  <a:pt x="215" y="56"/>
                  <a:pt x="215" y="57"/>
                </a:cubicBezTo>
                <a:cubicBezTo>
                  <a:pt x="215" y="57"/>
                  <a:pt x="214" y="57"/>
                  <a:pt x="214" y="58"/>
                </a:cubicBezTo>
                <a:cubicBezTo>
                  <a:pt x="214" y="58"/>
                  <a:pt x="214" y="58"/>
                  <a:pt x="213" y="59"/>
                </a:cubicBezTo>
                <a:cubicBezTo>
                  <a:pt x="213" y="59"/>
                  <a:pt x="213" y="59"/>
                  <a:pt x="213" y="59"/>
                </a:cubicBezTo>
                <a:cubicBezTo>
                  <a:pt x="206" y="87"/>
                  <a:pt x="206" y="87"/>
                  <a:pt x="206" y="87"/>
                </a:cubicBezTo>
                <a:cubicBezTo>
                  <a:pt x="206" y="91"/>
                  <a:pt x="208" y="94"/>
                  <a:pt x="211" y="95"/>
                </a:cubicBezTo>
                <a:cubicBezTo>
                  <a:pt x="212" y="95"/>
                  <a:pt x="212" y="95"/>
                  <a:pt x="213" y="95"/>
                </a:cubicBezTo>
                <a:cubicBezTo>
                  <a:pt x="216" y="95"/>
                  <a:pt x="218" y="93"/>
                  <a:pt x="219" y="90"/>
                </a:cubicBezTo>
                <a:cubicBezTo>
                  <a:pt x="222" y="76"/>
                  <a:pt x="222" y="76"/>
                  <a:pt x="222" y="76"/>
                </a:cubicBezTo>
                <a:cubicBezTo>
                  <a:pt x="251" y="123"/>
                  <a:pt x="241" y="185"/>
                  <a:pt x="196" y="220"/>
                </a:cubicBezTo>
                <a:cubicBezTo>
                  <a:pt x="188" y="226"/>
                  <a:pt x="179" y="231"/>
                  <a:pt x="169" y="235"/>
                </a:cubicBezTo>
                <a:cubicBezTo>
                  <a:pt x="166" y="236"/>
                  <a:pt x="165" y="240"/>
                  <a:pt x="166" y="243"/>
                </a:cubicBezTo>
                <a:cubicBezTo>
                  <a:pt x="167" y="246"/>
                  <a:pt x="169" y="247"/>
                  <a:pt x="172" y="247"/>
                </a:cubicBezTo>
                <a:cubicBezTo>
                  <a:pt x="173" y="247"/>
                  <a:pt x="173" y="247"/>
                  <a:pt x="174" y="247"/>
                </a:cubicBezTo>
                <a:cubicBezTo>
                  <a:pt x="185" y="243"/>
                  <a:pt x="195" y="237"/>
                  <a:pt x="203" y="230"/>
                </a:cubicBezTo>
                <a:cubicBezTo>
                  <a:pt x="253" y="191"/>
                  <a:pt x="265" y="123"/>
                  <a:pt x="235" y="71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50" y="75"/>
                  <a:pt x="253" y="72"/>
                  <a:pt x="254" y="69"/>
                </a:cubicBezTo>
                <a:cubicBezTo>
                  <a:pt x="255" y="66"/>
                  <a:pt x="253" y="62"/>
                  <a:pt x="249" y="61"/>
                </a:cubicBezTo>
                <a:close/>
                <a:moveTo>
                  <a:pt x="182" y="202"/>
                </a:moveTo>
                <a:cubicBezTo>
                  <a:pt x="193" y="193"/>
                  <a:pt x="203" y="181"/>
                  <a:pt x="208" y="167"/>
                </a:cubicBezTo>
                <a:cubicBezTo>
                  <a:pt x="205" y="148"/>
                  <a:pt x="205" y="148"/>
                  <a:pt x="205" y="148"/>
                </a:cubicBezTo>
                <a:cubicBezTo>
                  <a:pt x="205" y="148"/>
                  <a:pt x="205" y="147"/>
                  <a:pt x="205" y="146"/>
                </a:cubicBezTo>
                <a:cubicBezTo>
                  <a:pt x="201" y="134"/>
                  <a:pt x="189" y="126"/>
                  <a:pt x="175" y="126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66" y="126"/>
                  <a:pt x="54" y="134"/>
                  <a:pt x="50" y="146"/>
                </a:cubicBezTo>
                <a:cubicBezTo>
                  <a:pt x="50" y="147"/>
                  <a:pt x="50" y="148"/>
                  <a:pt x="50" y="148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52" y="181"/>
                  <a:pt x="61" y="193"/>
                  <a:pt x="73" y="202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86" y="177"/>
                  <a:pt x="86" y="177"/>
                  <a:pt x="86" y="177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92" y="214"/>
                  <a:pt x="99" y="217"/>
                  <a:pt x="107" y="219"/>
                </a:cubicBezTo>
                <a:cubicBezTo>
                  <a:pt x="108" y="218"/>
                  <a:pt x="109" y="217"/>
                  <a:pt x="110" y="216"/>
                </a:cubicBezTo>
                <a:cubicBezTo>
                  <a:pt x="117" y="208"/>
                  <a:pt x="129" y="208"/>
                  <a:pt x="137" y="215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52" y="218"/>
                  <a:pt x="161" y="215"/>
                  <a:pt x="170" y="210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82" y="202"/>
                </a:lnTo>
                <a:close/>
                <a:moveTo>
                  <a:pt x="163" y="80"/>
                </a:moveTo>
                <a:cubicBezTo>
                  <a:pt x="163" y="61"/>
                  <a:pt x="147" y="45"/>
                  <a:pt x="127" y="45"/>
                </a:cubicBezTo>
                <a:cubicBezTo>
                  <a:pt x="108" y="45"/>
                  <a:pt x="92" y="61"/>
                  <a:pt x="92" y="80"/>
                </a:cubicBezTo>
                <a:cubicBezTo>
                  <a:pt x="92" y="100"/>
                  <a:pt x="108" y="115"/>
                  <a:pt x="127" y="115"/>
                </a:cubicBezTo>
                <a:cubicBezTo>
                  <a:pt x="147" y="115"/>
                  <a:pt x="163" y="100"/>
                  <a:pt x="163" y="80"/>
                </a:cubicBezTo>
                <a:close/>
                <a:moveTo>
                  <a:pt x="4" y="64"/>
                </a:moveTo>
                <a:cubicBezTo>
                  <a:pt x="3" y="61"/>
                  <a:pt x="5" y="57"/>
                  <a:pt x="8" y="56"/>
                </a:cubicBezTo>
                <a:cubicBezTo>
                  <a:pt x="11" y="55"/>
                  <a:pt x="15" y="57"/>
                  <a:pt x="17" y="60"/>
                </a:cubicBezTo>
                <a:cubicBezTo>
                  <a:pt x="20" y="72"/>
                  <a:pt x="20" y="72"/>
                  <a:pt x="20" y="72"/>
                </a:cubicBezTo>
                <a:cubicBezTo>
                  <a:pt x="28" y="58"/>
                  <a:pt x="39" y="46"/>
                  <a:pt x="51" y="36"/>
                </a:cubicBezTo>
                <a:cubicBezTo>
                  <a:pt x="96" y="0"/>
                  <a:pt x="158" y="0"/>
                  <a:pt x="203" y="35"/>
                </a:cubicBezTo>
                <a:cubicBezTo>
                  <a:pt x="205" y="38"/>
                  <a:pt x="206" y="42"/>
                  <a:pt x="204" y="44"/>
                </a:cubicBezTo>
                <a:cubicBezTo>
                  <a:pt x="202" y="47"/>
                  <a:pt x="198" y="48"/>
                  <a:pt x="195" y="46"/>
                </a:cubicBezTo>
                <a:cubicBezTo>
                  <a:pt x="155" y="15"/>
                  <a:pt x="99" y="15"/>
                  <a:pt x="59" y="46"/>
                </a:cubicBezTo>
                <a:cubicBezTo>
                  <a:pt x="48" y="55"/>
                  <a:pt x="38" y="67"/>
                  <a:pt x="31" y="79"/>
                </a:cubicBezTo>
                <a:cubicBezTo>
                  <a:pt x="44" y="75"/>
                  <a:pt x="44" y="75"/>
                  <a:pt x="44" y="75"/>
                </a:cubicBezTo>
                <a:cubicBezTo>
                  <a:pt x="48" y="74"/>
                  <a:pt x="51" y="76"/>
                  <a:pt x="52" y="80"/>
                </a:cubicBezTo>
                <a:cubicBezTo>
                  <a:pt x="53" y="83"/>
                  <a:pt x="51" y="87"/>
                  <a:pt x="48" y="88"/>
                </a:cubicBezTo>
                <a:cubicBezTo>
                  <a:pt x="21" y="96"/>
                  <a:pt x="21" y="96"/>
                  <a:pt x="21" y="96"/>
                </a:cubicBezTo>
                <a:cubicBezTo>
                  <a:pt x="21" y="96"/>
                  <a:pt x="20" y="96"/>
                  <a:pt x="19" y="96"/>
                </a:cubicBezTo>
                <a:cubicBezTo>
                  <a:pt x="19" y="96"/>
                  <a:pt x="19" y="96"/>
                  <a:pt x="18" y="96"/>
                </a:cubicBezTo>
                <a:cubicBezTo>
                  <a:pt x="18" y="96"/>
                  <a:pt x="18" y="96"/>
                  <a:pt x="17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5"/>
                  <a:pt x="15" y="95"/>
                  <a:pt x="15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15" y="95"/>
                  <a:pt x="15" y="95"/>
                  <a:pt x="14" y="95"/>
                </a:cubicBezTo>
                <a:cubicBezTo>
                  <a:pt x="14" y="94"/>
                  <a:pt x="14" y="94"/>
                  <a:pt x="13" y="94"/>
                </a:cubicBezTo>
                <a:cubicBezTo>
                  <a:pt x="13" y="93"/>
                  <a:pt x="13" y="93"/>
                  <a:pt x="13" y="93"/>
                </a:cubicBezTo>
                <a:cubicBezTo>
                  <a:pt x="12" y="92"/>
                  <a:pt x="12" y="92"/>
                  <a:pt x="12" y="92"/>
                </a:cubicBezTo>
                <a:cubicBezTo>
                  <a:pt x="12" y="92"/>
                  <a:pt x="12" y="92"/>
                  <a:pt x="12" y="91"/>
                </a:cubicBezTo>
                <a:lnTo>
                  <a:pt x="4" y="6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8"/>
          <p:cNvSpPr>
            <a:spLocks noChangeAspect="1"/>
          </p:cNvSpPr>
          <p:nvPr/>
        </p:nvSpPr>
        <p:spPr bwMode="auto">
          <a:xfrm>
            <a:off x="899592" y="3740932"/>
            <a:ext cx="708071" cy="432000"/>
          </a:xfrm>
          <a:custGeom>
            <a:avLst/>
            <a:gdLst/>
            <a:ahLst/>
            <a:cxnLst>
              <a:cxn ang="0">
                <a:pos x="233" y="100"/>
              </a:cxn>
              <a:cxn ang="0">
                <a:pos x="213" y="142"/>
              </a:cxn>
              <a:cxn ang="0">
                <a:pos x="13" y="142"/>
              </a:cxn>
              <a:cxn ang="0">
                <a:pos x="0" y="110"/>
              </a:cxn>
              <a:cxn ang="0">
                <a:pos x="35" y="67"/>
              </a:cxn>
              <a:cxn ang="0">
                <a:pos x="34" y="62"/>
              </a:cxn>
              <a:cxn ang="0">
                <a:pos x="56" y="40"/>
              </a:cxn>
              <a:cxn ang="0">
                <a:pos x="65" y="42"/>
              </a:cxn>
              <a:cxn ang="0">
                <a:pos x="124" y="0"/>
              </a:cxn>
              <a:cxn ang="0">
                <a:pos x="178" y="32"/>
              </a:cxn>
              <a:cxn ang="0">
                <a:pos x="178" y="32"/>
              </a:cxn>
              <a:cxn ang="0">
                <a:pos x="121" y="64"/>
              </a:cxn>
              <a:cxn ang="0">
                <a:pos x="104" y="60"/>
              </a:cxn>
              <a:cxn ang="0">
                <a:pos x="69" y="83"/>
              </a:cxn>
              <a:cxn ang="0">
                <a:pos x="72" y="91"/>
              </a:cxn>
              <a:cxn ang="0">
                <a:pos x="82" y="88"/>
              </a:cxn>
              <a:cxn ang="0">
                <a:pos x="104" y="72"/>
              </a:cxn>
              <a:cxn ang="0">
                <a:pos x="127" y="89"/>
              </a:cxn>
              <a:cxn ang="0">
                <a:pos x="133" y="93"/>
              </a:cxn>
              <a:cxn ang="0">
                <a:pos x="135" y="93"/>
              </a:cxn>
              <a:cxn ang="0">
                <a:pos x="139" y="85"/>
              </a:cxn>
              <a:cxn ang="0">
                <a:pos x="131" y="71"/>
              </a:cxn>
              <a:cxn ang="0">
                <a:pos x="178" y="45"/>
              </a:cxn>
              <a:cxn ang="0">
                <a:pos x="183" y="45"/>
              </a:cxn>
              <a:cxn ang="0">
                <a:pos x="233" y="100"/>
              </a:cxn>
            </a:cxnLst>
            <a:rect l="0" t="0" r="r" b="b"/>
            <a:pathLst>
              <a:path w="233" h="142">
                <a:moveTo>
                  <a:pt x="233" y="100"/>
                </a:moveTo>
                <a:cubicBezTo>
                  <a:pt x="233" y="117"/>
                  <a:pt x="225" y="132"/>
                  <a:pt x="213" y="142"/>
                </a:cubicBezTo>
                <a:cubicBezTo>
                  <a:pt x="13" y="142"/>
                  <a:pt x="13" y="142"/>
                  <a:pt x="13" y="142"/>
                </a:cubicBezTo>
                <a:cubicBezTo>
                  <a:pt x="5" y="134"/>
                  <a:pt x="0" y="123"/>
                  <a:pt x="0" y="110"/>
                </a:cubicBezTo>
                <a:cubicBezTo>
                  <a:pt x="0" y="89"/>
                  <a:pt x="15" y="72"/>
                  <a:pt x="35" y="67"/>
                </a:cubicBezTo>
                <a:cubicBezTo>
                  <a:pt x="34" y="66"/>
                  <a:pt x="34" y="64"/>
                  <a:pt x="34" y="62"/>
                </a:cubicBezTo>
                <a:cubicBezTo>
                  <a:pt x="34" y="50"/>
                  <a:pt x="44" y="40"/>
                  <a:pt x="56" y="40"/>
                </a:cubicBezTo>
                <a:cubicBezTo>
                  <a:pt x="59" y="40"/>
                  <a:pt x="62" y="41"/>
                  <a:pt x="65" y="42"/>
                </a:cubicBezTo>
                <a:cubicBezTo>
                  <a:pt x="74" y="18"/>
                  <a:pt x="97" y="0"/>
                  <a:pt x="124" y="0"/>
                </a:cubicBezTo>
                <a:cubicBezTo>
                  <a:pt x="147" y="0"/>
                  <a:pt x="168" y="13"/>
                  <a:pt x="178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55" y="32"/>
                  <a:pt x="133" y="44"/>
                  <a:pt x="121" y="64"/>
                </a:cubicBezTo>
                <a:cubicBezTo>
                  <a:pt x="116" y="61"/>
                  <a:pt x="110" y="60"/>
                  <a:pt x="104" y="60"/>
                </a:cubicBezTo>
                <a:cubicBezTo>
                  <a:pt x="89" y="60"/>
                  <a:pt x="75" y="69"/>
                  <a:pt x="69" y="83"/>
                </a:cubicBezTo>
                <a:cubicBezTo>
                  <a:pt x="67" y="86"/>
                  <a:pt x="69" y="90"/>
                  <a:pt x="72" y="91"/>
                </a:cubicBezTo>
                <a:cubicBezTo>
                  <a:pt x="77" y="93"/>
                  <a:pt x="80" y="91"/>
                  <a:pt x="82" y="88"/>
                </a:cubicBezTo>
                <a:cubicBezTo>
                  <a:pt x="85" y="78"/>
                  <a:pt x="94" y="72"/>
                  <a:pt x="104" y="72"/>
                </a:cubicBezTo>
                <a:cubicBezTo>
                  <a:pt x="115" y="72"/>
                  <a:pt x="124" y="79"/>
                  <a:pt x="127" y="89"/>
                </a:cubicBezTo>
                <a:cubicBezTo>
                  <a:pt x="128" y="91"/>
                  <a:pt x="131" y="93"/>
                  <a:pt x="133" y="93"/>
                </a:cubicBezTo>
                <a:cubicBezTo>
                  <a:pt x="134" y="93"/>
                  <a:pt x="135" y="93"/>
                  <a:pt x="135" y="93"/>
                </a:cubicBezTo>
                <a:cubicBezTo>
                  <a:pt x="139" y="92"/>
                  <a:pt x="140" y="88"/>
                  <a:pt x="139" y="85"/>
                </a:cubicBezTo>
                <a:cubicBezTo>
                  <a:pt x="138" y="80"/>
                  <a:pt x="135" y="75"/>
                  <a:pt x="131" y="71"/>
                </a:cubicBezTo>
                <a:cubicBezTo>
                  <a:pt x="141" y="55"/>
                  <a:pt x="159" y="45"/>
                  <a:pt x="178" y="45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211" y="48"/>
                  <a:pt x="233" y="71"/>
                  <a:pt x="233" y="1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5"/>
          <p:cNvSpPr>
            <a:spLocks noChangeAspect="1" noEditPoints="1"/>
          </p:cNvSpPr>
          <p:nvPr/>
        </p:nvSpPr>
        <p:spPr bwMode="auto">
          <a:xfrm>
            <a:off x="976114" y="4758584"/>
            <a:ext cx="605251" cy="540000"/>
          </a:xfrm>
          <a:custGeom>
            <a:avLst/>
            <a:gdLst/>
            <a:ahLst/>
            <a:cxnLst>
              <a:cxn ang="0">
                <a:pos x="206" y="151"/>
              </a:cxn>
              <a:cxn ang="0">
                <a:pos x="200" y="60"/>
              </a:cxn>
              <a:cxn ang="0">
                <a:pos x="179" y="67"/>
              </a:cxn>
              <a:cxn ang="0">
                <a:pos x="185" y="157"/>
              </a:cxn>
              <a:cxn ang="0">
                <a:pos x="147" y="157"/>
              </a:cxn>
              <a:cxn ang="0">
                <a:pos x="153" y="67"/>
              </a:cxn>
              <a:cxn ang="0">
                <a:pos x="133" y="60"/>
              </a:cxn>
              <a:cxn ang="0">
                <a:pos x="126" y="151"/>
              </a:cxn>
              <a:cxn ang="0">
                <a:pos x="147" y="157"/>
              </a:cxn>
              <a:cxn ang="0">
                <a:pos x="6" y="189"/>
              </a:cxn>
              <a:cxn ang="0">
                <a:pos x="6" y="202"/>
              </a:cxn>
              <a:cxn ang="0">
                <a:pos x="227" y="195"/>
              </a:cxn>
              <a:cxn ang="0">
                <a:pos x="114" y="15"/>
              </a:cxn>
              <a:cxn ang="0">
                <a:pos x="114" y="38"/>
              </a:cxn>
              <a:cxn ang="0">
                <a:pos x="114" y="15"/>
              </a:cxn>
              <a:cxn ang="0">
                <a:pos x="114" y="51"/>
              </a:cxn>
              <a:cxn ang="0">
                <a:pos x="217" y="51"/>
              </a:cxn>
              <a:cxn ang="0">
                <a:pos x="224" y="44"/>
              </a:cxn>
              <a:cxn ang="0">
                <a:pos x="116" y="0"/>
              </a:cxn>
              <a:cxn ang="0">
                <a:pos x="115" y="0"/>
              </a:cxn>
              <a:cxn ang="0">
                <a:pos x="114" y="0"/>
              </a:cxn>
              <a:cxn ang="0">
                <a:pos x="112" y="0"/>
              </a:cxn>
              <a:cxn ang="0">
                <a:pos x="111" y="0"/>
              </a:cxn>
              <a:cxn ang="0">
                <a:pos x="8" y="39"/>
              </a:cxn>
              <a:cxn ang="0">
                <a:pos x="10" y="51"/>
              </a:cxn>
              <a:cxn ang="0">
                <a:pos x="101" y="151"/>
              </a:cxn>
              <a:cxn ang="0">
                <a:pos x="94" y="60"/>
              </a:cxn>
              <a:cxn ang="0">
                <a:pos x="74" y="67"/>
              </a:cxn>
              <a:cxn ang="0">
                <a:pos x="80" y="157"/>
              </a:cxn>
              <a:cxn ang="0">
                <a:pos x="19" y="173"/>
              </a:cxn>
              <a:cxn ang="0">
                <a:pos x="202" y="180"/>
              </a:cxn>
              <a:cxn ang="0">
                <a:pos x="202" y="167"/>
              </a:cxn>
              <a:cxn ang="0">
                <a:pos x="19" y="173"/>
              </a:cxn>
              <a:cxn ang="0">
                <a:pos x="48" y="151"/>
              </a:cxn>
              <a:cxn ang="0">
                <a:pos x="42" y="60"/>
              </a:cxn>
              <a:cxn ang="0">
                <a:pos x="21" y="67"/>
              </a:cxn>
              <a:cxn ang="0">
                <a:pos x="27" y="157"/>
              </a:cxn>
            </a:cxnLst>
            <a:rect l="0" t="0" r="r" b="b"/>
            <a:pathLst>
              <a:path w="227" h="202">
                <a:moveTo>
                  <a:pt x="200" y="157"/>
                </a:moveTo>
                <a:cubicBezTo>
                  <a:pt x="203" y="157"/>
                  <a:pt x="206" y="155"/>
                  <a:pt x="206" y="151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3"/>
                  <a:pt x="203" y="60"/>
                  <a:pt x="200" y="60"/>
                </a:cubicBezTo>
                <a:cubicBezTo>
                  <a:pt x="185" y="60"/>
                  <a:pt x="185" y="60"/>
                  <a:pt x="185" y="60"/>
                </a:cubicBezTo>
                <a:cubicBezTo>
                  <a:pt x="182" y="60"/>
                  <a:pt x="179" y="63"/>
                  <a:pt x="179" y="67"/>
                </a:cubicBezTo>
                <a:cubicBezTo>
                  <a:pt x="179" y="151"/>
                  <a:pt x="179" y="151"/>
                  <a:pt x="179" y="151"/>
                </a:cubicBezTo>
                <a:cubicBezTo>
                  <a:pt x="179" y="155"/>
                  <a:pt x="182" y="157"/>
                  <a:pt x="185" y="157"/>
                </a:cubicBezTo>
                <a:lnTo>
                  <a:pt x="200" y="157"/>
                </a:lnTo>
                <a:close/>
                <a:moveTo>
                  <a:pt x="147" y="157"/>
                </a:moveTo>
                <a:cubicBezTo>
                  <a:pt x="151" y="157"/>
                  <a:pt x="153" y="155"/>
                  <a:pt x="153" y="151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3"/>
                  <a:pt x="151" y="60"/>
                  <a:pt x="147" y="6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9" y="60"/>
                  <a:pt x="126" y="63"/>
                  <a:pt x="126" y="67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5"/>
                  <a:pt x="129" y="157"/>
                  <a:pt x="133" y="157"/>
                </a:cubicBezTo>
                <a:lnTo>
                  <a:pt x="147" y="157"/>
                </a:lnTo>
                <a:close/>
                <a:moveTo>
                  <a:pt x="221" y="189"/>
                </a:moveTo>
                <a:cubicBezTo>
                  <a:pt x="6" y="189"/>
                  <a:pt x="6" y="189"/>
                  <a:pt x="6" y="189"/>
                </a:cubicBezTo>
                <a:cubicBezTo>
                  <a:pt x="2" y="189"/>
                  <a:pt x="0" y="192"/>
                  <a:pt x="0" y="195"/>
                </a:cubicBezTo>
                <a:cubicBezTo>
                  <a:pt x="0" y="199"/>
                  <a:pt x="2" y="202"/>
                  <a:pt x="6" y="202"/>
                </a:cubicBezTo>
                <a:cubicBezTo>
                  <a:pt x="221" y="202"/>
                  <a:pt x="221" y="202"/>
                  <a:pt x="221" y="202"/>
                </a:cubicBezTo>
                <a:cubicBezTo>
                  <a:pt x="225" y="202"/>
                  <a:pt x="227" y="199"/>
                  <a:pt x="227" y="195"/>
                </a:cubicBezTo>
                <a:cubicBezTo>
                  <a:pt x="227" y="192"/>
                  <a:pt x="225" y="189"/>
                  <a:pt x="221" y="189"/>
                </a:cubicBezTo>
                <a:close/>
                <a:moveTo>
                  <a:pt x="114" y="15"/>
                </a:moveTo>
                <a:cubicBezTo>
                  <a:pt x="120" y="15"/>
                  <a:pt x="125" y="20"/>
                  <a:pt x="125" y="27"/>
                </a:cubicBezTo>
                <a:cubicBezTo>
                  <a:pt x="125" y="33"/>
                  <a:pt x="120" y="38"/>
                  <a:pt x="114" y="38"/>
                </a:cubicBezTo>
                <a:cubicBezTo>
                  <a:pt x="107" y="38"/>
                  <a:pt x="102" y="33"/>
                  <a:pt x="102" y="27"/>
                </a:cubicBezTo>
                <a:cubicBezTo>
                  <a:pt x="102" y="20"/>
                  <a:pt x="107" y="15"/>
                  <a:pt x="114" y="15"/>
                </a:cubicBezTo>
                <a:close/>
                <a:moveTo>
                  <a:pt x="10" y="51"/>
                </a:moveTo>
                <a:cubicBezTo>
                  <a:pt x="114" y="51"/>
                  <a:pt x="114" y="51"/>
                  <a:pt x="114" y="51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217" y="51"/>
                  <a:pt x="217" y="51"/>
                  <a:pt x="217" y="51"/>
                </a:cubicBezTo>
                <a:cubicBezTo>
                  <a:pt x="217" y="51"/>
                  <a:pt x="217" y="51"/>
                  <a:pt x="217" y="51"/>
                </a:cubicBezTo>
                <a:cubicBezTo>
                  <a:pt x="221" y="51"/>
                  <a:pt x="224" y="48"/>
                  <a:pt x="224" y="44"/>
                </a:cubicBezTo>
                <a:cubicBezTo>
                  <a:pt x="224" y="42"/>
                  <a:pt x="222" y="39"/>
                  <a:pt x="219" y="38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cubicBezTo>
                  <a:pt x="115" y="0"/>
                  <a:pt x="115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0"/>
                  <a:pt x="3" y="43"/>
                  <a:pt x="3" y="46"/>
                </a:cubicBezTo>
                <a:cubicBezTo>
                  <a:pt x="4" y="49"/>
                  <a:pt x="7" y="51"/>
                  <a:pt x="10" y="51"/>
                </a:cubicBezTo>
                <a:close/>
                <a:moveTo>
                  <a:pt x="94" y="157"/>
                </a:moveTo>
                <a:cubicBezTo>
                  <a:pt x="98" y="157"/>
                  <a:pt x="101" y="155"/>
                  <a:pt x="101" y="15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3"/>
                  <a:pt x="98" y="60"/>
                  <a:pt x="94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7" y="60"/>
                  <a:pt x="74" y="63"/>
                  <a:pt x="74" y="67"/>
                </a:cubicBezTo>
                <a:cubicBezTo>
                  <a:pt x="74" y="151"/>
                  <a:pt x="74" y="151"/>
                  <a:pt x="74" y="151"/>
                </a:cubicBezTo>
                <a:cubicBezTo>
                  <a:pt x="74" y="155"/>
                  <a:pt x="77" y="157"/>
                  <a:pt x="80" y="157"/>
                </a:cubicBezTo>
                <a:lnTo>
                  <a:pt x="94" y="157"/>
                </a:lnTo>
                <a:close/>
                <a:moveTo>
                  <a:pt x="19" y="173"/>
                </a:moveTo>
                <a:cubicBezTo>
                  <a:pt x="19" y="177"/>
                  <a:pt x="22" y="180"/>
                  <a:pt x="25" y="180"/>
                </a:cubicBezTo>
                <a:cubicBezTo>
                  <a:pt x="202" y="180"/>
                  <a:pt x="202" y="180"/>
                  <a:pt x="202" y="180"/>
                </a:cubicBezTo>
                <a:cubicBezTo>
                  <a:pt x="205" y="180"/>
                  <a:pt x="208" y="177"/>
                  <a:pt x="208" y="173"/>
                </a:cubicBezTo>
                <a:cubicBezTo>
                  <a:pt x="208" y="169"/>
                  <a:pt x="205" y="167"/>
                  <a:pt x="202" y="167"/>
                </a:cubicBezTo>
                <a:cubicBezTo>
                  <a:pt x="25" y="167"/>
                  <a:pt x="25" y="167"/>
                  <a:pt x="25" y="167"/>
                </a:cubicBezTo>
                <a:cubicBezTo>
                  <a:pt x="22" y="167"/>
                  <a:pt x="19" y="169"/>
                  <a:pt x="19" y="173"/>
                </a:cubicBezTo>
                <a:close/>
                <a:moveTo>
                  <a:pt x="42" y="157"/>
                </a:moveTo>
                <a:cubicBezTo>
                  <a:pt x="45" y="157"/>
                  <a:pt x="48" y="155"/>
                  <a:pt x="48" y="151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3"/>
                  <a:pt x="45" y="60"/>
                  <a:pt x="42" y="60"/>
                </a:cubicBezTo>
                <a:cubicBezTo>
                  <a:pt x="27" y="60"/>
                  <a:pt x="27" y="60"/>
                  <a:pt x="27" y="60"/>
                </a:cubicBezTo>
                <a:cubicBezTo>
                  <a:pt x="24" y="60"/>
                  <a:pt x="21" y="63"/>
                  <a:pt x="21" y="67"/>
                </a:cubicBezTo>
                <a:cubicBezTo>
                  <a:pt x="21" y="151"/>
                  <a:pt x="21" y="151"/>
                  <a:pt x="21" y="151"/>
                </a:cubicBezTo>
                <a:cubicBezTo>
                  <a:pt x="21" y="155"/>
                  <a:pt x="24" y="157"/>
                  <a:pt x="27" y="157"/>
                </a:cubicBezTo>
                <a:lnTo>
                  <a:pt x="42" y="15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5973781" y="2875619"/>
            <a:ext cx="1974782" cy="1971124"/>
          </a:xfrm>
          <a:custGeom>
            <a:avLst/>
            <a:gdLst/>
            <a:ahLst/>
            <a:cxnLst>
              <a:cxn ang="0">
                <a:pos x="940" y="178"/>
              </a:cxn>
              <a:cxn ang="0">
                <a:pos x="990" y="242"/>
              </a:cxn>
              <a:cxn ang="0">
                <a:pos x="1030" y="312"/>
              </a:cxn>
              <a:cxn ang="0">
                <a:pos x="1058" y="386"/>
              </a:cxn>
              <a:cxn ang="0">
                <a:pos x="1074" y="462"/>
              </a:cxn>
              <a:cxn ang="0">
                <a:pos x="1080" y="538"/>
              </a:cxn>
              <a:cxn ang="0">
                <a:pos x="1074" y="616"/>
              </a:cxn>
              <a:cxn ang="0">
                <a:pos x="1058" y="692"/>
              </a:cxn>
              <a:cxn ang="0">
                <a:pos x="1030" y="766"/>
              </a:cxn>
              <a:cxn ang="0">
                <a:pos x="990" y="836"/>
              </a:cxn>
              <a:cxn ang="0">
                <a:pos x="940" y="900"/>
              </a:cxn>
              <a:cxn ang="0">
                <a:pos x="902" y="940"/>
              </a:cxn>
              <a:cxn ang="0">
                <a:pos x="836" y="990"/>
              </a:cxn>
              <a:cxn ang="0">
                <a:pos x="766" y="1028"/>
              </a:cxn>
              <a:cxn ang="0">
                <a:pos x="694" y="1056"/>
              </a:cxn>
              <a:cxn ang="0">
                <a:pos x="618" y="1074"/>
              </a:cxn>
              <a:cxn ang="0">
                <a:pos x="540" y="1078"/>
              </a:cxn>
              <a:cxn ang="0">
                <a:pos x="462" y="1074"/>
              </a:cxn>
              <a:cxn ang="0">
                <a:pos x="386" y="1056"/>
              </a:cxn>
              <a:cxn ang="0">
                <a:pos x="312" y="1028"/>
              </a:cxn>
              <a:cxn ang="0">
                <a:pos x="242" y="990"/>
              </a:cxn>
              <a:cxn ang="0">
                <a:pos x="178" y="940"/>
              </a:cxn>
              <a:cxn ang="0">
                <a:pos x="138" y="900"/>
              </a:cxn>
              <a:cxn ang="0">
                <a:pos x="88" y="836"/>
              </a:cxn>
              <a:cxn ang="0">
                <a:pos x="50" y="766"/>
              </a:cxn>
              <a:cxn ang="0">
                <a:pos x="22" y="692"/>
              </a:cxn>
              <a:cxn ang="0">
                <a:pos x="6" y="616"/>
              </a:cxn>
              <a:cxn ang="0">
                <a:pos x="0" y="538"/>
              </a:cxn>
              <a:cxn ang="0">
                <a:pos x="6" y="462"/>
              </a:cxn>
              <a:cxn ang="0">
                <a:pos x="22" y="386"/>
              </a:cxn>
              <a:cxn ang="0">
                <a:pos x="50" y="312"/>
              </a:cxn>
              <a:cxn ang="0">
                <a:pos x="88" y="242"/>
              </a:cxn>
              <a:cxn ang="0">
                <a:pos x="138" y="178"/>
              </a:cxn>
              <a:cxn ang="0">
                <a:pos x="178" y="138"/>
              </a:cxn>
              <a:cxn ang="0">
                <a:pos x="242" y="88"/>
              </a:cxn>
              <a:cxn ang="0">
                <a:pos x="312" y="50"/>
              </a:cxn>
              <a:cxn ang="0">
                <a:pos x="386" y="22"/>
              </a:cxn>
              <a:cxn ang="0">
                <a:pos x="462" y="4"/>
              </a:cxn>
              <a:cxn ang="0">
                <a:pos x="540" y="0"/>
              </a:cxn>
              <a:cxn ang="0">
                <a:pos x="618" y="4"/>
              </a:cxn>
              <a:cxn ang="0">
                <a:pos x="694" y="22"/>
              </a:cxn>
              <a:cxn ang="0">
                <a:pos x="766" y="50"/>
              </a:cxn>
              <a:cxn ang="0">
                <a:pos x="836" y="88"/>
              </a:cxn>
              <a:cxn ang="0">
                <a:pos x="902" y="138"/>
              </a:cxn>
            </a:cxnLst>
            <a:rect l="0" t="0" r="r" b="b"/>
            <a:pathLst>
              <a:path w="1080" h="1078">
                <a:moveTo>
                  <a:pt x="922" y="158"/>
                </a:moveTo>
                <a:lnTo>
                  <a:pt x="922" y="158"/>
                </a:lnTo>
                <a:lnTo>
                  <a:pt x="940" y="178"/>
                </a:lnTo>
                <a:lnTo>
                  <a:pt x="958" y="198"/>
                </a:lnTo>
                <a:lnTo>
                  <a:pt x="976" y="220"/>
                </a:lnTo>
                <a:lnTo>
                  <a:pt x="990" y="242"/>
                </a:lnTo>
                <a:lnTo>
                  <a:pt x="1004" y="264"/>
                </a:lnTo>
                <a:lnTo>
                  <a:pt x="1018" y="288"/>
                </a:lnTo>
                <a:lnTo>
                  <a:pt x="1030" y="312"/>
                </a:lnTo>
                <a:lnTo>
                  <a:pt x="1040" y="336"/>
                </a:lnTo>
                <a:lnTo>
                  <a:pt x="1050" y="360"/>
                </a:lnTo>
                <a:lnTo>
                  <a:pt x="1058" y="386"/>
                </a:lnTo>
                <a:lnTo>
                  <a:pt x="1064" y="410"/>
                </a:lnTo>
                <a:lnTo>
                  <a:pt x="1070" y="436"/>
                </a:lnTo>
                <a:lnTo>
                  <a:pt x="1074" y="462"/>
                </a:lnTo>
                <a:lnTo>
                  <a:pt x="1076" y="488"/>
                </a:lnTo>
                <a:lnTo>
                  <a:pt x="1078" y="514"/>
                </a:lnTo>
                <a:lnTo>
                  <a:pt x="1080" y="538"/>
                </a:lnTo>
                <a:lnTo>
                  <a:pt x="1078" y="564"/>
                </a:lnTo>
                <a:lnTo>
                  <a:pt x="1076" y="590"/>
                </a:lnTo>
                <a:lnTo>
                  <a:pt x="1074" y="616"/>
                </a:lnTo>
                <a:lnTo>
                  <a:pt x="1070" y="642"/>
                </a:lnTo>
                <a:lnTo>
                  <a:pt x="1064" y="668"/>
                </a:lnTo>
                <a:lnTo>
                  <a:pt x="1058" y="692"/>
                </a:lnTo>
                <a:lnTo>
                  <a:pt x="1050" y="718"/>
                </a:lnTo>
                <a:lnTo>
                  <a:pt x="1040" y="742"/>
                </a:lnTo>
                <a:lnTo>
                  <a:pt x="1030" y="766"/>
                </a:lnTo>
                <a:lnTo>
                  <a:pt x="1018" y="790"/>
                </a:lnTo>
                <a:lnTo>
                  <a:pt x="1004" y="814"/>
                </a:lnTo>
                <a:lnTo>
                  <a:pt x="990" y="836"/>
                </a:lnTo>
                <a:lnTo>
                  <a:pt x="976" y="858"/>
                </a:lnTo>
                <a:lnTo>
                  <a:pt x="958" y="880"/>
                </a:lnTo>
                <a:lnTo>
                  <a:pt x="940" y="900"/>
                </a:lnTo>
                <a:lnTo>
                  <a:pt x="922" y="920"/>
                </a:lnTo>
                <a:lnTo>
                  <a:pt x="922" y="920"/>
                </a:lnTo>
                <a:lnTo>
                  <a:pt x="902" y="940"/>
                </a:lnTo>
                <a:lnTo>
                  <a:pt x="880" y="958"/>
                </a:lnTo>
                <a:lnTo>
                  <a:pt x="858" y="974"/>
                </a:lnTo>
                <a:lnTo>
                  <a:pt x="836" y="990"/>
                </a:lnTo>
                <a:lnTo>
                  <a:pt x="814" y="1004"/>
                </a:lnTo>
                <a:lnTo>
                  <a:pt x="790" y="1016"/>
                </a:lnTo>
                <a:lnTo>
                  <a:pt x="766" y="1028"/>
                </a:lnTo>
                <a:lnTo>
                  <a:pt x="742" y="1040"/>
                </a:lnTo>
                <a:lnTo>
                  <a:pt x="718" y="1048"/>
                </a:lnTo>
                <a:lnTo>
                  <a:pt x="694" y="1056"/>
                </a:lnTo>
                <a:lnTo>
                  <a:pt x="668" y="1064"/>
                </a:lnTo>
                <a:lnTo>
                  <a:pt x="642" y="1068"/>
                </a:lnTo>
                <a:lnTo>
                  <a:pt x="618" y="1074"/>
                </a:lnTo>
                <a:lnTo>
                  <a:pt x="592" y="1076"/>
                </a:lnTo>
                <a:lnTo>
                  <a:pt x="566" y="1078"/>
                </a:lnTo>
                <a:lnTo>
                  <a:pt x="540" y="1078"/>
                </a:lnTo>
                <a:lnTo>
                  <a:pt x="514" y="1078"/>
                </a:lnTo>
                <a:lnTo>
                  <a:pt x="488" y="1076"/>
                </a:lnTo>
                <a:lnTo>
                  <a:pt x="462" y="1074"/>
                </a:lnTo>
                <a:lnTo>
                  <a:pt x="436" y="1068"/>
                </a:lnTo>
                <a:lnTo>
                  <a:pt x="412" y="1064"/>
                </a:lnTo>
                <a:lnTo>
                  <a:pt x="386" y="1056"/>
                </a:lnTo>
                <a:lnTo>
                  <a:pt x="362" y="1048"/>
                </a:lnTo>
                <a:lnTo>
                  <a:pt x="336" y="1040"/>
                </a:lnTo>
                <a:lnTo>
                  <a:pt x="312" y="1028"/>
                </a:lnTo>
                <a:lnTo>
                  <a:pt x="288" y="1016"/>
                </a:lnTo>
                <a:lnTo>
                  <a:pt x="266" y="1004"/>
                </a:lnTo>
                <a:lnTo>
                  <a:pt x="242" y="990"/>
                </a:lnTo>
                <a:lnTo>
                  <a:pt x="220" y="974"/>
                </a:lnTo>
                <a:lnTo>
                  <a:pt x="200" y="958"/>
                </a:lnTo>
                <a:lnTo>
                  <a:pt x="178" y="940"/>
                </a:lnTo>
                <a:lnTo>
                  <a:pt x="158" y="920"/>
                </a:lnTo>
                <a:lnTo>
                  <a:pt x="158" y="920"/>
                </a:lnTo>
                <a:lnTo>
                  <a:pt x="138" y="900"/>
                </a:lnTo>
                <a:lnTo>
                  <a:pt x="120" y="880"/>
                </a:lnTo>
                <a:lnTo>
                  <a:pt x="104" y="858"/>
                </a:lnTo>
                <a:lnTo>
                  <a:pt x="88" y="836"/>
                </a:lnTo>
                <a:lnTo>
                  <a:pt x="74" y="814"/>
                </a:lnTo>
                <a:lnTo>
                  <a:pt x="62" y="790"/>
                </a:lnTo>
                <a:lnTo>
                  <a:pt x="50" y="766"/>
                </a:lnTo>
                <a:lnTo>
                  <a:pt x="40" y="742"/>
                </a:lnTo>
                <a:lnTo>
                  <a:pt x="30" y="718"/>
                </a:lnTo>
                <a:lnTo>
                  <a:pt x="22" y="692"/>
                </a:lnTo>
                <a:lnTo>
                  <a:pt x="16" y="668"/>
                </a:lnTo>
                <a:lnTo>
                  <a:pt x="10" y="642"/>
                </a:lnTo>
                <a:lnTo>
                  <a:pt x="6" y="616"/>
                </a:lnTo>
                <a:lnTo>
                  <a:pt x="2" y="590"/>
                </a:lnTo>
                <a:lnTo>
                  <a:pt x="0" y="564"/>
                </a:lnTo>
                <a:lnTo>
                  <a:pt x="0" y="538"/>
                </a:lnTo>
                <a:lnTo>
                  <a:pt x="0" y="514"/>
                </a:lnTo>
                <a:lnTo>
                  <a:pt x="2" y="488"/>
                </a:lnTo>
                <a:lnTo>
                  <a:pt x="6" y="462"/>
                </a:lnTo>
                <a:lnTo>
                  <a:pt x="10" y="436"/>
                </a:lnTo>
                <a:lnTo>
                  <a:pt x="16" y="410"/>
                </a:lnTo>
                <a:lnTo>
                  <a:pt x="22" y="386"/>
                </a:lnTo>
                <a:lnTo>
                  <a:pt x="30" y="360"/>
                </a:lnTo>
                <a:lnTo>
                  <a:pt x="40" y="336"/>
                </a:lnTo>
                <a:lnTo>
                  <a:pt x="50" y="312"/>
                </a:lnTo>
                <a:lnTo>
                  <a:pt x="62" y="288"/>
                </a:lnTo>
                <a:lnTo>
                  <a:pt x="74" y="264"/>
                </a:lnTo>
                <a:lnTo>
                  <a:pt x="88" y="242"/>
                </a:lnTo>
                <a:lnTo>
                  <a:pt x="104" y="220"/>
                </a:lnTo>
                <a:lnTo>
                  <a:pt x="120" y="198"/>
                </a:lnTo>
                <a:lnTo>
                  <a:pt x="138" y="178"/>
                </a:lnTo>
                <a:lnTo>
                  <a:pt x="158" y="158"/>
                </a:lnTo>
                <a:lnTo>
                  <a:pt x="158" y="158"/>
                </a:lnTo>
                <a:lnTo>
                  <a:pt x="178" y="138"/>
                </a:lnTo>
                <a:lnTo>
                  <a:pt x="200" y="120"/>
                </a:lnTo>
                <a:lnTo>
                  <a:pt x="220" y="104"/>
                </a:lnTo>
                <a:lnTo>
                  <a:pt x="242" y="88"/>
                </a:lnTo>
                <a:lnTo>
                  <a:pt x="266" y="74"/>
                </a:lnTo>
                <a:lnTo>
                  <a:pt x="288" y="60"/>
                </a:lnTo>
                <a:lnTo>
                  <a:pt x="312" y="50"/>
                </a:lnTo>
                <a:lnTo>
                  <a:pt x="336" y="38"/>
                </a:lnTo>
                <a:lnTo>
                  <a:pt x="362" y="30"/>
                </a:lnTo>
                <a:lnTo>
                  <a:pt x="386" y="22"/>
                </a:lnTo>
                <a:lnTo>
                  <a:pt x="412" y="14"/>
                </a:lnTo>
                <a:lnTo>
                  <a:pt x="436" y="10"/>
                </a:lnTo>
                <a:lnTo>
                  <a:pt x="462" y="4"/>
                </a:lnTo>
                <a:lnTo>
                  <a:pt x="488" y="2"/>
                </a:lnTo>
                <a:lnTo>
                  <a:pt x="514" y="0"/>
                </a:lnTo>
                <a:lnTo>
                  <a:pt x="540" y="0"/>
                </a:lnTo>
                <a:lnTo>
                  <a:pt x="566" y="0"/>
                </a:lnTo>
                <a:lnTo>
                  <a:pt x="592" y="2"/>
                </a:lnTo>
                <a:lnTo>
                  <a:pt x="618" y="4"/>
                </a:lnTo>
                <a:lnTo>
                  <a:pt x="642" y="10"/>
                </a:lnTo>
                <a:lnTo>
                  <a:pt x="668" y="14"/>
                </a:lnTo>
                <a:lnTo>
                  <a:pt x="694" y="22"/>
                </a:lnTo>
                <a:lnTo>
                  <a:pt x="718" y="30"/>
                </a:lnTo>
                <a:lnTo>
                  <a:pt x="742" y="38"/>
                </a:lnTo>
                <a:lnTo>
                  <a:pt x="766" y="50"/>
                </a:lnTo>
                <a:lnTo>
                  <a:pt x="790" y="60"/>
                </a:lnTo>
                <a:lnTo>
                  <a:pt x="814" y="74"/>
                </a:lnTo>
                <a:lnTo>
                  <a:pt x="836" y="88"/>
                </a:lnTo>
                <a:lnTo>
                  <a:pt x="858" y="104"/>
                </a:lnTo>
                <a:lnTo>
                  <a:pt x="880" y="120"/>
                </a:lnTo>
                <a:lnTo>
                  <a:pt x="902" y="138"/>
                </a:lnTo>
                <a:lnTo>
                  <a:pt x="922" y="158"/>
                </a:lnTo>
                <a:lnTo>
                  <a:pt x="922" y="158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 smtClean="0">
                <a:latin typeface="+mj-lt"/>
              </a:rPr>
              <a:t>Auditoria </a:t>
            </a:r>
            <a:r>
              <a:rPr lang="en-GB" sz="2000" dirty="0" err="1" smtClean="0">
                <a:latin typeface="+mj-lt"/>
              </a:rPr>
              <a:t>Interna</a:t>
            </a:r>
            <a:endParaRPr lang="en-GB" sz="2000" dirty="0">
              <a:latin typeface="+mj-lt"/>
            </a:endParaRPr>
          </a:p>
        </p:txBody>
      </p:sp>
      <p:sp>
        <p:nvSpPr>
          <p:cNvPr id="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</p:spPr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70" name="Date Placeholder 6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</p:spPr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Computing</a:t>
            </a:r>
            <a:br>
              <a:rPr lang="en-GB" dirty="0" smtClean="0"/>
            </a:br>
            <a:r>
              <a:rPr lang="en-GB" b="0" i="0" dirty="0"/>
              <a:t>Drivers de </a:t>
            </a:r>
            <a:r>
              <a:rPr lang="en-GB" b="0" i="0" dirty="0" err="1"/>
              <a:t>risco</a:t>
            </a:r>
            <a:r>
              <a:rPr lang="en-GB" b="0" i="0" dirty="0"/>
              <a:t> para o auditor </a:t>
            </a:r>
            <a:r>
              <a:rPr lang="en-GB" b="0" i="0" dirty="0" err="1"/>
              <a:t>interno</a:t>
            </a:r>
            <a:endParaRPr lang="en-GB" b="0" i="0" dirty="0"/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655070" y="4010065"/>
            <a:ext cx="5676900" cy="1577975"/>
          </a:xfrm>
          <a:custGeom>
            <a:avLst/>
            <a:gdLst>
              <a:gd name="T0" fmla="*/ 3576 w 3576"/>
              <a:gd name="T1" fmla="*/ 0 h 994"/>
              <a:gd name="T2" fmla="*/ 2560 w 3576"/>
              <a:gd name="T3" fmla="*/ 0 h 994"/>
              <a:gd name="T4" fmla="*/ 2482 w 3576"/>
              <a:gd name="T5" fmla="*/ 8 h 994"/>
              <a:gd name="T6" fmla="*/ 2420 w 3576"/>
              <a:gd name="T7" fmla="*/ 32 h 994"/>
              <a:gd name="T8" fmla="*/ 2374 w 3576"/>
              <a:gd name="T9" fmla="*/ 68 h 994"/>
              <a:gd name="T10" fmla="*/ 2344 w 3576"/>
              <a:gd name="T11" fmla="*/ 114 h 994"/>
              <a:gd name="T12" fmla="*/ 2336 w 3576"/>
              <a:gd name="T13" fmla="*/ 134 h 994"/>
              <a:gd name="T14" fmla="*/ 2324 w 3576"/>
              <a:gd name="T15" fmla="*/ 154 h 994"/>
              <a:gd name="T16" fmla="*/ 2300 w 3576"/>
              <a:gd name="T17" fmla="*/ 192 h 994"/>
              <a:gd name="T18" fmla="*/ 2270 w 3576"/>
              <a:gd name="T19" fmla="*/ 224 h 994"/>
              <a:gd name="T20" fmla="*/ 2236 w 3576"/>
              <a:gd name="T21" fmla="*/ 254 h 994"/>
              <a:gd name="T22" fmla="*/ 2198 w 3576"/>
              <a:gd name="T23" fmla="*/ 278 h 994"/>
              <a:gd name="T24" fmla="*/ 2156 w 3576"/>
              <a:gd name="T25" fmla="*/ 298 h 994"/>
              <a:gd name="T26" fmla="*/ 2112 w 3576"/>
              <a:gd name="T27" fmla="*/ 312 h 994"/>
              <a:gd name="T28" fmla="*/ 2066 w 3576"/>
              <a:gd name="T29" fmla="*/ 318 h 994"/>
              <a:gd name="T30" fmla="*/ 326 w 3576"/>
              <a:gd name="T31" fmla="*/ 320 h 994"/>
              <a:gd name="T32" fmla="*/ 324 w 3576"/>
              <a:gd name="T33" fmla="*/ 320 h 994"/>
              <a:gd name="T34" fmla="*/ 258 w 3576"/>
              <a:gd name="T35" fmla="*/ 326 h 994"/>
              <a:gd name="T36" fmla="*/ 198 w 3576"/>
              <a:gd name="T37" fmla="*/ 344 h 994"/>
              <a:gd name="T38" fmla="*/ 144 w 3576"/>
              <a:gd name="T39" fmla="*/ 374 h 994"/>
              <a:gd name="T40" fmla="*/ 96 w 3576"/>
              <a:gd name="T41" fmla="*/ 414 h 994"/>
              <a:gd name="T42" fmla="*/ 56 w 3576"/>
              <a:gd name="T43" fmla="*/ 462 h 994"/>
              <a:gd name="T44" fmla="*/ 26 w 3576"/>
              <a:gd name="T45" fmla="*/ 518 h 994"/>
              <a:gd name="T46" fmla="*/ 6 w 3576"/>
              <a:gd name="T47" fmla="*/ 578 h 994"/>
              <a:gd name="T48" fmla="*/ 0 w 3576"/>
              <a:gd name="T49" fmla="*/ 644 h 994"/>
              <a:gd name="T50" fmla="*/ 0 w 3576"/>
              <a:gd name="T51" fmla="*/ 670 h 994"/>
              <a:gd name="T52" fmla="*/ 6 w 3576"/>
              <a:gd name="T53" fmla="*/ 736 h 994"/>
              <a:gd name="T54" fmla="*/ 26 w 3576"/>
              <a:gd name="T55" fmla="*/ 796 h 994"/>
              <a:gd name="T56" fmla="*/ 56 w 3576"/>
              <a:gd name="T57" fmla="*/ 852 h 994"/>
              <a:gd name="T58" fmla="*/ 96 w 3576"/>
              <a:gd name="T59" fmla="*/ 900 h 994"/>
              <a:gd name="T60" fmla="*/ 144 w 3576"/>
              <a:gd name="T61" fmla="*/ 938 h 994"/>
              <a:gd name="T62" fmla="*/ 198 w 3576"/>
              <a:gd name="T63" fmla="*/ 968 h 994"/>
              <a:gd name="T64" fmla="*/ 258 w 3576"/>
              <a:gd name="T65" fmla="*/ 988 h 994"/>
              <a:gd name="T66" fmla="*/ 324 w 3576"/>
              <a:gd name="T67" fmla="*/ 994 h 994"/>
              <a:gd name="T68" fmla="*/ 2050 w 3576"/>
              <a:gd name="T69" fmla="*/ 994 h 994"/>
              <a:gd name="T70" fmla="*/ 2116 w 3576"/>
              <a:gd name="T71" fmla="*/ 988 h 994"/>
              <a:gd name="T72" fmla="*/ 2176 w 3576"/>
              <a:gd name="T73" fmla="*/ 968 h 994"/>
              <a:gd name="T74" fmla="*/ 2232 w 3576"/>
              <a:gd name="T75" fmla="*/ 938 h 994"/>
              <a:gd name="T76" fmla="*/ 2280 w 3576"/>
              <a:gd name="T77" fmla="*/ 900 h 994"/>
              <a:gd name="T78" fmla="*/ 2318 w 3576"/>
              <a:gd name="T79" fmla="*/ 852 h 994"/>
              <a:gd name="T80" fmla="*/ 2348 w 3576"/>
              <a:gd name="T81" fmla="*/ 796 h 994"/>
              <a:gd name="T82" fmla="*/ 2368 w 3576"/>
              <a:gd name="T83" fmla="*/ 736 h 994"/>
              <a:gd name="T84" fmla="*/ 2374 w 3576"/>
              <a:gd name="T85" fmla="*/ 670 h 994"/>
              <a:gd name="T86" fmla="*/ 2374 w 3576"/>
              <a:gd name="T87" fmla="*/ 220 h 994"/>
              <a:gd name="T88" fmla="*/ 2378 w 3576"/>
              <a:gd name="T89" fmla="*/ 186 h 994"/>
              <a:gd name="T90" fmla="*/ 2386 w 3576"/>
              <a:gd name="T91" fmla="*/ 156 h 994"/>
              <a:gd name="T92" fmla="*/ 2402 w 3576"/>
              <a:gd name="T93" fmla="*/ 128 h 994"/>
              <a:gd name="T94" fmla="*/ 2422 w 3576"/>
              <a:gd name="T95" fmla="*/ 104 h 994"/>
              <a:gd name="T96" fmla="*/ 2446 w 3576"/>
              <a:gd name="T97" fmla="*/ 84 h 994"/>
              <a:gd name="T98" fmla="*/ 2474 w 3576"/>
              <a:gd name="T99" fmla="*/ 70 h 994"/>
              <a:gd name="T100" fmla="*/ 2504 w 3576"/>
              <a:gd name="T101" fmla="*/ 60 h 994"/>
              <a:gd name="T102" fmla="*/ 2536 w 3576"/>
              <a:gd name="T103" fmla="*/ 58 h 994"/>
              <a:gd name="T104" fmla="*/ 3576 w 3576"/>
              <a:gd name="T105" fmla="*/ 58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4">
                <a:moveTo>
                  <a:pt x="3576" y="0"/>
                </a:moveTo>
                <a:lnTo>
                  <a:pt x="3576" y="0"/>
                </a:lnTo>
                <a:lnTo>
                  <a:pt x="2560" y="0"/>
                </a:lnTo>
                <a:lnTo>
                  <a:pt x="2560" y="0"/>
                </a:lnTo>
                <a:lnTo>
                  <a:pt x="2520" y="2"/>
                </a:lnTo>
                <a:lnTo>
                  <a:pt x="2482" y="8"/>
                </a:lnTo>
                <a:lnTo>
                  <a:pt x="2450" y="18"/>
                </a:lnTo>
                <a:lnTo>
                  <a:pt x="2420" y="32"/>
                </a:lnTo>
                <a:lnTo>
                  <a:pt x="2396" y="48"/>
                </a:lnTo>
                <a:lnTo>
                  <a:pt x="2374" y="68"/>
                </a:lnTo>
                <a:lnTo>
                  <a:pt x="2358" y="90"/>
                </a:lnTo>
                <a:lnTo>
                  <a:pt x="2344" y="114"/>
                </a:lnTo>
                <a:lnTo>
                  <a:pt x="2344" y="114"/>
                </a:lnTo>
                <a:lnTo>
                  <a:pt x="2336" y="134"/>
                </a:lnTo>
                <a:lnTo>
                  <a:pt x="2336" y="134"/>
                </a:lnTo>
                <a:lnTo>
                  <a:pt x="2324" y="154"/>
                </a:lnTo>
                <a:lnTo>
                  <a:pt x="2312" y="172"/>
                </a:lnTo>
                <a:lnTo>
                  <a:pt x="2300" y="192"/>
                </a:lnTo>
                <a:lnTo>
                  <a:pt x="2286" y="208"/>
                </a:lnTo>
                <a:lnTo>
                  <a:pt x="2270" y="224"/>
                </a:lnTo>
                <a:lnTo>
                  <a:pt x="2254" y="240"/>
                </a:lnTo>
                <a:lnTo>
                  <a:pt x="2236" y="254"/>
                </a:lnTo>
                <a:lnTo>
                  <a:pt x="2218" y="268"/>
                </a:lnTo>
                <a:lnTo>
                  <a:pt x="2198" y="278"/>
                </a:lnTo>
                <a:lnTo>
                  <a:pt x="2178" y="290"/>
                </a:lnTo>
                <a:lnTo>
                  <a:pt x="2156" y="298"/>
                </a:lnTo>
                <a:lnTo>
                  <a:pt x="2136" y="306"/>
                </a:lnTo>
                <a:lnTo>
                  <a:pt x="2112" y="312"/>
                </a:lnTo>
                <a:lnTo>
                  <a:pt x="2090" y="316"/>
                </a:lnTo>
                <a:lnTo>
                  <a:pt x="2066" y="318"/>
                </a:lnTo>
                <a:lnTo>
                  <a:pt x="2042" y="320"/>
                </a:lnTo>
                <a:lnTo>
                  <a:pt x="326" y="320"/>
                </a:lnTo>
                <a:lnTo>
                  <a:pt x="324" y="320"/>
                </a:lnTo>
                <a:lnTo>
                  <a:pt x="324" y="320"/>
                </a:lnTo>
                <a:lnTo>
                  <a:pt x="292" y="320"/>
                </a:lnTo>
                <a:lnTo>
                  <a:pt x="258" y="326"/>
                </a:lnTo>
                <a:lnTo>
                  <a:pt x="228" y="334"/>
                </a:lnTo>
                <a:lnTo>
                  <a:pt x="198" y="344"/>
                </a:lnTo>
                <a:lnTo>
                  <a:pt x="170" y="358"/>
                </a:lnTo>
                <a:lnTo>
                  <a:pt x="144" y="374"/>
                </a:lnTo>
                <a:lnTo>
                  <a:pt x="118" y="394"/>
                </a:lnTo>
                <a:lnTo>
                  <a:pt x="96" y="414"/>
                </a:lnTo>
                <a:lnTo>
                  <a:pt x="74" y="438"/>
                </a:lnTo>
                <a:lnTo>
                  <a:pt x="56" y="462"/>
                </a:lnTo>
                <a:lnTo>
                  <a:pt x="40" y="488"/>
                </a:lnTo>
                <a:lnTo>
                  <a:pt x="26" y="518"/>
                </a:lnTo>
                <a:lnTo>
                  <a:pt x="14" y="546"/>
                </a:lnTo>
                <a:lnTo>
                  <a:pt x="6" y="578"/>
                </a:lnTo>
                <a:lnTo>
                  <a:pt x="2" y="610"/>
                </a:lnTo>
                <a:lnTo>
                  <a:pt x="0" y="644"/>
                </a:lnTo>
                <a:lnTo>
                  <a:pt x="0" y="670"/>
                </a:lnTo>
                <a:lnTo>
                  <a:pt x="0" y="670"/>
                </a:lnTo>
                <a:lnTo>
                  <a:pt x="2" y="704"/>
                </a:lnTo>
                <a:lnTo>
                  <a:pt x="6" y="736"/>
                </a:lnTo>
                <a:lnTo>
                  <a:pt x="14" y="766"/>
                </a:lnTo>
                <a:lnTo>
                  <a:pt x="26" y="796"/>
                </a:lnTo>
                <a:lnTo>
                  <a:pt x="40" y="824"/>
                </a:lnTo>
                <a:lnTo>
                  <a:pt x="56" y="852"/>
                </a:lnTo>
                <a:lnTo>
                  <a:pt x="74" y="876"/>
                </a:lnTo>
                <a:lnTo>
                  <a:pt x="96" y="900"/>
                </a:lnTo>
                <a:lnTo>
                  <a:pt x="118" y="920"/>
                </a:lnTo>
                <a:lnTo>
                  <a:pt x="144" y="938"/>
                </a:lnTo>
                <a:lnTo>
                  <a:pt x="170" y="956"/>
                </a:lnTo>
                <a:lnTo>
                  <a:pt x="198" y="968"/>
                </a:lnTo>
                <a:lnTo>
                  <a:pt x="228" y="980"/>
                </a:lnTo>
                <a:lnTo>
                  <a:pt x="258" y="988"/>
                </a:lnTo>
                <a:lnTo>
                  <a:pt x="292" y="992"/>
                </a:lnTo>
                <a:lnTo>
                  <a:pt x="324" y="994"/>
                </a:lnTo>
                <a:lnTo>
                  <a:pt x="2050" y="994"/>
                </a:lnTo>
                <a:lnTo>
                  <a:pt x="2050" y="994"/>
                </a:lnTo>
                <a:lnTo>
                  <a:pt x="2084" y="992"/>
                </a:lnTo>
                <a:lnTo>
                  <a:pt x="2116" y="988"/>
                </a:lnTo>
                <a:lnTo>
                  <a:pt x="2146" y="980"/>
                </a:lnTo>
                <a:lnTo>
                  <a:pt x="2176" y="968"/>
                </a:lnTo>
                <a:lnTo>
                  <a:pt x="2204" y="956"/>
                </a:lnTo>
                <a:lnTo>
                  <a:pt x="2232" y="938"/>
                </a:lnTo>
                <a:lnTo>
                  <a:pt x="2256" y="920"/>
                </a:lnTo>
                <a:lnTo>
                  <a:pt x="2280" y="900"/>
                </a:lnTo>
                <a:lnTo>
                  <a:pt x="2300" y="876"/>
                </a:lnTo>
                <a:lnTo>
                  <a:pt x="2318" y="852"/>
                </a:lnTo>
                <a:lnTo>
                  <a:pt x="2334" y="824"/>
                </a:lnTo>
                <a:lnTo>
                  <a:pt x="2348" y="796"/>
                </a:lnTo>
                <a:lnTo>
                  <a:pt x="2360" y="766"/>
                </a:lnTo>
                <a:lnTo>
                  <a:pt x="2368" y="736"/>
                </a:lnTo>
                <a:lnTo>
                  <a:pt x="2372" y="704"/>
                </a:lnTo>
                <a:lnTo>
                  <a:pt x="2374" y="670"/>
                </a:lnTo>
                <a:lnTo>
                  <a:pt x="2374" y="220"/>
                </a:lnTo>
                <a:lnTo>
                  <a:pt x="2374" y="220"/>
                </a:lnTo>
                <a:lnTo>
                  <a:pt x="2374" y="202"/>
                </a:lnTo>
                <a:lnTo>
                  <a:pt x="2378" y="186"/>
                </a:lnTo>
                <a:lnTo>
                  <a:pt x="2382" y="172"/>
                </a:lnTo>
                <a:lnTo>
                  <a:pt x="2386" y="156"/>
                </a:lnTo>
                <a:lnTo>
                  <a:pt x="2394" y="142"/>
                </a:lnTo>
                <a:lnTo>
                  <a:pt x="2402" y="128"/>
                </a:lnTo>
                <a:lnTo>
                  <a:pt x="2412" y="116"/>
                </a:lnTo>
                <a:lnTo>
                  <a:pt x="2422" y="104"/>
                </a:lnTo>
                <a:lnTo>
                  <a:pt x="2434" y="94"/>
                </a:lnTo>
                <a:lnTo>
                  <a:pt x="2446" y="84"/>
                </a:lnTo>
                <a:lnTo>
                  <a:pt x="2458" y="76"/>
                </a:lnTo>
                <a:lnTo>
                  <a:pt x="2474" y="70"/>
                </a:lnTo>
                <a:lnTo>
                  <a:pt x="2488" y="64"/>
                </a:lnTo>
                <a:lnTo>
                  <a:pt x="2504" y="60"/>
                </a:lnTo>
                <a:lnTo>
                  <a:pt x="2520" y="58"/>
                </a:lnTo>
                <a:lnTo>
                  <a:pt x="2536" y="58"/>
                </a:lnTo>
                <a:lnTo>
                  <a:pt x="2536" y="58"/>
                </a:lnTo>
                <a:lnTo>
                  <a:pt x="3576" y="58"/>
                </a:lnTo>
                <a:lnTo>
                  <a:pt x="3576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>
            <a:off x="655070" y="3409990"/>
            <a:ext cx="5676900" cy="1108075"/>
          </a:xfrm>
          <a:custGeom>
            <a:avLst/>
            <a:gdLst>
              <a:gd name="T0" fmla="*/ 3576 w 3576"/>
              <a:gd name="T1" fmla="*/ 378 h 698"/>
              <a:gd name="T2" fmla="*/ 2560 w 3576"/>
              <a:gd name="T3" fmla="*/ 378 h 698"/>
              <a:gd name="T4" fmla="*/ 2482 w 3576"/>
              <a:gd name="T5" fmla="*/ 386 h 698"/>
              <a:gd name="T6" fmla="*/ 2420 w 3576"/>
              <a:gd name="T7" fmla="*/ 410 h 698"/>
              <a:gd name="T8" fmla="*/ 2374 w 3576"/>
              <a:gd name="T9" fmla="*/ 446 h 698"/>
              <a:gd name="T10" fmla="*/ 2344 w 3576"/>
              <a:gd name="T11" fmla="*/ 492 h 698"/>
              <a:gd name="T12" fmla="*/ 2336 w 3576"/>
              <a:gd name="T13" fmla="*/ 512 h 698"/>
              <a:gd name="T14" fmla="*/ 2324 w 3576"/>
              <a:gd name="T15" fmla="*/ 532 h 698"/>
              <a:gd name="T16" fmla="*/ 2300 w 3576"/>
              <a:gd name="T17" fmla="*/ 570 h 698"/>
              <a:gd name="T18" fmla="*/ 2270 w 3576"/>
              <a:gd name="T19" fmla="*/ 602 h 698"/>
              <a:gd name="T20" fmla="*/ 2236 w 3576"/>
              <a:gd name="T21" fmla="*/ 632 h 698"/>
              <a:gd name="T22" fmla="*/ 2198 w 3576"/>
              <a:gd name="T23" fmla="*/ 656 h 698"/>
              <a:gd name="T24" fmla="*/ 2156 w 3576"/>
              <a:gd name="T25" fmla="*/ 676 h 698"/>
              <a:gd name="T26" fmla="*/ 2112 w 3576"/>
              <a:gd name="T27" fmla="*/ 690 h 698"/>
              <a:gd name="T28" fmla="*/ 2066 w 3576"/>
              <a:gd name="T29" fmla="*/ 696 h 698"/>
              <a:gd name="T30" fmla="*/ 2042 w 3576"/>
              <a:gd name="T31" fmla="*/ 698 h 698"/>
              <a:gd name="T32" fmla="*/ 324 w 3576"/>
              <a:gd name="T33" fmla="*/ 698 h 698"/>
              <a:gd name="T34" fmla="*/ 258 w 3576"/>
              <a:gd name="T35" fmla="*/ 690 h 698"/>
              <a:gd name="T36" fmla="*/ 198 w 3576"/>
              <a:gd name="T37" fmla="*/ 672 h 698"/>
              <a:gd name="T38" fmla="*/ 144 w 3576"/>
              <a:gd name="T39" fmla="*/ 642 h 698"/>
              <a:gd name="T40" fmla="*/ 96 w 3576"/>
              <a:gd name="T41" fmla="*/ 602 h 698"/>
              <a:gd name="T42" fmla="*/ 56 w 3576"/>
              <a:gd name="T43" fmla="*/ 554 h 698"/>
              <a:gd name="T44" fmla="*/ 26 w 3576"/>
              <a:gd name="T45" fmla="*/ 500 h 698"/>
              <a:gd name="T46" fmla="*/ 6 w 3576"/>
              <a:gd name="T47" fmla="*/ 438 h 698"/>
              <a:gd name="T48" fmla="*/ 0 w 3576"/>
              <a:gd name="T49" fmla="*/ 372 h 698"/>
              <a:gd name="T50" fmla="*/ 0 w 3576"/>
              <a:gd name="T51" fmla="*/ 324 h 698"/>
              <a:gd name="T52" fmla="*/ 6 w 3576"/>
              <a:gd name="T53" fmla="*/ 258 h 698"/>
              <a:gd name="T54" fmla="*/ 26 w 3576"/>
              <a:gd name="T55" fmla="*/ 198 h 698"/>
              <a:gd name="T56" fmla="*/ 56 w 3576"/>
              <a:gd name="T57" fmla="*/ 144 h 698"/>
              <a:gd name="T58" fmla="*/ 96 w 3576"/>
              <a:gd name="T59" fmla="*/ 96 h 698"/>
              <a:gd name="T60" fmla="*/ 144 w 3576"/>
              <a:gd name="T61" fmla="*/ 56 h 698"/>
              <a:gd name="T62" fmla="*/ 198 w 3576"/>
              <a:gd name="T63" fmla="*/ 26 h 698"/>
              <a:gd name="T64" fmla="*/ 258 w 3576"/>
              <a:gd name="T65" fmla="*/ 6 h 698"/>
              <a:gd name="T66" fmla="*/ 324 w 3576"/>
              <a:gd name="T67" fmla="*/ 0 h 698"/>
              <a:gd name="T68" fmla="*/ 2042 w 3576"/>
              <a:gd name="T69" fmla="*/ 0 h 698"/>
              <a:gd name="T70" fmla="*/ 2066 w 3576"/>
              <a:gd name="T71" fmla="*/ 2 h 698"/>
              <a:gd name="T72" fmla="*/ 2112 w 3576"/>
              <a:gd name="T73" fmla="*/ 8 h 698"/>
              <a:gd name="T74" fmla="*/ 2156 w 3576"/>
              <a:gd name="T75" fmla="*/ 22 h 698"/>
              <a:gd name="T76" fmla="*/ 2198 w 3576"/>
              <a:gd name="T77" fmla="*/ 40 h 698"/>
              <a:gd name="T78" fmla="*/ 2236 w 3576"/>
              <a:gd name="T79" fmla="*/ 64 h 698"/>
              <a:gd name="T80" fmla="*/ 2270 w 3576"/>
              <a:gd name="T81" fmla="*/ 94 h 698"/>
              <a:gd name="T82" fmla="*/ 2300 w 3576"/>
              <a:gd name="T83" fmla="*/ 128 h 698"/>
              <a:gd name="T84" fmla="*/ 2324 w 3576"/>
              <a:gd name="T85" fmla="*/ 166 h 698"/>
              <a:gd name="T86" fmla="*/ 2336 w 3576"/>
              <a:gd name="T87" fmla="*/ 186 h 698"/>
              <a:gd name="T88" fmla="*/ 2344 w 3576"/>
              <a:gd name="T89" fmla="*/ 206 h 698"/>
              <a:gd name="T90" fmla="*/ 2374 w 3576"/>
              <a:gd name="T91" fmla="*/ 252 h 698"/>
              <a:gd name="T92" fmla="*/ 2420 w 3576"/>
              <a:gd name="T93" fmla="*/ 288 h 698"/>
              <a:gd name="T94" fmla="*/ 2482 w 3576"/>
              <a:gd name="T95" fmla="*/ 310 h 698"/>
              <a:gd name="T96" fmla="*/ 2560 w 3576"/>
              <a:gd name="T97" fmla="*/ 318 h 698"/>
              <a:gd name="T98" fmla="*/ 3576 w 3576"/>
              <a:gd name="T99" fmla="*/ 31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76" h="698">
                <a:moveTo>
                  <a:pt x="3576" y="378"/>
                </a:moveTo>
                <a:lnTo>
                  <a:pt x="3576" y="378"/>
                </a:lnTo>
                <a:lnTo>
                  <a:pt x="2560" y="378"/>
                </a:lnTo>
                <a:lnTo>
                  <a:pt x="2560" y="378"/>
                </a:lnTo>
                <a:lnTo>
                  <a:pt x="2520" y="380"/>
                </a:lnTo>
                <a:lnTo>
                  <a:pt x="2482" y="386"/>
                </a:lnTo>
                <a:lnTo>
                  <a:pt x="2450" y="396"/>
                </a:lnTo>
                <a:lnTo>
                  <a:pt x="2420" y="410"/>
                </a:lnTo>
                <a:lnTo>
                  <a:pt x="2396" y="426"/>
                </a:lnTo>
                <a:lnTo>
                  <a:pt x="2374" y="446"/>
                </a:lnTo>
                <a:lnTo>
                  <a:pt x="2358" y="468"/>
                </a:lnTo>
                <a:lnTo>
                  <a:pt x="2344" y="492"/>
                </a:lnTo>
                <a:lnTo>
                  <a:pt x="2344" y="492"/>
                </a:lnTo>
                <a:lnTo>
                  <a:pt x="2336" y="512"/>
                </a:lnTo>
                <a:lnTo>
                  <a:pt x="2336" y="512"/>
                </a:lnTo>
                <a:lnTo>
                  <a:pt x="2324" y="532"/>
                </a:lnTo>
                <a:lnTo>
                  <a:pt x="2312" y="550"/>
                </a:lnTo>
                <a:lnTo>
                  <a:pt x="2300" y="570"/>
                </a:lnTo>
                <a:lnTo>
                  <a:pt x="2286" y="586"/>
                </a:lnTo>
                <a:lnTo>
                  <a:pt x="2270" y="602"/>
                </a:lnTo>
                <a:lnTo>
                  <a:pt x="2254" y="618"/>
                </a:lnTo>
                <a:lnTo>
                  <a:pt x="2236" y="632"/>
                </a:lnTo>
                <a:lnTo>
                  <a:pt x="2218" y="646"/>
                </a:lnTo>
                <a:lnTo>
                  <a:pt x="2198" y="656"/>
                </a:lnTo>
                <a:lnTo>
                  <a:pt x="2178" y="668"/>
                </a:lnTo>
                <a:lnTo>
                  <a:pt x="2156" y="676"/>
                </a:lnTo>
                <a:lnTo>
                  <a:pt x="2136" y="684"/>
                </a:lnTo>
                <a:lnTo>
                  <a:pt x="2112" y="690"/>
                </a:lnTo>
                <a:lnTo>
                  <a:pt x="2090" y="694"/>
                </a:lnTo>
                <a:lnTo>
                  <a:pt x="2066" y="696"/>
                </a:lnTo>
                <a:lnTo>
                  <a:pt x="2042" y="698"/>
                </a:lnTo>
                <a:lnTo>
                  <a:pt x="2042" y="698"/>
                </a:lnTo>
                <a:lnTo>
                  <a:pt x="324" y="698"/>
                </a:lnTo>
                <a:lnTo>
                  <a:pt x="324" y="698"/>
                </a:lnTo>
                <a:lnTo>
                  <a:pt x="292" y="696"/>
                </a:lnTo>
                <a:lnTo>
                  <a:pt x="258" y="690"/>
                </a:lnTo>
                <a:lnTo>
                  <a:pt x="228" y="682"/>
                </a:lnTo>
                <a:lnTo>
                  <a:pt x="198" y="672"/>
                </a:lnTo>
                <a:lnTo>
                  <a:pt x="170" y="658"/>
                </a:lnTo>
                <a:lnTo>
                  <a:pt x="144" y="642"/>
                </a:lnTo>
                <a:lnTo>
                  <a:pt x="118" y="624"/>
                </a:lnTo>
                <a:lnTo>
                  <a:pt x="96" y="602"/>
                </a:lnTo>
                <a:lnTo>
                  <a:pt x="74" y="580"/>
                </a:lnTo>
                <a:lnTo>
                  <a:pt x="56" y="554"/>
                </a:lnTo>
                <a:lnTo>
                  <a:pt x="40" y="528"/>
                </a:lnTo>
                <a:lnTo>
                  <a:pt x="26" y="500"/>
                </a:lnTo>
                <a:lnTo>
                  <a:pt x="14" y="470"/>
                </a:lnTo>
                <a:lnTo>
                  <a:pt x="6" y="438"/>
                </a:lnTo>
                <a:lnTo>
                  <a:pt x="2" y="406"/>
                </a:lnTo>
                <a:lnTo>
                  <a:pt x="0" y="372"/>
                </a:lnTo>
                <a:lnTo>
                  <a:pt x="0" y="324"/>
                </a:lnTo>
                <a:lnTo>
                  <a:pt x="0" y="324"/>
                </a:lnTo>
                <a:lnTo>
                  <a:pt x="2" y="292"/>
                </a:lnTo>
                <a:lnTo>
                  <a:pt x="6" y="258"/>
                </a:lnTo>
                <a:lnTo>
                  <a:pt x="14" y="228"/>
                </a:lnTo>
                <a:lnTo>
                  <a:pt x="26" y="198"/>
                </a:lnTo>
                <a:lnTo>
                  <a:pt x="40" y="170"/>
                </a:lnTo>
                <a:lnTo>
                  <a:pt x="56" y="144"/>
                </a:lnTo>
                <a:lnTo>
                  <a:pt x="74" y="118"/>
                </a:lnTo>
                <a:lnTo>
                  <a:pt x="96" y="96"/>
                </a:lnTo>
                <a:lnTo>
                  <a:pt x="118" y="74"/>
                </a:lnTo>
                <a:lnTo>
                  <a:pt x="144" y="56"/>
                </a:lnTo>
                <a:lnTo>
                  <a:pt x="170" y="40"/>
                </a:lnTo>
                <a:lnTo>
                  <a:pt x="198" y="26"/>
                </a:lnTo>
                <a:lnTo>
                  <a:pt x="228" y="14"/>
                </a:lnTo>
                <a:lnTo>
                  <a:pt x="258" y="6"/>
                </a:lnTo>
                <a:lnTo>
                  <a:pt x="292" y="2"/>
                </a:lnTo>
                <a:lnTo>
                  <a:pt x="324" y="0"/>
                </a:lnTo>
                <a:lnTo>
                  <a:pt x="324" y="0"/>
                </a:lnTo>
                <a:lnTo>
                  <a:pt x="2042" y="0"/>
                </a:lnTo>
                <a:lnTo>
                  <a:pt x="2042" y="0"/>
                </a:lnTo>
                <a:lnTo>
                  <a:pt x="2066" y="2"/>
                </a:lnTo>
                <a:lnTo>
                  <a:pt x="2090" y="4"/>
                </a:lnTo>
                <a:lnTo>
                  <a:pt x="2112" y="8"/>
                </a:lnTo>
                <a:lnTo>
                  <a:pt x="2136" y="14"/>
                </a:lnTo>
                <a:lnTo>
                  <a:pt x="2156" y="22"/>
                </a:lnTo>
                <a:lnTo>
                  <a:pt x="2178" y="30"/>
                </a:lnTo>
                <a:lnTo>
                  <a:pt x="2198" y="40"/>
                </a:lnTo>
                <a:lnTo>
                  <a:pt x="2218" y="52"/>
                </a:lnTo>
                <a:lnTo>
                  <a:pt x="2236" y="64"/>
                </a:lnTo>
                <a:lnTo>
                  <a:pt x="2254" y="80"/>
                </a:lnTo>
                <a:lnTo>
                  <a:pt x="2270" y="94"/>
                </a:lnTo>
                <a:lnTo>
                  <a:pt x="2286" y="110"/>
                </a:lnTo>
                <a:lnTo>
                  <a:pt x="2300" y="128"/>
                </a:lnTo>
                <a:lnTo>
                  <a:pt x="2312" y="146"/>
                </a:lnTo>
                <a:lnTo>
                  <a:pt x="2324" y="166"/>
                </a:lnTo>
                <a:lnTo>
                  <a:pt x="2336" y="186"/>
                </a:lnTo>
                <a:lnTo>
                  <a:pt x="2336" y="186"/>
                </a:lnTo>
                <a:lnTo>
                  <a:pt x="2344" y="206"/>
                </a:lnTo>
                <a:lnTo>
                  <a:pt x="2344" y="206"/>
                </a:lnTo>
                <a:lnTo>
                  <a:pt x="2358" y="230"/>
                </a:lnTo>
                <a:lnTo>
                  <a:pt x="2374" y="252"/>
                </a:lnTo>
                <a:lnTo>
                  <a:pt x="2396" y="272"/>
                </a:lnTo>
                <a:lnTo>
                  <a:pt x="2420" y="288"/>
                </a:lnTo>
                <a:lnTo>
                  <a:pt x="2450" y="300"/>
                </a:lnTo>
                <a:lnTo>
                  <a:pt x="2482" y="310"/>
                </a:lnTo>
                <a:lnTo>
                  <a:pt x="2520" y="316"/>
                </a:lnTo>
                <a:lnTo>
                  <a:pt x="2560" y="318"/>
                </a:lnTo>
                <a:lnTo>
                  <a:pt x="2560" y="318"/>
                </a:lnTo>
                <a:lnTo>
                  <a:pt x="3576" y="318"/>
                </a:lnTo>
                <a:lnTo>
                  <a:pt x="3576" y="37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29"/>
          <p:cNvSpPr>
            <a:spLocks/>
          </p:cNvSpPr>
          <p:nvPr/>
        </p:nvSpPr>
        <p:spPr bwMode="auto">
          <a:xfrm>
            <a:off x="655070" y="2340015"/>
            <a:ext cx="5676900" cy="1574800"/>
          </a:xfrm>
          <a:custGeom>
            <a:avLst/>
            <a:gdLst>
              <a:gd name="T0" fmla="*/ 3576 w 3576"/>
              <a:gd name="T1" fmla="*/ 992 h 992"/>
              <a:gd name="T2" fmla="*/ 2560 w 3576"/>
              <a:gd name="T3" fmla="*/ 992 h 992"/>
              <a:gd name="T4" fmla="*/ 2482 w 3576"/>
              <a:gd name="T5" fmla="*/ 984 h 992"/>
              <a:gd name="T6" fmla="*/ 2420 w 3576"/>
              <a:gd name="T7" fmla="*/ 962 h 992"/>
              <a:gd name="T8" fmla="*/ 2374 w 3576"/>
              <a:gd name="T9" fmla="*/ 926 h 992"/>
              <a:gd name="T10" fmla="*/ 2344 w 3576"/>
              <a:gd name="T11" fmla="*/ 880 h 992"/>
              <a:gd name="T12" fmla="*/ 2336 w 3576"/>
              <a:gd name="T13" fmla="*/ 860 h 992"/>
              <a:gd name="T14" fmla="*/ 2324 w 3576"/>
              <a:gd name="T15" fmla="*/ 840 h 992"/>
              <a:gd name="T16" fmla="*/ 2300 w 3576"/>
              <a:gd name="T17" fmla="*/ 802 h 992"/>
              <a:gd name="T18" fmla="*/ 2270 w 3576"/>
              <a:gd name="T19" fmla="*/ 768 h 992"/>
              <a:gd name="T20" fmla="*/ 2236 w 3576"/>
              <a:gd name="T21" fmla="*/ 738 h 992"/>
              <a:gd name="T22" fmla="*/ 2198 w 3576"/>
              <a:gd name="T23" fmla="*/ 714 h 992"/>
              <a:gd name="T24" fmla="*/ 2156 w 3576"/>
              <a:gd name="T25" fmla="*/ 696 h 992"/>
              <a:gd name="T26" fmla="*/ 2112 w 3576"/>
              <a:gd name="T27" fmla="*/ 682 h 992"/>
              <a:gd name="T28" fmla="*/ 2066 w 3576"/>
              <a:gd name="T29" fmla="*/ 676 h 992"/>
              <a:gd name="T30" fmla="*/ 324 w 3576"/>
              <a:gd name="T31" fmla="*/ 674 h 992"/>
              <a:gd name="T32" fmla="*/ 292 w 3576"/>
              <a:gd name="T33" fmla="*/ 672 h 992"/>
              <a:gd name="T34" fmla="*/ 228 w 3576"/>
              <a:gd name="T35" fmla="*/ 660 h 992"/>
              <a:gd name="T36" fmla="*/ 170 w 3576"/>
              <a:gd name="T37" fmla="*/ 636 h 992"/>
              <a:gd name="T38" fmla="*/ 118 w 3576"/>
              <a:gd name="T39" fmla="*/ 600 h 992"/>
              <a:gd name="T40" fmla="*/ 74 w 3576"/>
              <a:gd name="T41" fmla="*/ 556 h 992"/>
              <a:gd name="T42" fmla="*/ 40 w 3576"/>
              <a:gd name="T43" fmla="*/ 504 h 992"/>
              <a:gd name="T44" fmla="*/ 14 w 3576"/>
              <a:gd name="T45" fmla="*/ 446 h 992"/>
              <a:gd name="T46" fmla="*/ 2 w 3576"/>
              <a:gd name="T47" fmla="*/ 384 h 992"/>
              <a:gd name="T48" fmla="*/ 0 w 3576"/>
              <a:gd name="T49" fmla="*/ 324 h 992"/>
              <a:gd name="T50" fmla="*/ 2 w 3576"/>
              <a:gd name="T51" fmla="*/ 290 h 992"/>
              <a:gd name="T52" fmla="*/ 14 w 3576"/>
              <a:gd name="T53" fmla="*/ 226 h 992"/>
              <a:gd name="T54" fmla="*/ 40 w 3576"/>
              <a:gd name="T55" fmla="*/ 168 h 992"/>
              <a:gd name="T56" fmla="*/ 74 w 3576"/>
              <a:gd name="T57" fmla="*/ 116 h 992"/>
              <a:gd name="T58" fmla="*/ 118 w 3576"/>
              <a:gd name="T59" fmla="*/ 74 h 992"/>
              <a:gd name="T60" fmla="*/ 170 w 3576"/>
              <a:gd name="T61" fmla="*/ 38 h 992"/>
              <a:gd name="T62" fmla="*/ 228 w 3576"/>
              <a:gd name="T63" fmla="*/ 14 h 992"/>
              <a:gd name="T64" fmla="*/ 292 w 3576"/>
              <a:gd name="T65" fmla="*/ 0 h 992"/>
              <a:gd name="T66" fmla="*/ 2050 w 3576"/>
              <a:gd name="T67" fmla="*/ 0 h 992"/>
              <a:gd name="T68" fmla="*/ 2084 w 3576"/>
              <a:gd name="T69" fmla="*/ 0 h 992"/>
              <a:gd name="T70" fmla="*/ 2146 w 3576"/>
              <a:gd name="T71" fmla="*/ 14 h 992"/>
              <a:gd name="T72" fmla="*/ 2204 w 3576"/>
              <a:gd name="T73" fmla="*/ 38 h 992"/>
              <a:gd name="T74" fmla="*/ 2256 w 3576"/>
              <a:gd name="T75" fmla="*/ 74 h 992"/>
              <a:gd name="T76" fmla="*/ 2300 w 3576"/>
              <a:gd name="T77" fmla="*/ 116 h 992"/>
              <a:gd name="T78" fmla="*/ 2334 w 3576"/>
              <a:gd name="T79" fmla="*/ 168 h 992"/>
              <a:gd name="T80" fmla="*/ 2360 w 3576"/>
              <a:gd name="T81" fmla="*/ 226 h 992"/>
              <a:gd name="T82" fmla="*/ 2372 w 3576"/>
              <a:gd name="T83" fmla="*/ 290 h 992"/>
              <a:gd name="T84" fmla="*/ 2374 w 3576"/>
              <a:gd name="T85" fmla="*/ 774 h 992"/>
              <a:gd name="T86" fmla="*/ 2374 w 3576"/>
              <a:gd name="T87" fmla="*/ 790 h 992"/>
              <a:gd name="T88" fmla="*/ 2382 w 3576"/>
              <a:gd name="T89" fmla="*/ 822 h 992"/>
              <a:gd name="T90" fmla="*/ 2394 w 3576"/>
              <a:gd name="T91" fmla="*/ 852 h 992"/>
              <a:gd name="T92" fmla="*/ 2412 w 3576"/>
              <a:gd name="T93" fmla="*/ 878 h 992"/>
              <a:gd name="T94" fmla="*/ 2434 w 3576"/>
              <a:gd name="T95" fmla="*/ 898 h 992"/>
              <a:gd name="T96" fmla="*/ 2458 w 3576"/>
              <a:gd name="T97" fmla="*/ 916 h 992"/>
              <a:gd name="T98" fmla="*/ 2488 w 3576"/>
              <a:gd name="T99" fmla="*/ 928 h 992"/>
              <a:gd name="T100" fmla="*/ 2520 w 3576"/>
              <a:gd name="T101" fmla="*/ 936 h 992"/>
              <a:gd name="T102" fmla="*/ 2536 w 3576"/>
              <a:gd name="T103" fmla="*/ 936 h 992"/>
              <a:gd name="T104" fmla="*/ 3576 w 3576"/>
              <a:gd name="T105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2">
                <a:moveTo>
                  <a:pt x="3576" y="992"/>
                </a:moveTo>
                <a:lnTo>
                  <a:pt x="3576" y="992"/>
                </a:lnTo>
                <a:lnTo>
                  <a:pt x="2560" y="992"/>
                </a:lnTo>
                <a:lnTo>
                  <a:pt x="2560" y="992"/>
                </a:lnTo>
                <a:lnTo>
                  <a:pt x="2520" y="990"/>
                </a:lnTo>
                <a:lnTo>
                  <a:pt x="2482" y="984"/>
                </a:lnTo>
                <a:lnTo>
                  <a:pt x="2450" y="974"/>
                </a:lnTo>
                <a:lnTo>
                  <a:pt x="2420" y="962"/>
                </a:lnTo>
                <a:lnTo>
                  <a:pt x="2396" y="946"/>
                </a:lnTo>
                <a:lnTo>
                  <a:pt x="2374" y="926"/>
                </a:lnTo>
                <a:lnTo>
                  <a:pt x="2358" y="904"/>
                </a:lnTo>
                <a:lnTo>
                  <a:pt x="2344" y="880"/>
                </a:lnTo>
                <a:lnTo>
                  <a:pt x="2344" y="880"/>
                </a:lnTo>
                <a:lnTo>
                  <a:pt x="2336" y="860"/>
                </a:lnTo>
                <a:lnTo>
                  <a:pt x="2336" y="860"/>
                </a:lnTo>
                <a:lnTo>
                  <a:pt x="2324" y="840"/>
                </a:lnTo>
                <a:lnTo>
                  <a:pt x="2312" y="820"/>
                </a:lnTo>
                <a:lnTo>
                  <a:pt x="2300" y="802"/>
                </a:lnTo>
                <a:lnTo>
                  <a:pt x="2286" y="784"/>
                </a:lnTo>
                <a:lnTo>
                  <a:pt x="2270" y="768"/>
                </a:lnTo>
                <a:lnTo>
                  <a:pt x="2254" y="754"/>
                </a:lnTo>
                <a:lnTo>
                  <a:pt x="2236" y="738"/>
                </a:lnTo>
                <a:lnTo>
                  <a:pt x="2218" y="726"/>
                </a:lnTo>
                <a:lnTo>
                  <a:pt x="2198" y="714"/>
                </a:lnTo>
                <a:lnTo>
                  <a:pt x="2178" y="704"/>
                </a:lnTo>
                <a:lnTo>
                  <a:pt x="2156" y="696"/>
                </a:lnTo>
                <a:lnTo>
                  <a:pt x="2136" y="688"/>
                </a:lnTo>
                <a:lnTo>
                  <a:pt x="2112" y="682"/>
                </a:lnTo>
                <a:lnTo>
                  <a:pt x="2090" y="678"/>
                </a:lnTo>
                <a:lnTo>
                  <a:pt x="2066" y="676"/>
                </a:lnTo>
                <a:lnTo>
                  <a:pt x="2042" y="674"/>
                </a:lnTo>
                <a:lnTo>
                  <a:pt x="324" y="674"/>
                </a:lnTo>
                <a:lnTo>
                  <a:pt x="324" y="674"/>
                </a:lnTo>
                <a:lnTo>
                  <a:pt x="292" y="672"/>
                </a:lnTo>
                <a:lnTo>
                  <a:pt x="258" y="668"/>
                </a:lnTo>
                <a:lnTo>
                  <a:pt x="228" y="660"/>
                </a:lnTo>
                <a:lnTo>
                  <a:pt x="198" y="648"/>
                </a:lnTo>
                <a:lnTo>
                  <a:pt x="170" y="636"/>
                </a:lnTo>
                <a:lnTo>
                  <a:pt x="144" y="618"/>
                </a:lnTo>
                <a:lnTo>
                  <a:pt x="118" y="600"/>
                </a:lnTo>
                <a:lnTo>
                  <a:pt x="96" y="580"/>
                </a:lnTo>
                <a:lnTo>
                  <a:pt x="74" y="556"/>
                </a:lnTo>
                <a:lnTo>
                  <a:pt x="56" y="532"/>
                </a:lnTo>
                <a:lnTo>
                  <a:pt x="40" y="504"/>
                </a:lnTo>
                <a:lnTo>
                  <a:pt x="26" y="476"/>
                </a:lnTo>
                <a:lnTo>
                  <a:pt x="14" y="446"/>
                </a:lnTo>
                <a:lnTo>
                  <a:pt x="6" y="416"/>
                </a:lnTo>
                <a:lnTo>
                  <a:pt x="2" y="384"/>
                </a:lnTo>
                <a:lnTo>
                  <a:pt x="0" y="350"/>
                </a:lnTo>
                <a:lnTo>
                  <a:pt x="0" y="324"/>
                </a:lnTo>
                <a:lnTo>
                  <a:pt x="0" y="324"/>
                </a:lnTo>
                <a:lnTo>
                  <a:pt x="2" y="290"/>
                </a:lnTo>
                <a:lnTo>
                  <a:pt x="6" y="258"/>
                </a:lnTo>
                <a:lnTo>
                  <a:pt x="14" y="226"/>
                </a:lnTo>
                <a:lnTo>
                  <a:pt x="26" y="198"/>
                </a:lnTo>
                <a:lnTo>
                  <a:pt x="40" y="168"/>
                </a:lnTo>
                <a:lnTo>
                  <a:pt x="56" y="142"/>
                </a:lnTo>
                <a:lnTo>
                  <a:pt x="74" y="116"/>
                </a:lnTo>
                <a:lnTo>
                  <a:pt x="96" y="94"/>
                </a:lnTo>
                <a:lnTo>
                  <a:pt x="118" y="74"/>
                </a:lnTo>
                <a:lnTo>
                  <a:pt x="144" y="54"/>
                </a:lnTo>
                <a:lnTo>
                  <a:pt x="170" y="38"/>
                </a:lnTo>
                <a:lnTo>
                  <a:pt x="198" y="24"/>
                </a:lnTo>
                <a:lnTo>
                  <a:pt x="228" y="14"/>
                </a:lnTo>
                <a:lnTo>
                  <a:pt x="258" y="6"/>
                </a:lnTo>
                <a:lnTo>
                  <a:pt x="292" y="0"/>
                </a:lnTo>
                <a:lnTo>
                  <a:pt x="324" y="0"/>
                </a:lnTo>
                <a:lnTo>
                  <a:pt x="2050" y="0"/>
                </a:lnTo>
                <a:lnTo>
                  <a:pt x="2050" y="0"/>
                </a:lnTo>
                <a:lnTo>
                  <a:pt x="2084" y="0"/>
                </a:lnTo>
                <a:lnTo>
                  <a:pt x="2116" y="6"/>
                </a:lnTo>
                <a:lnTo>
                  <a:pt x="2146" y="14"/>
                </a:lnTo>
                <a:lnTo>
                  <a:pt x="2176" y="24"/>
                </a:lnTo>
                <a:lnTo>
                  <a:pt x="2204" y="38"/>
                </a:lnTo>
                <a:lnTo>
                  <a:pt x="2232" y="54"/>
                </a:lnTo>
                <a:lnTo>
                  <a:pt x="2256" y="74"/>
                </a:lnTo>
                <a:lnTo>
                  <a:pt x="2280" y="94"/>
                </a:lnTo>
                <a:lnTo>
                  <a:pt x="2300" y="116"/>
                </a:lnTo>
                <a:lnTo>
                  <a:pt x="2318" y="142"/>
                </a:lnTo>
                <a:lnTo>
                  <a:pt x="2334" y="168"/>
                </a:lnTo>
                <a:lnTo>
                  <a:pt x="2348" y="198"/>
                </a:lnTo>
                <a:lnTo>
                  <a:pt x="2360" y="226"/>
                </a:lnTo>
                <a:lnTo>
                  <a:pt x="2368" y="258"/>
                </a:lnTo>
                <a:lnTo>
                  <a:pt x="2372" y="290"/>
                </a:lnTo>
                <a:lnTo>
                  <a:pt x="2374" y="324"/>
                </a:lnTo>
                <a:lnTo>
                  <a:pt x="2374" y="774"/>
                </a:lnTo>
                <a:lnTo>
                  <a:pt x="2374" y="774"/>
                </a:lnTo>
                <a:lnTo>
                  <a:pt x="2374" y="790"/>
                </a:lnTo>
                <a:lnTo>
                  <a:pt x="2378" y="806"/>
                </a:lnTo>
                <a:lnTo>
                  <a:pt x="2382" y="822"/>
                </a:lnTo>
                <a:lnTo>
                  <a:pt x="2386" y="838"/>
                </a:lnTo>
                <a:lnTo>
                  <a:pt x="2394" y="852"/>
                </a:lnTo>
                <a:lnTo>
                  <a:pt x="2402" y="864"/>
                </a:lnTo>
                <a:lnTo>
                  <a:pt x="2412" y="878"/>
                </a:lnTo>
                <a:lnTo>
                  <a:pt x="2422" y="888"/>
                </a:lnTo>
                <a:lnTo>
                  <a:pt x="2434" y="898"/>
                </a:lnTo>
                <a:lnTo>
                  <a:pt x="2446" y="908"/>
                </a:lnTo>
                <a:lnTo>
                  <a:pt x="2458" y="916"/>
                </a:lnTo>
                <a:lnTo>
                  <a:pt x="2474" y="924"/>
                </a:lnTo>
                <a:lnTo>
                  <a:pt x="2488" y="928"/>
                </a:lnTo>
                <a:lnTo>
                  <a:pt x="2504" y="932"/>
                </a:lnTo>
                <a:lnTo>
                  <a:pt x="2520" y="936"/>
                </a:lnTo>
                <a:lnTo>
                  <a:pt x="2536" y="936"/>
                </a:lnTo>
                <a:lnTo>
                  <a:pt x="2536" y="936"/>
                </a:lnTo>
                <a:lnTo>
                  <a:pt x="3576" y="936"/>
                </a:lnTo>
                <a:lnTo>
                  <a:pt x="3576" y="992"/>
                </a:lnTo>
                <a:close/>
              </a:path>
            </a:pathLst>
          </a:custGeom>
          <a:solidFill>
            <a:schemeClr val="accent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502670" y="3857665"/>
            <a:ext cx="5676900" cy="1577975"/>
          </a:xfrm>
          <a:custGeom>
            <a:avLst/>
            <a:gdLst>
              <a:gd name="T0" fmla="*/ 3576 w 3576"/>
              <a:gd name="T1" fmla="*/ 0 h 994"/>
              <a:gd name="T2" fmla="*/ 2560 w 3576"/>
              <a:gd name="T3" fmla="*/ 0 h 994"/>
              <a:gd name="T4" fmla="*/ 2482 w 3576"/>
              <a:gd name="T5" fmla="*/ 8 h 994"/>
              <a:gd name="T6" fmla="*/ 2420 w 3576"/>
              <a:gd name="T7" fmla="*/ 32 h 994"/>
              <a:gd name="T8" fmla="*/ 2374 w 3576"/>
              <a:gd name="T9" fmla="*/ 68 h 994"/>
              <a:gd name="T10" fmla="*/ 2344 w 3576"/>
              <a:gd name="T11" fmla="*/ 114 h 994"/>
              <a:gd name="T12" fmla="*/ 2336 w 3576"/>
              <a:gd name="T13" fmla="*/ 134 h 994"/>
              <a:gd name="T14" fmla="*/ 2324 w 3576"/>
              <a:gd name="T15" fmla="*/ 154 h 994"/>
              <a:gd name="T16" fmla="*/ 2300 w 3576"/>
              <a:gd name="T17" fmla="*/ 192 h 994"/>
              <a:gd name="T18" fmla="*/ 2270 w 3576"/>
              <a:gd name="T19" fmla="*/ 224 h 994"/>
              <a:gd name="T20" fmla="*/ 2236 w 3576"/>
              <a:gd name="T21" fmla="*/ 254 h 994"/>
              <a:gd name="T22" fmla="*/ 2198 w 3576"/>
              <a:gd name="T23" fmla="*/ 278 h 994"/>
              <a:gd name="T24" fmla="*/ 2156 w 3576"/>
              <a:gd name="T25" fmla="*/ 298 h 994"/>
              <a:gd name="T26" fmla="*/ 2112 w 3576"/>
              <a:gd name="T27" fmla="*/ 312 h 994"/>
              <a:gd name="T28" fmla="*/ 2066 w 3576"/>
              <a:gd name="T29" fmla="*/ 318 h 994"/>
              <a:gd name="T30" fmla="*/ 326 w 3576"/>
              <a:gd name="T31" fmla="*/ 320 h 994"/>
              <a:gd name="T32" fmla="*/ 324 w 3576"/>
              <a:gd name="T33" fmla="*/ 320 h 994"/>
              <a:gd name="T34" fmla="*/ 258 w 3576"/>
              <a:gd name="T35" fmla="*/ 326 h 994"/>
              <a:gd name="T36" fmla="*/ 198 w 3576"/>
              <a:gd name="T37" fmla="*/ 344 h 994"/>
              <a:gd name="T38" fmla="*/ 144 w 3576"/>
              <a:gd name="T39" fmla="*/ 374 h 994"/>
              <a:gd name="T40" fmla="*/ 96 w 3576"/>
              <a:gd name="T41" fmla="*/ 414 h 994"/>
              <a:gd name="T42" fmla="*/ 56 w 3576"/>
              <a:gd name="T43" fmla="*/ 462 h 994"/>
              <a:gd name="T44" fmla="*/ 26 w 3576"/>
              <a:gd name="T45" fmla="*/ 518 h 994"/>
              <a:gd name="T46" fmla="*/ 6 w 3576"/>
              <a:gd name="T47" fmla="*/ 578 h 994"/>
              <a:gd name="T48" fmla="*/ 0 w 3576"/>
              <a:gd name="T49" fmla="*/ 644 h 994"/>
              <a:gd name="T50" fmla="*/ 0 w 3576"/>
              <a:gd name="T51" fmla="*/ 670 h 994"/>
              <a:gd name="T52" fmla="*/ 6 w 3576"/>
              <a:gd name="T53" fmla="*/ 736 h 994"/>
              <a:gd name="T54" fmla="*/ 26 w 3576"/>
              <a:gd name="T55" fmla="*/ 796 h 994"/>
              <a:gd name="T56" fmla="*/ 56 w 3576"/>
              <a:gd name="T57" fmla="*/ 852 h 994"/>
              <a:gd name="T58" fmla="*/ 96 w 3576"/>
              <a:gd name="T59" fmla="*/ 900 h 994"/>
              <a:gd name="T60" fmla="*/ 144 w 3576"/>
              <a:gd name="T61" fmla="*/ 938 h 994"/>
              <a:gd name="T62" fmla="*/ 198 w 3576"/>
              <a:gd name="T63" fmla="*/ 968 h 994"/>
              <a:gd name="T64" fmla="*/ 258 w 3576"/>
              <a:gd name="T65" fmla="*/ 988 h 994"/>
              <a:gd name="T66" fmla="*/ 324 w 3576"/>
              <a:gd name="T67" fmla="*/ 994 h 994"/>
              <a:gd name="T68" fmla="*/ 2050 w 3576"/>
              <a:gd name="T69" fmla="*/ 994 h 994"/>
              <a:gd name="T70" fmla="*/ 2116 w 3576"/>
              <a:gd name="T71" fmla="*/ 988 h 994"/>
              <a:gd name="T72" fmla="*/ 2176 w 3576"/>
              <a:gd name="T73" fmla="*/ 968 h 994"/>
              <a:gd name="T74" fmla="*/ 2232 w 3576"/>
              <a:gd name="T75" fmla="*/ 938 h 994"/>
              <a:gd name="T76" fmla="*/ 2280 w 3576"/>
              <a:gd name="T77" fmla="*/ 900 h 994"/>
              <a:gd name="T78" fmla="*/ 2318 w 3576"/>
              <a:gd name="T79" fmla="*/ 852 h 994"/>
              <a:gd name="T80" fmla="*/ 2348 w 3576"/>
              <a:gd name="T81" fmla="*/ 796 h 994"/>
              <a:gd name="T82" fmla="*/ 2368 w 3576"/>
              <a:gd name="T83" fmla="*/ 736 h 994"/>
              <a:gd name="T84" fmla="*/ 2374 w 3576"/>
              <a:gd name="T85" fmla="*/ 670 h 994"/>
              <a:gd name="T86" fmla="*/ 2374 w 3576"/>
              <a:gd name="T87" fmla="*/ 220 h 994"/>
              <a:gd name="T88" fmla="*/ 2378 w 3576"/>
              <a:gd name="T89" fmla="*/ 186 h 994"/>
              <a:gd name="T90" fmla="*/ 2386 w 3576"/>
              <a:gd name="T91" fmla="*/ 156 h 994"/>
              <a:gd name="T92" fmla="*/ 2402 w 3576"/>
              <a:gd name="T93" fmla="*/ 128 h 994"/>
              <a:gd name="T94" fmla="*/ 2422 w 3576"/>
              <a:gd name="T95" fmla="*/ 104 h 994"/>
              <a:gd name="T96" fmla="*/ 2446 w 3576"/>
              <a:gd name="T97" fmla="*/ 84 h 994"/>
              <a:gd name="T98" fmla="*/ 2474 w 3576"/>
              <a:gd name="T99" fmla="*/ 70 h 994"/>
              <a:gd name="T100" fmla="*/ 2504 w 3576"/>
              <a:gd name="T101" fmla="*/ 60 h 994"/>
              <a:gd name="T102" fmla="*/ 2536 w 3576"/>
              <a:gd name="T103" fmla="*/ 58 h 994"/>
              <a:gd name="T104" fmla="*/ 3576 w 3576"/>
              <a:gd name="T105" fmla="*/ 58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4">
                <a:moveTo>
                  <a:pt x="3576" y="0"/>
                </a:moveTo>
                <a:lnTo>
                  <a:pt x="3576" y="0"/>
                </a:lnTo>
                <a:lnTo>
                  <a:pt x="2560" y="0"/>
                </a:lnTo>
                <a:lnTo>
                  <a:pt x="2560" y="0"/>
                </a:lnTo>
                <a:lnTo>
                  <a:pt x="2520" y="2"/>
                </a:lnTo>
                <a:lnTo>
                  <a:pt x="2482" y="8"/>
                </a:lnTo>
                <a:lnTo>
                  <a:pt x="2450" y="18"/>
                </a:lnTo>
                <a:lnTo>
                  <a:pt x="2420" y="32"/>
                </a:lnTo>
                <a:lnTo>
                  <a:pt x="2396" y="48"/>
                </a:lnTo>
                <a:lnTo>
                  <a:pt x="2374" y="68"/>
                </a:lnTo>
                <a:lnTo>
                  <a:pt x="2358" y="90"/>
                </a:lnTo>
                <a:lnTo>
                  <a:pt x="2344" y="114"/>
                </a:lnTo>
                <a:lnTo>
                  <a:pt x="2344" y="114"/>
                </a:lnTo>
                <a:lnTo>
                  <a:pt x="2336" y="134"/>
                </a:lnTo>
                <a:lnTo>
                  <a:pt x="2336" y="134"/>
                </a:lnTo>
                <a:lnTo>
                  <a:pt x="2324" y="154"/>
                </a:lnTo>
                <a:lnTo>
                  <a:pt x="2312" y="172"/>
                </a:lnTo>
                <a:lnTo>
                  <a:pt x="2300" y="192"/>
                </a:lnTo>
                <a:lnTo>
                  <a:pt x="2286" y="208"/>
                </a:lnTo>
                <a:lnTo>
                  <a:pt x="2270" y="224"/>
                </a:lnTo>
                <a:lnTo>
                  <a:pt x="2254" y="240"/>
                </a:lnTo>
                <a:lnTo>
                  <a:pt x="2236" y="254"/>
                </a:lnTo>
                <a:lnTo>
                  <a:pt x="2218" y="268"/>
                </a:lnTo>
                <a:lnTo>
                  <a:pt x="2198" y="278"/>
                </a:lnTo>
                <a:lnTo>
                  <a:pt x="2178" y="290"/>
                </a:lnTo>
                <a:lnTo>
                  <a:pt x="2156" y="298"/>
                </a:lnTo>
                <a:lnTo>
                  <a:pt x="2136" y="306"/>
                </a:lnTo>
                <a:lnTo>
                  <a:pt x="2112" y="312"/>
                </a:lnTo>
                <a:lnTo>
                  <a:pt x="2090" y="316"/>
                </a:lnTo>
                <a:lnTo>
                  <a:pt x="2066" y="318"/>
                </a:lnTo>
                <a:lnTo>
                  <a:pt x="2042" y="320"/>
                </a:lnTo>
                <a:lnTo>
                  <a:pt x="326" y="320"/>
                </a:lnTo>
                <a:lnTo>
                  <a:pt x="324" y="320"/>
                </a:lnTo>
                <a:lnTo>
                  <a:pt x="324" y="320"/>
                </a:lnTo>
                <a:lnTo>
                  <a:pt x="292" y="320"/>
                </a:lnTo>
                <a:lnTo>
                  <a:pt x="258" y="326"/>
                </a:lnTo>
                <a:lnTo>
                  <a:pt x="228" y="334"/>
                </a:lnTo>
                <a:lnTo>
                  <a:pt x="198" y="344"/>
                </a:lnTo>
                <a:lnTo>
                  <a:pt x="170" y="358"/>
                </a:lnTo>
                <a:lnTo>
                  <a:pt x="144" y="374"/>
                </a:lnTo>
                <a:lnTo>
                  <a:pt x="118" y="394"/>
                </a:lnTo>
                <a:lnTo>
                  <a:pt x="96" y="414"/>
                </a:lnTo>
                <a:lnTo>
                  <a:pt x="74" y="438"/>
                </a:lnTo>
                <a:lnTo>
                  <a:pt x="56" y="462"/>
                </a:lnTo>
                <a:lnTo>
                  <a:pt x="40" y="488"/>
                </a:lnTo>
                <a:lnTo>
                  <a:pt x="26" y="518"/>
                </a:lnTo>
                <a:lnTo>
                  <a:pt x="14" y="546"/>
                </a:lnTo>
                <a:lnTo>
                  <a:pt x="6" y="578"/>
                </a:lnTo>
                <a:lnTo>
                  <a:pt x="2" y="610"/>
                </a:lnTo>
                <a:lnTo>
                  <a:pt x="0" y="644"/>
                </a:lnTo>
                <a:lnTo>
                  <a:pt x="0" y="670"/>
                </a:lnTo>
                <a:lnTo>
                  <a:pt x="0" y="670"/>
                </a:lnTo>
                <a:lnTo>
                  <a:pt x="2" y="704"/>
                </a:lnTo>
                <a:lnTo>
                  <a:pt x="6" y="736"/>
                </a:lnTo>
                <a:lnTo>
                  <a:pt x="14" y="766"/>
                </a:lnTo>
                <a:lnTo>
                  <a:pt x="26" y="796"/>
                </a:lnTo>
                <a:lnTo>
                  <a:pt x="40" y="824"/>
                </a:lnTo>
                <a:lnTo>
                  <a:pt x="56" y="852"/>
                </a:lnTo>
                <a:lnTo>
                  <a:pt x="74" y="876"/>
                </a:lnTo>
                <a:lnTo>
                  <a:pt x="96" y="900"/>
                </a:lnTo>
                <a:lnTo>
                  <a:pt x="118" y="920"/>
                </a:lnTo>
                <a:lnTo>
                  <a:pt x="144" y="938"/>
                </a:lnTo>
                <a:lnTo>
                  <a:pt x="170" y="956"/>
                </a:lnTo>
                <a:lnTo>
                  <a:pt x="198" y="968"/>
                </a:lnTo>
                <a:lnTo>
                  <a:pt x="228" y="980"/>
                </a:lnTo>
                <a:lnTo>
                  <a:pt x="258" y="988"/>
                </a:lnTo>
                <a:lnTo>
                  <a:pt x="292" y="992"/>
                </a:lnTo>
                <a:lnTo>
                  <a:pt x="324" y="994"/>
                </a:lnTo>
                <a:lnTo>
                  <a:pt x="2050" y="994"/>
                </a:lnTo>
                <a:lnTo>
                  <a:pt x="2050" y="994"/>
                </a:lnTo>
                <a:lnTo>
                  <a:pt x="2084" y="992"/>
                </a:lnTo>
                <a:lnTo>
                  <a:pt x="2116" y="988"/>
                </a:lnTo>
                <a:lnTo>
                  <a:pt x="2146" y="980"/>
                </a:lnTo>
                <a:lnTo>
                  <a:pt x="2176" y="968"/>
                </a:lnTo>
                <a:lnTo>
                  <a:pt x="2204" y="956"/>
                </a:lnTo>
                <a:lnTo>
                  <a:pt x="2232" y="938"/>
                </a:lnTo>
                <a:lnTo>
                  <a:pt x="2256" y="920"/>
                </a:lnTo>
                <a:lnTo>
                  <a:pt x="2280" y="900"/>
                </a:lnTo>
                <a:lnTo>
                  <a:pt x="2300" y="876"/>
                </a:lnTo>
                <a:lnTo>
                  <a:pt x="2318" y="852"/>
                </a:lnTo>
                <a:lnTo>
                  <a:pt x="2334" y="824"/>
                </a:lnTo>
                <a:lnTo>
                  <a:pt x="2348" y="796"/>
                </a:lnTo>
                <a:lnTo>
                  <a:pt x="2360" y="766"/>
                </a:lnTo>
                <a:lnTo>
                  <a:pt x="2368" y="736"/>
                </a:lnTo>
                <a:lnTo>
                  <a:pt x="2372" y="704"/>
                </a:lnTo>
                <a:lnTo>
                  <a:pt x="2374" y="670"/>
                </a:lnTo>
                <a:lnTo>
                  <a:pt x="2374" y="220"/>
                </a:lnTo>
                <a:lnTo>
                  <a:pt x="2374" y="220"/>
                </a:lnTo>
                <a:lnTo>
                  <a:pt x="2374" y="202"/>
                </a:lnTo>
                <a:lnTo>
                  <a:pt x="2378" y="186"/>
                </a:lnTo>
                <a:lnTo>
                  <a:pt x="2382" y="172"/>
                </a:lnTo>
                <a:lnTo>
                  <a:pt x="2386" y="156"/>
                </a:lnTo>
                <a:lnTo>
                  <a:pt x="2394" y="142"/>
                </a:lnTo>
                <a:lnTo>
                  <a:pt x="2402" y="128"/>
                </a:lnTo>
                <a:lnTo>
                  <a:pt x="2412" y="116"/>
                </a:lnTo>
                <a:lnTo>
                  <a:pt x="2422" y="104"/>
                </a:lnTo>
                <a:lnTo>
                  <a:pt x="2434" y="94"/>
                </a:lnTo>
                <a:lnTo>
                  <a:pt x="2446" y="84"/>
                </a:lnTo>
                <a:lnTo>
                  <a:pt x="2458" y="76"/>
                </a:lnTo>
                <a:lnTo>
                  <a:pt x="2474" y="70"/>
                </a:lnTo>
                <a:lnTo>
                  <a:pt x="2488" y="64"/>
                </a:lnTo>
                <a:lnTo>
                  <a:pt x="2504" y="60"/>
                </a:lnTo>
                <a:lnTo>
                  <a:pt x="2520" y="58"/>
                </a:lnTo>
                <a:lnTo>
                  <a:pt x="2536" y="58"/>
                </a:lnTo>
                <a:lnTo>
                  <a:pt x="2536" y="58"/>
                </a:lnTo>
                <a:lnTo>
                  <a:pt x="3576" y="58"/>
                </a:lnTo>
                <a:lnTo>
                  <a:pt x="35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943995" y="3857665"/>
            <a:ext cx="5235575" cy="508000"/>
          </a:xfrm>
          <a:custGeom>
            <a:avLst/>
            <a:gdLst>
              <a:gd name="T0" fmla="*/ 3298 w 3298"/>
              <a:gd name="T1" fmla="*/ 0 h 320"/>
              <a:gd name="T2" fmla="*/ 2282 w 3298"/>
              <a:gd name="T3" fmla="*/ 0 h 320"/>
              <a:gd name="T4" fmla="*/ 2204 w 3298"/>
              <a:gd name="T5" fmla="*/ 8 h 320"/>
              <a:gd name="T6" fmla="*/ 2142 w 3298"/>
              <a:gd name="T7" fmla="*/ 32 h 320"/>
              <a:gd name="T8" fmla="*/ 2096 w 3298"/>
              <a:gd name="T9" fmla="*/ 68 h 320"/>
              <a:gd name="T10" fmla="*/ 2066 w 3298"/>
              <a:gd name="T11" fmla="*/ 114 h 320"/>
              <a:gd name="T12" fmla="*/ 2058 w 3298"/>
              <a:gd name="T13" fmla="*/ 134 h 320"/>
              <a:gd name="T14" fmla="*/ 2046 w 3298"/>
              <a:gd name="T15" fmla="*/ 154 h 320"/>
              <a:gd name="T16" fmla="*/ 2022 w 3298"/>
              <a:gd name="T17" fmla="*/ 192 h 320"/>
              <a:gd name="T18" fmla="*/ 1992 w 3298"/>
              <a:gd name="T19" fmla="*/ 224 h 320"/>
              <a:gd name="T20" fmla="*/ 1958 w 3298"/>
              <a:gd name="T21" fmla="*/ 254 h 320"/>
              <a:gd name="T22" fmla="*/ 1920 w 3298"/>
              <a:gd name="T23" fmla="*/ 278 h 320"/>
              <a:gd name="T24" fmla="*/ 1878 w 3298"/>
              <a:gd name="T25" fmla="*/ 298 h 320"/>
              <a:gd name="T26" fmla="*/ 1834 w 3298"/>
              <a:gd name="T27" fmla="*/ 312 h 320"/>
              <a:gd name="T28" fmla="*/ 1788 w 3298"/>
              <a:gd name="T29" fmla="*/ 318 h 320"/>
              <a:gd name="T30" fmla="*/ 1764 w 3298"/>
              <a:gd name="T31" fmla="*/ 320 h 320"/>
              <a:gd name="T32" fmla="*/ 46 w 3298"/>
              <a:gd name="T33" fmla="*/ 320 h 320"/>
              <a:gd name="T34" fmla="*/ 0 w 3298"/>
              <a:gd name="T35" fmla="*/ 316 h 320"/>
              <a:gd name="T36" fmla="*/ 0 w 3298"/>
              <a:gd name="T37" fmla="*/ 316 h 320"/>
              <a:gd name="T38" fmla="*/ 46 w 3298"/>
              <a:gd name="T39" fmla="*/ 320 h 320"/>
              <a:gd name="T40" fmla="*/ 1764 w 3298"/>
              <a:gd name="T41" fmla="*/ 320 h 320"/>
              <a:gd name="T42" fmla="*/ 1768 w 3298"/>
              <a:gd name="T43" fmla="*/ 320 h 320"/>
              <a:gd name="T44" fmla="*/ 1792 w 3298"/>
              <a:gd name="T45" fmla="*/ 318 h 320"/>
              <a:gd name="T46" fmla="*/ 1838 w 3298"/>
              <a:gd name="T47" fmla="*/ 310 h 320"/>
              <a:gd name="T48" fmla="*/ 1882 w 3298"/>
              <a:gd name="T49" fmla="*/ 298 h 320"/>
              <a:gd name="T50" fmla="*/ 1922 w 3298"/>
              <a:gd name="T51" fmla="*/ 278 h 320"/>
              <a:gd name="T52" fmla="*/ 1960 w 3298"/>
              <a:gd name="T53" fmla="*/ 254 h 320"/>
              <a:gd name="T54" fmla="*/ 1994 w 3298"/>
              <a:gd name="T55" fmla="*/ 224 h 320"/>
              <a:gd name="T56" fmla="*/ 2022 w 3298"/>
              <a:gd name="T57" fmla="*/ 190 h 320"/>
              <a:gd name="T58" fmla="*/ 2046 w 3298"/>
              <a:gd name="T59" fmla="*/ 154 h 320"/>
              <a:gd name="T60" fmla="*/ 2058 w 3298"/>
              <a:gd name="T61" fmla="*/ 134 h 320"/>
              <a:gd name="T62" fmla="*/ 2066 w 3298"/>
              <a:gd name="T63" fmla="*/ 114 h 320"/>
              <a:gd name="T64" fmla="*/ 2094 w 3298"/>
              <a:gd name="T65" fmla="*/ 70 h 320"/>
              <a:gd name="T66" fmla="*/ 2134 w 3298"/>
              <a:gd name="T67" fmla="*/ 36 h 320"/>
              <a:gd name="T68" fmla="*/ 2188 w 3298"/>
              <a:gd name="T69" fmla="*/ 12 h 320"/>
              <a:gd name="T70" fmla="*/ 2256 w 3298"/>
              <a:gd name="T71" fmla="*/ 2 h 320"/>
              <a:gd name="T72" fmla="*/ 2282 w 3298"/>
              <a:gd name="T73" fmla="*/ 0 h 320"/>
              <a:gd name="T74" fmla="*/ 3298 w 3298"/>
              <a:gd name="T75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98" h="320">
                <a:moveTo>
                  <a:pt x="3298" y="0"/>
                </a:moveTo>
                <a:lnTo>
                  <a:pt x="3298" y="0"/>
                </a:lnTo>
                <a:lnTo>
                  <a:pt x="2282" y="0"/>
                </a:lnTo>
                <a:lnTo>
                  <a:pt x="2282" y="0"/>
                </a:lnTo>
                <a:lnTo>
                  <a:pt x="2242" y="2"/>
                </a:lnTo>
                <a:lnTo>
                  <a:pt x="2204" y="8"/>
                </a:lnTo>
                <a:lnTo>
                  <a:pt x="2172" y="18"/>
                </a:lnTo>
                <a:lnTo>
                  <a:pt x="2142" y="32"/>
                </a:lnTo>
                <a:lnTo>
                  <a:pt x="2118" y="48"/>
                </a:lnTo>
                <a:lnTo>
                  <a:pt x="2096" y="68"/>
                </a:lnTo>
                <a:lnTo>
                  <a:pt x="2080" y="90"/>
                </a:lnTo>
                <a:lnTo>
                  <a:pt x="2066" y="114"/>
                </a:lnTo>
                <a:lnTo>
                  <a:pt x="2066" y="114"/>
                </a:lnTo>
                <a:lnTo>
                  <a:pt x="2058" y="134"/>
                </a:lnTo>
                <a:lnTo>
                  <a:pt x="2058" y="134"/>
                </a:lnTo>
                <a:lnTo>
                  <a:pt x="2046" y="154"/>
                </a:lnTo>
                <a:lnTo>
                  <a:pt x="2034" y="172"/>
                </a:lnTo>
                <a:lnTo>
                  <a:pt x="2022" y="192"/>
                </a:lnTo>
                <a:lnTo>
                  <a:pt x="2008" y="208"/>
                </a:lnTo>
                <a:lnTo>
                  <a:pt x="1992" y="224"/>
                </a:lnTo>
                <a:lnTo>
                  <a:pt x="1976" y="240"/>
                </a:lnTo>
                <a:lnTo>
                  <a:pt x="1958" y="254"/>
                </a:lnTo>
                <a:lnTo>
                  <a:pt x="1940" y="268"/>
                </a:lnTo>
                <a:lnTo>
                  <a:pt x="1920" y="278"/>
                </a:lnTo>
                <a:lnTo>
                  <a:pt x="1900" y="290"/>
                </a:lnTo>
                <a:lnTo>
                  <a:pt x="1878" y="298"/>
                </a:lnTo>
                <a:lnTo>
                  <a:pt x="1858" y="306"/>
                </a:lnTo>
                <a:lnTo>
                  <a:pt x="1834" y="312"/>
                </a:lnTo>
                <a:lnTo>
                  <a:pt x="1812" y="316"/>
                </a:lnTo>
                <a:lnTo>
                  <a:pt x="1788" y="318"/>
                </a:lnTo>
                <a:lnTo>
                  <a:pt x="1764" y="320"/>
                </a:lnTo>
                <a:lnTo>
                  <a:pt x="1764" y="320"/>
                </a:lnTo>
                <a:lnTo>
                  <a:pt x="46" y="320"/>
                </a:lnTo>
                <a:lnTo>
                  <a:pt x="46" y="320"/>
                </a:lnTo>
                <a:lnTo>
                  <a:pt x="24" y="318"/>
                </a:lnTo>
                <a:lnTo>
                  <a:pt x="0" y="316"/>
                </a:lnTo>
                <a:lnTo>
                  <a:pt x="0" y="316"/>
                </a:lnTo>
                <a:lnTo>
                  <a:pt x="0" y="316"/>
                </a:lnTo>
                <a:lnTo>
                  <a:pt x="24" y="318"/>
                </a:lnTo>
                <a:lnTo>
                  <a:pt x="46" y="320"/>
                </a:lnTo>
                <a:lnTo>
                  <a:pt x="46" y="320"/>
                </a:lnTo>
                <a:lnTo>
                  <a:pt x="1764" y="320"/>
                </a:lnTo>
                <a:lnTo>
                  <a:pt x="1764" y="320"/>
                </a:lnTo>
                <a:lnTo>
                  <a:pt x="1768" y="320"/>
                </a:lnTo>
                <a:lnTo>
                  <a:pt x="1768" y="320"/>
                </a:lnTo>
                <a:lnTo>
                  <a:pt x="1792" y="318"/>
                </a:lnTo>
                <a:lnTo>
                  <a:pt x="1816" y="316"/>
                </a:lnTo>
                <a:lnTo>
                  <a:pt x="1838" y="310"/>
                </a:lnTo>
                <a:lnTo>
                  <a:pt x="1860" y="304"/>
                </a:lnTo>
                <a:lnTo>
                  <a:pt x="1882" y="298"/>
                </a:lnTo>
                <a:lnTo>
                  <a:pt x="1902" y="288"/>
                </a:lnTo>
                <a:lnTo>
                  <a:pt x="1922" y="278"/>
                </a:lnTo>
                <a:lnTo>
                  <a:pt x="1942" y="266"/>
                </a:lnTo>
                <a:lnTo>
                  <a:pt x="1960" y="254"/>
                </a:lnTo>
                <a:lnTo>
                  <a:pt x="1976" y="240"/>
                </a:lnTo>
                <a:lnTo>
                  <a:pt x="1994" y="224"/>
                </a:lnTo>
                <a:lnTo>
                  <a:pt x="2008" y="208"/>
                </a:lnTo>
                <a:lnTo>
                  <a:pt x="2022" y="190"/>
                </a:lnTo>
                <a:lnTo>
                  <a:pt x="2036" y="172"/>
                </a:lnTo>
                <a:lnTo>
                  <a:pt x="2046" y="154"/>
                </a:lnTo>
                <a:lnTo>
                  <a:pt x="2058" y="134"/>
                </a:lnTo>
                <a:lnTo>
                  <a:pt x="2058" y="134"/>
                </a:lnTo>
                <a:lnTo>
                  <a:pt x="2066" y="114"/>
                </a:lnTo>
                <a:lnTo>
                  <a:pt x="2066" y="114"/>
                </a:lnTo>
                <a:lnTo>
                  <a:pt x="2078" y="92"/>
                </a:lnTo>
                <a:lnTo>
                  <a:pt x="2094" y="70"/>
                </a:lnTo>
                <a:lnTo>
                  <a:pt x="2112" y="52"/>
                </a:lnTo>
                <a:lnTo>
                  <a:pt x="2134" y="36"/>
                </a:lnTo>
                <a:lnTo>
                  <a:pt x="2160" y="24"/>
                </a:lnTo>
                <a:lnTo>
                  <a:pt x="2188" y="12"/>
                </a:lnTo>
                <a:lnTo>
                  <a:pt x="2220" y="6"/>
                </a:lnTo>
                <a:lnTo>
                  <a:pt x="2256" y="2"/>
                </a:lnTo>
                <a:lnTo>
                  <a:pt x="2256" y="2"/>
                </a:lnTo>
                <a:lnTo>
                  <a:pt x="2282" y="0"/>
                </a:lnTo>
                <a:lnTo>
                  <a:pt x="2282" y="0"/>
                </a:lnTo>
                <a:lnTo>
                  <a:pt x="3298" y="0"/>
                </a:lnTo>
                <a:lnTo>
                  <a:pt x="3298" y="0"/>
                </a:lnTo>
                <a:close/>
              </a:path>
            </a:pathLst>
          </a:custGeom>
          <a:solidFill>
            <a:srgbClr val="ABA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943995" y="3857665"/>
            <a:ext cx="5235575" cy="508000"/>
          </a:xfrm>
          <a:custGeom>
            <a:avLst/>
            <a:gdLst>
              <a:gd name="T0" fmla="*/ 3298 w 3298"/>
              <a:gd name="T1" fmla="*/ 0 h 320"/>
              <a:gd name="T2" fmla="*/ 2282 w 3298"/>
              <a:gd name="T3" fmla="*/ 0 h 320"/>
              <a:gd name="T4" fmla="*/ 2204 w 3298"/>
              <a:gd name="T5" fmla="*/ 8 h 320"/>
              <a:gd name="T6" fmla="*/ 2142 w 3298"/>
              <a:gd name="T7" fmla="*/ 32 h 320"/>
              <a:gd name="T8" fmla="*/ 2096 w 3298"/>
              <a:gd name="T9" fmla="*/ 68 h 320"/>
              <a:gd name="T10" fmla="*/ 2066 w 3298"/>
              <a:gd name="T11" fmla="*/ 114 h 320"/>
              <a:gd name="T12" fmla="*/ 2058 w 3298"/>
              <a:gd name="T13" fmla="*/ 134 h 320"/>
              <a:gd name="T14" fmla="*/ 2046 w 3298"/>
              <a:gd name="T15" fmla="*/ 154 h 320"/>
              <a:gd name="T16" fmla="*/ 2022 w 3298"/>
              <a:gd name="T17" fmla="*/ 192 h 320"/>
              <a:gd name="T18" fmla="*/ 1992 w 3298"/>
              <a:gd name="T19" fmla="*/ 224 h 320"/>
              <a:gd name="T20" fmla="*/ 1958 w 3298"/>
              <a:gd name="T21" fmla="*/ 254 h 320"/>
              <a:gd name="T22" fmla="*/ 1920 w 3298"/>
              <a:gd name="T23" fmla="*/ 278 h 320"/>
              <a:gd name="T24" fmla="*/ 1878 w 3298"/>
              <a:gd name="T25" fmla="*/ 298 h 320"/>
              <a:gd name="T26" fmla="*/ 1834 w 3298"/>
              <a:gd name="T27" fmla="*/ 312 h 320"/>
              <a:gd name="T28" fmla="*/ 1788 w 3298"/>
              <a:gd name="T29" fmla="*/ 318 h 320"/>
              <a:gd name="T30" fmla="*/ 1764 w 3298"/>
              <a:gd name="T31" fmla="*/ 320 h 320"/>
              <a:gd name="T32" fmla="*/ 46 w 3298"/>
              <a:gd name="T33" fmla="*/ 320 h 320"/>
              <a:gd name="T34" fmla="*/ 0 w 3298"/>
              <a:gd name="T35" fmla="*/ 316 h 320"/>
              <a:gd name="T36" fmla="*/ 0 w 3298"/>
              <a:gd name="T37" fmla="*/ 316 h 320"/>
              <a:gd name="T38" fmla="*/ 46 w 3298"/>
              <a:gd name="T39" fmla="*/ 320 h 320"/>
              <a:gd name="T40" fmla="*/ 1764 w 3298"/>
              <a:gd name="T41" fmla="*/ 320 h 320"/>
              <a:gd name="T42" fmla="*/ 1768 w 3298"/>
              <a:gd name="T43" fmla="*/ 320 h 320"/>
              <a:gd name="T44" fmla="*/ 1792 w 3298"/>
              <a:gd name="T45" fmla="*/ 318 h 320"/>
              <a:gd name="T46" fmla="*/ 1838 w 3298"/>
              <a:gd name="T47" fmla="*/ 310 h 320"/>
              <a:gd name="T48" fmla="*/ 1882 w 3298"/>
              <a:gd name="T49" fmla="*/ 298 h 320"/>
              <a:gd name="T50" fmla="*/ 1922 w 3298"/>
              <a:gd name="T51" fmla="*/ 278 h 320"/>
              <a:gd name="T52" fmla="*/ 1960 w 3298"/>
              <a:gd name="T53" fmla="*/ 254 h 320"/>
              <a:gd name="T54" fmla="*/ 1994 w 3298"/>
              <a:gd name="T55" fmla="*/ 224 h 320"/>
              <a:gd name="T56" fmla="*/ 2022 w 3298"/>
              <a:gd name="T57" fmla="*/ 190 h 320"/>
              <a:gd name="T58" fmla="*/ 2046 w 3298"/>
              <a:gd name="T59" fmla="*/ 154 h 320"/>
              <a:gd name="T60" fmla="*/ 2058 w 3298"/>
              <a:gd name="T61" fmla="*/ 134 h 320"/>
              <a:gd name="T62" fmla="*/ 2066 w 3298"/>
              <a:gd name="T63" fmla="*/ 114 h 320"/>
              <a:gd name="T64" fmla="*/ 2094 w 3298"/>
              <a:gd name="T65" fmla="*/ 70 h 320"/>
              <a:gd name="T66" fmla="*/ 2134 w 3298"/>
              <a:gd name="T67" fmla="*/ 36 h 320"/>
              <a:gd name="T68" fmla="*/ 2188 w 3298"/>
              <a:gd name="T69" fmla="*/ 12 h 320"/>
              <a:gd name="T70" fmla="*/ 2256 w 3298"/>
              <a:gd name="T71" fmla="*/ 2 h 320"/>
              <a:gd name="T72" fmla="*/ 2282 w 3298"/>
              <a:gd name="T73" fmla="*/ 0 h 320"/>
              <a:gd name="T74" fmla="*/ 3298 w 3298"/>
              <a:gd name="T75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98" h="320">
                <a:moveTo>
                  <a:pt x="3298" y="0"/>
                </a:moveTo>
                <a:lnTo>
                  <a:pt x="3298" y="0"/>
                </a:lnTo>
                <a:lnTo>
                  <a:pt x="2282" y="0"/>
                </a:lnTo>
                <a:lnTo>
                  <a:pt x="2282" y="0"/>
                </a:lnTo>
                <a:lnTo>
                  <a:pt x="2242" y="2"/>
                </a:lnTo>
                <a:lnTo>
                  <a:pt x="2204" y="8"/>
                </a:lnTo>
                <a:lnTo>
                  <a:pt x="2172" y="18"/>
                </a:lnTo>
                <a:lnTo>
                  <a:pt x="2142" y="32"/>
                </a:lnTo>
                <a:lnTo>
                  <a:pt x="2118" y="48"/>
                </a:lnTo>
                <a:lnTo>
                  <a:pt x="2096" y="68"/>
                </a:lnTo>
                <a:lnTo>
                  <a:pt x="2080" y="90"/>
                </a:lnTo>
                <a:lnTo>
                  <a:pt x="2066" y="114"/>
                </a:lnTo>
                <a:lnTo>
                  <a:pt x="2066" y="114"/>
                </a:lnTo>
                <a:lnTo>
                  <a:pt x="2058" y="134"/>
                </a:lnTo>
                <a:lnTo>
                  <a:pt x="2058" y="134"/>
                </a:lnTo>
                <a:lnTo>
                  <a:pt x="2046" y="154"/>
                </a:lnTo>
                <a:lnTo>
                  <a:pt x="2034" y="172"/>
                </a:lnTo>
                <a:lnTo>
                  <a:pt x="2022" y="192"/>
                </a:lnTo>
                <a:lnTo>
                  <a:pt x="2008" y="208"/>
                </a:lnTo>
                <a:lnTo>
                  <a:pt x="1992" y="224"/>
                </a:lnTo>
                <a:lnTo>
                  <a:pt x="1976" y="240"/>
                </a:lnTo>
                <a:lnTo>
                  <a:pt x="1958" y="254"/>
                </a:lnTo>
                <a:lnTo>
                  <a:pt x="1940" y="268"/>
                </a:lnTo>
                <a:lnTo>
                  <a:pt x="1920" y="278"/>
                </a:lnTo>
                <a:lnTo>
                  <a:pt x="1900" y="290"/>
                </a:lnTo>
                <a:lnTo>
                  <a:pt x="1878" y="298"/>
                </a:lnTo>
                <a:lnTo>
                  <a:pt x="1858" y="306"/>
                </a:lnTo>
                <a:lnTo>
                  <a:pt x="1834" y="312"/>
                </a:lnTo>
                <a:lnTo>
                  <a:pt x="1812" y="316"/>
                </a:lnTo>
                <a:lnTo>
                  <a:pt x="1788" y="318"/>
                </a:lnTo>
                <a:lnTo>
                  <a:pt x="1764" y="320"/>
                </a:lnTo>
                <a:lnTo>
                  <a:pt x="1764" y="320"/>
                </a:lnTo>
                <a:lnTo>
                  <a:pt x="46" y="320"/>
                </a:lnTo>
                <a:lnTo>
                  <a:pt x="46" y="320"/>
                </a:lnTo>
                <a:lnTo>
                  <a:pt x="24" y="318"/>
                </a:lnTo>
                <a:lnTo>
                  <a:pt x="0" y="316"/>
                </a:lnTo>
                <a:lnTo>
                  <a:pt x="0" y="316"/>
                </a:lnTo>
                <a:lnTo>
                  <a:pt x="0" y="316"/>
                </a:lnTo>
                <a:lnTo>
                  <a:pt x="24" y="318"/>
                </a:lnTo>
                <a:lnTo>
                  <a:pt x="46" y="320"/>
                </a:lnTo>
                <a:lnTo>
                  <a:pt x="46" y="320"/>
                </a:lnTo>
                <a:lnTo>
                  <a:pt x="1764" y="320"/>
                </a:lnTo>
                <a:lnTo>
                  <a:pt x="1764" y="320"/>
                </a:lnTo>
                <a:lnTo>
                  <a:pt x="1768" y="320"/>
                </a:lnTo>
                <a:lnTo>
                  <a:pt x="1768" y="320"/>
                </a:lnTo>
                <a:lnTo>
                  <a:pt x="1792" y="318"/>
                </a:lnTo>
                <a:lnTo>
                  <a:pt x="1816" y="316"/>
                </a:lnTo>
                <a:lnTo>
                  <a:pt x="1838" y="310"/>
                </a:lnTo>
                <a:lnTo>
                  <a:pt x="1860" y="304"/>
                </a:lnTo>
                <a:lnTo>
                  <a:pt x="1882" y="298"/>
                </a:lnTo>
                <a:lnTo>
                  <a:pt x="1902" y="288"/>
                </a:lnTo>
                <a:lnTo>
                  <a:pt x="1922" y="278"/>
                </a:lnTo>
                <a:lnTo>
                  <a:pt x="1942" y="266"/>
                </a:lnTo>
                <a:lnTo>
                  <a:pt x="1960" y="254"/>
                </a:lnTo>
                <a:lnTo>
                  <a:pt x="1976" y="240"/>
                </a:lnTo>
                <a:lnTo>
                  <a:pt x="1994" y="224"/>
                </a:lnTo>
                <a:lnTo>
                  <a:pt x="2008" y="208"/>
                </a:lnTo>
                <a:lnTo>
                  <a:pt x="2022" y="190"/>
                </a:lnTo>
                <a:lnTo>
                  <a:pt x="2036" y="172"/>
                </a:lnTo>
                <a:lnTo>
                  <a:pt x="2046" y="154"/>
                </a:lnTo>
                <a:lnTo>
                  <a:pt x="2058" y="134"/>
                </a:lnTo>
                <a:lnTo>
                  <a:pt x="2058" y="134"/>
                </a:lnTo>
                <a:lnTo>
                  <a:pt x="2066" y="114"/>
                </a:lnTo>
                <a:lnTo>
                  <a:pt x="2066" y="114"/>
                </a:lnTo>
                <a:lnTo>
                  <a:pt x="2078" y="92"/>
                </a:lnTo>
                <a:lnTo>
                  <a:pt x="2094" y="70"/>
                </a:lnTo>
                <a:lnTo>
                  <a:pt x="2112" y="52"/>
                </a:lnTo>
                <a:lnTo>
                  <a:pt x="2134" y="36"/>
                </a:lnTo>
                <a:lnTo>
                  <a:pt x="2160" y="24"/>
                </a:lnTo>
                <a:lnTo>
                  <a:pt x="2188" y="12"/>
                </a:lnTo>
                <a:lnTo>
                  <a:pt x="2220" y="6"/>
                </a:lnTo>
                <a:lnTo>
                  <a:pt x="2256" y="2"/>
                </a:lnTo>
                <a:lnTo>
                  <a:pt x="2256" y="2"/>
                </a:lnTo>
                <a:lnTo>
                  <a:pt x="2282" y="0"/>
                </a:lnTo>
                <a:lnTo>
                  <a:pt x="2282" y="0"/>
                </a:lnTo>
                <a:lnTo>
                  <a:pt x="3298" y="0"/>
                </a:lnTo>
                <a:lnTo>
                  <a:pt x="32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502670" y="2701965"/>
            <a:ext cx="5676900" cy="1060450"/>
          </a:xfrm>
          <a:custGeom>
            <a:avLst/>
            <a:gdLst>
              <a:gd name="T0" fmla="*/ 0 w 3576"/>
              <a:gd name="T1" fmla="*/ 0 h 668"/>
              <a:gd name="T2" fmla="*/ 0 w 3576"/>
              <a:gd name="T3" fmla="*/ 26 h 668"/>
              <a:gd name="T4" fmla="*/ 6 w 3576"/>
              <a:gd name="T5" fmla="*/ 92 h 668"/>
              <a:gd name="T6" fmla="*/ 26 w 3576"/>
              <a:gd name="T7" fmla="*/ 152 h 668"/>
              <a:gd name="T8" fmla="*/ 56 w 3576"/>
              <a:gd name="T9" fmla="*/ 208 h 668"/>
              <a:gd name="T10" fmla="*/ 96 w 3576"/>
              <a:gd name="T11" fmla="*/ 256 h 668"/>
              <a:gd name="T12" fmla="*/ 144 w 3576"/>
              <a:gd name="T13" fmla="*/ 294 h 668"/>
              <a:gd name="T14" fmla="*/ 198 w 3576"/>
              <a:gd name="T15" fmla="*/ 324 h 668"/>
              <a:gd name="T16" fmla="*/ 258 w 3576"/>
              <a:gd name="T17" fmla="*/ 344 h 668"/>
              <a:gd name="T18" fmla="*/ 324 w 3576"/>
              <a:gd name="T19" fmla="*/ 350 h 668"/>
              <a:gd name="T20" fmla="*/ 1398 w 3576"/>
              <a:gd name="T21" fmla="*/ 350 h 668"/>
              <a:gd name="T22" fmla="*/ 2042 w 3576"/>
              <a:gd name="T23" fmla="*/ 350 h 668"/>
              <a:gd name="T24" fmla="*/ 2090 w 3576"/>
              <a:gd name="T25" fmla="*/ 354 h 668"/>
              <a:gd name="T26" fmla="*/ 2136 w 3576"/>
              <a:gd name="T27" fmla="*/ 364 h 668"/>
              <a:gd name="T28" fmla="*/ 2178 w 3576"/>
              <a:gd name="T29" fmla="*/ 380 h 668"/>
              <a:gd name="T30" fmla="*/ 2218 w 3576"/>
              <a:gd name="T31" fmla="*/ 402 h 668"/>
              <a:gd name="T32" fmla="*/ 2254 w 3576"/>
              <a:gd name="T33" fmla="*/ 430 h 668"/>
              <a:gd name="T34" fmla="*/ 2286 w 3576"/>
              <a:gd name="T35" fmla="*/ 460 h 668"/>
              <a:gd name="T36" fmla="*/ 2312 w 3576"/>
              <a:gd name="T37" fmla="*/ 496 h 668"/>
              <a:gd name="T38" fmla="*/ 2336 w 3576"/>
              <a:gd name="T39" fmla="*/ 536 h 668"/>
              <a:gd name="T40" fmla="*/ 2344 w 3576"/>
              <a:gd name="T41" fmla="*/ 556 h 668"/>
              <a:gd name="T42" fmla="*/ 2358 w 3576"/>
              <a:gd name="T43" fmla="*/ 580 h 668"/>
              <a:gd name="T44" fmla="*/ 2396 w 3576"/>
              <a:gd name="T45" fmla="*/ 622 h 668"/>
              <a:gd name="T46" fmla="*/ 2450 w 3576"/>
              <a:gd name="T47" fmla="*/ 650 h 668"/>
              <a:gd name="T48" fmla="*/ 2520 w 3576"/>
              <a:gd name="T49" fmla="*/ 666 h 668"/>
              <a:gd name="T50" fmla="*/ 2560 w 3576"/>
              <a:gd name="T51" fmla="*/ 668 h 668"/>
              <a:gd name="T52" fmla="*/ 3576 w 3576"/>
              <a:gd name="T53" fmla="*/ 668 h 668"/>
              <a:gd name="T54" fmla="*/ 3576 w 3576"/>
              <a:gd name="T55" fmla="*/ 668 h 668"/>
              <a:gd name="T56" fmla="*/ 2560 w 3576"/>
              <a:gd name="T57" fmla="*/ 668 h 668"/>
              <a:gd name="T58" fmla="*/ 2520 w 3576"/>
              <a:gd name="T59" fmla="*/ 666 h 668"/>
              <a:gd name="T60" fmla="*/ 2450 w 3576"/>
              <a:gd name="T61" fmla="*/ 650 h 668"/>
              <a:gd name="T62" fmla="*/ 2396 w 3576"/>
              <a:gd name="T63" fmla="*/ 622 h 668"/>
              <a:gd name="T64" fmla="*/ 2358 w 3576"/>
              <a:gd name="T65" fmla="*/ 580 h 668"/>
              <a:gd name="T66" fmla="*/ 2344 w 3576"/>
              <a:gd name="T67" fmla="*/ 556 h 668"/>
              <a:gd name="T68" fmla="*/ 2336 w 3576"/>
              <a:gd name="T69" fmla="*/ 536 h 668"/>
              <a:gd name="T70" fmla="*/ 2312 w 3576"/>
              <a:gd name="T71" fmla="*/ 496 h 668"/>
              <a:gd name="T72" fmla="*/ 2286 w 3576"/>
              <a:gd name="T73" fmla="*/ 460 h 668"/>
              <a:gd name="T74" fmla="*/ 2254 w 3576"/>
              <a:gd name="T75" fmla="*/ 430 h 668"/>
              <a:gd name="T76" fmla="*/ 2218 w 3576"/>
              <a:gd name="T77" fmla="*/ 402 h 668"/>
              <a:gd name="T78" fmla="*/ 2178 w 3576"/>
              <a:gd name="T79" fmla="*/ 380 h 668"/>
              <a:gd name="T80" fmla="*/ 2136 w 3576"/>
              <a:gd name="T81" fmla="*/ 364 h 668"/>
              <a:gd name="T82" fmla="*/ 2090 w 3576"/>
              <a:gd name="T83" fmla="*/ 354 h 668"/>
              <a:gd name="T84" fmla="*/ 2042 w 3576"/>
              <a:gd name="T85" fmla="*/ 350 h 668"/>
              <a:gd name="T86" fmla="*/ 324 w 3576"/>
              <a:gd name="T87" fmla="*/ 350 h 668"/>
              <a:gd name="T88" fmla="*/ 258 w 3576"/>
              <a:gd name="T89" fmla="*/ 344 h 668"/>
              <a:gd name="T90" fmla="*/ 198 w 3576"/>
              <a:gd name="T91" fmla="*/ 324 h 668"/>
              <a:gd name="T92" fmla="*/ 144 w 3576"/>
              <a:gd name="T93" fmla="*/ 294 h 668"/>
              <a:gd name="T94" fmla="*/ 96 w 3576"/>
              <a:gd name="T95" fmla="*/ 256 h 668"/>
              <a:gd name="T96" fmla="*/ 56 w 3576"/>
              <a:gd name="T97" fmla="*/ 208 h 668"/>
              <a:gd name="T98" fmla="*/ 26 w 3576"/>
              <a:gd name="T99" fmla="*/ 152 h 668"/>
              <a:gd name="T100" fmla="*/ 6 w 3576"/>
              <a:gd name="T101" fmla="*/ 92 h 668"/>
              <a:gd name="T102" fmla="*/ 0 w 3576"/>
              <a:gd name="T103" fmla="*/ 26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76" h="668">
                <a:moveTo>
                  <a:pt x="0" y="0"/>
                </a:moveTo>
                <a:lnTo>
                  <a:pt x="0" y="0"/>
                </a:lnTo>
                <a:lnTo>
                  <a:pt x="0" y="26"/>
                </a:lnTo>
                <a:lnTo>
                  <a:pt x="0" y="26"/>
                </a:lnTo>
                <a:lnTo>
                  <a:pt x="2" y="60"/>
                </a:lnTo>
                <a:lnTo>
                  <a:pt x="6" y="92"/>
                </a:lnTo>
                <a:lnTo>
                  <a:pt x="14" y="122"/>
                </a:lnTo>
                <a:lnTo>
                  <a:pt x="26" y="152"/>
                </a:lnTo>
                <a:lnTo>
                  <a:pt x="40" y="180"/>
                </a:lnTo>
                <a:lnTo>
                  <a:pt x="56" y="208"/>
                </a:lnTo>
                <a:lnTo>
                  <a:pt x="74" y="232"/>
                </a:lnTo>
                <a:lnTo>
                  <a:pt x="96" y="256"/>
                </a:lnTo>
                <a:lnTo>
                  <a:pt x="118" y="276"/>
                </a:lnTo>
                <a:lnTo>
                  <a:pt x="144" y="294"/>
                </a:lnTo>
                <a:lnTo>
                  <a:pt x="170" y="312"/>
                </a:lnTo>
                <a:lnTo>
                  <a:pt x="198" y="324"/>
                </a:lnTo>
                <a:lnTo>
                  <a:pt x="228" y="336"/>
                </a:lnTo>
                <a:lnTo>
                  <a:pt x="258" y="344"/>
                </a:lnTo>
                <a:lnTo>
                  <a:pt x="292" y="348"/>
                </a:lnTo>
                <a:lnTo>
                  <a:pt x="324" y="350"/>
                </a:lnTo>
                <a:lnTo>
                  <a:pt x="1398" y="350"/>
                </a:lnTo>
                <a:lnTo>
                  <a:pt x="1398" y="350"/>
                </a:lnTo>
                <a:lnTo>
                  <a:pt x="2042" y="350"/>
                </a:lnTo>
                <a:lnTo>
                  <a:pt x="2042" y="350"/>
                </a:lnTo>
                <a:lnTo>
                  <a:pt x="2066" y="352"/>
                </a:lnTo>
                <a:lnTo>
                  <a:pt x="2090" y="354"/>
                </a:lnTo>
                <a:lnTo>
                  <a:pt x="2112" y="358"/>
                </a:lnTo>
                <a:lnTo>
                  <a:pt x="2136" y="364"/>
                </a:lnTo>
                <a:lnTo>
                  <a:pt x="2156" y="372"/>
                </a:lnTo>
                <a:lnTo>
                  <a:pt x="2178" y="380"/>
                </a:lnTo>
                <a:lnTo>
                  <a:pt x="2198" y="390"/>
                </a:lnTo>
                <a:lnTo>
                  <a:pt x="2218" y="402"/>
                </a:lnTo>
                <a:lnTo>
                  <a:pt x="2236" y="414"/>
                </a:lnTo>
                <a:lnTo>
                  <a:pt x="2254" y="430"/>
                </a:lnTo>
                <a:lnTo>
                  <a:pt x="2270" y="444"/>
                </a:lnTo>
                <a:lnTo>
                  <a:pt x="2286" y="460"/>
                </a:lnTo>
                <a:lnTo>
                  <a:pt x="2300" y="478"/>
                </a:lnTo>
                <a:lnTo>
                  <a:pt x="2312" y="496"/>
                </a:lnTo>
                <a:lnTo>
                  <a:pt x="2324" y="516"/>
                </a:lnTo>
                <a:lnTo>
                  <a:pt x="2336" y="536"/>
                </a:lnTo>
                <a:lnTo>
                  <a:pt x="2336" y="536"/>
                </a:lnTo>
                <a:lnTo>
                  <a:pt x="2344" y="556"/>
                </a:lnTo>
                <a:lnTo>
                  <a:pt x="2344" y="556"/>
                </a:lnTo>
                <a:lnTo>
                  <a:pt x="2358" y="580"/>
                </a:lnTo>
                <a:lnTo>
                  <a:pt x="2374" y="602"/>
                </a:lnTo>
                <a:lnTo>
                  <a:pt x="2396" y="622"/>
                </a:lnTo>
                <a:lnTo>
                  <a:pt x="2420" y="638"/>
                </a:lnTo>
                <a:lnTo>
                  <a:pt x="2450" y="650"/>
                </a:lnTo>
                <a:lnTo>
                  <a:pt x="2482" y="660"/>
                </a:lnTo>
                <a:lnTo>
                  <a:pt x="2520" y="666"/>
                </a:lnTo>
                <a:lnTo>
                  <a:pt x="2560" y="668"/>
                </a:lnTo>
                <a:lnTo>
                  <a:pt x="2560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2560" y="668"/>
                </a:lnTo>
                <a:lnTo>
                  <a:pt x="2560" y="668"/>
                </a:lnTo>
                <a:lnTo>
                  <a:pt x="2520" y="666"/>
                </a:lnTo>
                <a:lnTo>
                  <a:pt x="2482" y="660"/>
                </a:lnTo>
                <a:lnTo>
                  <a:pt x="2450" y="650"/>
                </a:lnTo>
                <a:lnTo>
                  <a:pt x="2420" y="638"/>
                </a:lnTo>
                <a:lnTo>
                  <a:pt x="2396" y="622"/>
                </a:lnTo>
                <a:lnTo>
                  <a:pt x="2374" y="602"/>
                </a:lnTo>
                <a:lnTo>
                  <a:pt x="2358" y="580"/>
                </a:lnTo>
                <a:lnTo>
                  <a:pt x="2344" y="556"/>
                </a:lnTo>
                <a:lnTo>
                  <a:pt x="2344" y="556"/>
                </a:lnTo>
                <a:lnTo>
                  <a:pt x="2336" y="536"/>
                </a:lnTo>
                <a:lnTo>
                  <a:pt x="2336" y="536"/>
                </a:lnTo>
                <a:lnTo>
                  <a:pt x="2324" y="516"/>
                </a:lnTo>
                <a:lnTo>
                  <a:pt x="2312" y="496"/>
                </a:lnTo>
                <a:lnTo>
                  <a:pt x="2300" y="478"/>
                </a:lnTo>
                <a:lnTo>
                  <a:pt x="2286" y="460"/>
                </a:lnTo>
                <a:lnTo>
                  <a:pt x="2270" y="444"/>
                </a:lnTo>
                <a:lnTo>
                  <a:pt x="2254" y="430"/>
                </a:lnTo>
                <a:lnTo>
                  <a:pt x="2236" y="414"/>
                </a:lnTo>
                <a:lnTo>
                  <a:pt x="2218" y="402"/>
                </a:lnTo>
                <a:lnTo>
                  <a:pt x="2198" y="390"/>
                </a:lnTo>
                <a:lnTo>
                  <a:pt x="2178" y="380"/>
                </a:lnTo>
                <a:lnTo>
                  <a:pt x="2156" y="372"/>
                </a:lnTo>
                <a:lnTo>
                  <a:pt x="2136" y="364"/>
                </a:lnTo>
                <a:lnTo>
                  <a:pt x="2112" y="358"/>
                </a:lnTo>
                <a:lnTo>
                  <a:pt x="2090" y="354"/>
                </a:lnTo>
                <a:lnTo>
                  <a:pt x="2066" y="352"/>
                </a:lnTo>
                <a:lnTo>
                  <a:pt x="2042" y="350"/>
                </a:lnTo>
                <a:lnTo>
                  <a:pt x="324" y="350"/>
                </a:lnTo>
                <a:lnTo>
                  <a:pt x="324" y="350"/>
                </a:lnTo>
                <a:lnTo>
                  <a:pt x="292" y="348"/>
                </a:lnTo>
                <a:lnTo>
                  <a:pt x="258" y="344"/>
                </a:lnTo>
                <a:lnTo>
                  <a:pt x="228" y="336"/>
                </a:lnTo>
                <a:lnTo>
                  <a:pt x="198" y="324"/>
                </a:lnTo>
                <a:lnTo>
                  <a:pt x="170" y="312"/>
                </a:lnTo>
                <a:lnTo>
                  <a:pt x="144" y="294"/>
                </a:lnTo>
                <a:lnTo>
                  <a:pt x="118" y="276"/>
                </a:lnTo>
                <a:lnTo>
                  <a:pt x="96" y="256"/>
                </a:lnTo>
                <a:lnTo>
                  <a:pt x="74" y="232"/>
                </a:lnTo>
                <a:lnTo>
                  <a:pt x="56" y="208"/>
                </a:lnTo>
                <a:lnTo>
                  <a:pt x="40" y="180"/>
                </a:lnTo>
                <a:lnTo>
                  <a:pt x="26" y="152"/>
                </a:lnTo>
                <a:lnTo>
                  <a:pt x="14" y="122"/>
                </a:lnTo>
                <a:lnTo>
                  <a:pt x="6" y="92"/>
                </a:lnTo>
                <a:lnTo>
                  <a:pt x="2" y="60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2721995" y="3257590"/>
            <a:ext cx="3457575" cy="504825"/>
          </a:xfrm>
          <a:custGeom>
            <a:avLst/>
            <a:gdLst>
              <a:gd name="T0" fmla="*/ 644 w 2178"/>
              <a:gd name="T1" fmla="*/ 0 h 318"/>
              <a:gd name="T2" fmla="*/ 644 w 2178"/>
              <a:gd name="T3" fmla="*/ 0 h 318"/>
              <a:gd name="T4" fmla="*/ 668 w 2178"/>
              <a:gd name="T5" fmla="*/ 2 h 318"/>
              <a:gd name="T6" fmla="*/ 714 w 2178"/>
              <a:gd name="T7" fmla="*/ 8 h 318"/>
              <a:gd name="T8" fmla="*/ 758 w 2178"/>
              <a:gd name="T9" fmla="*/ 22 h 318"/>
              <a:gd name="T10" fmla="*/ 800 w 2178"/>
              <a:gd name="T11" fmla="*/ 40 h 318"/>
              <a:gd name="T12" fmla="*/ 838 w 2178"/>
              <a:gd name="T13" fmla="*/ 64 h 318"/>
              <a:gd name="T14" fmla="*/ 872 w 2178"/>
              <a:gd name="T15" fmla="*/ 94 h 318"/>
              <a:gd name="T16" fmla="*/ 902 w 2178"/>
              <a:gd name="T17" fmla="*/ 128 h 318"/>
              <a:gd name="T18" fmla="*/ 926 w 2178"/>
              <a:gd name="T19" fmla="*/ 166 h 318"/>
              <a:gd name="T20" fmla="*/ 938 w 2178"/>
              <a:gd name="T21" fmla="*/ 186 h 318"/>
              <a:gd name="T22" fmla="*/ 946 w 2178"/>
              <a:gd name="T23" fmla="*/ 206 h 318"/>
              <a:gd name="T24" fmla="*/ 976 w 2178"/>
              <a:gd name="T25" fmla="*/ 252 h 318"/>
              <a:gd name="T26" fmla="*/ 1022 w 2178"/>
              <a:gd name="T27" fmla="*/ 288 h 318"/>
              <a:gd name="T28" fmla="*/ 1084 w 2178"/>
              <a:gd name="T29" fmla="*/ 310 h 318"/>
              <a:gd name="T30" fmla="*/ 1162 w 2178"/>
              <a:gd name="T31" fmla="*/ 318 h 318"/>
              <a:gd name="T32" fmla="*/ 2178 w 2178"/>
              <a:gd name="T33" fmla="*/ 318 h 318"/>
              <a:gd name="T34" fmla="*/ 2178 w 2178"/>
              <a:gd name="T35" fmla="*/ 318 h 318"/>
              <a:gd name="T36" fmla="*/ 1162 w 2178"/>
              <a:gd name="T37" fmla="*/ 318 h 318"/>
              <a:gd name="T38" fmla="*/ 1084 w 2178"/>
              <a:gd name="T39" fmla="*/ 310 h 318"/>
              <a:gd name="T40" fmla="*/ 1022 w 2178"/>
              <a:gd name="T41" fmla="*/ 288 h 318"/>
              <a:gd name="T42" fmla="*/ 976 w 2178"/>
              <a:gd name="T43" fmla="*/ 252 h 318"/>
              <a:gd name="T44" fmla="*/ 946 w 2178"/>
              <a:gd name="T45" fmla="*/ 206 h 318"/>
              <a:gd name="T46" fmla="*/ 938 w 2178"/>
              <a:gd name="T47" fmla="*/ 186 h 318"/>
              <a:gd name="T48" fmla="*/ 926 w 2178"/>
              <a:gd name="T49" fmla="*/ 166 h 318"/>
              <a:gd name="T50" fmla="*/ 902 w 2178"/>
              <a:gd name="T51" fmla="*/ 128 h 318"/>
              <a:gd name="T52" fmla="*/ 872 w 2178"/>
              <a:gd name="T53" fmla="*/ 94 h 318"/>
              <a:gd name="T54" fmla="*/ 838 w 2178"/>
              <a:gd name="T55" fmla="*/ 64 h 318"/>
              <a:gd name="T56" fmla="*/ 800 w 2178"/>
              <a:gd name="T57" fmla="*/ 40 h 318"/>
              <a:gd name="T58" fmla="*/ 758 w 2178"/>
              <a:gd name="T59" fmla="*/ 22 h 318"/>
              <a:gd name="T60" fmla="*/ 714 w 2178"/>
              <a:gd name="T61" fmla="*/ 8 h 318"/>
              <a:gd name="T62" fmla="*/ 668 w 2178"/>
              <a:gd name="T63" fmla="*/ 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78" h="318">
                <a:moveTo>
                  <a:pt x="644" y="0"/>
                </a:moveTo>
                <a:lnTo>
                  <a:pt x="644" y="0"/>
                </a:lnTo>
                <a:lnTo>
                  <a:pt x="0" y="0"/>
                </a:lnTo>
                <a:lnTo>
                  <a:pt x="644" y="0"/>
                </a:lnTo>
                <a:lnTo>
                  <a:pt x="644" y="0"/>
                </a:lnTo>
                <a:lnTo>
                  <a:pt x="668" y="2"/>
                </a:lnTo>
                <a:lnTo>
                  <a:pt x="692" y="4"/>
                </a:lnTo>
                <a:lnTo>
                  <a:pt x="714" y="8"/>
                </a:lnTo>
                <a:lnTo>
                  <a:pt x="738" y="14"/>
                </a:lnTo>
                <a:lnTo>
                  <a:pt x="758" y="22"/>
                </a:lnTo>
                <a:lnTo>
                  <a:pt x="780" y="30"/>
                </a:lnTo>
                <a:lnTo>
                  <a:pt x="800" y="40"/>
                </a:lnTo>
                <a:lnTo>
                  <a:pt x="820" y="52"/>
                </a:lnTo>
                <a:lnTo>
                  <a:pt x="838" y="64"/>
                </a:lnTo>
                <a:lnTo>
                  <a:pt x="856" y="80"/>
                </a:lnTo>
                <a:lnTo>
                  <a:pt x="872" y="94"/>
                </a:lnTo>
                <a:lnTo>
                  <a:pt x="888" y="110"/>
                </a:lnTo>
                <a:lnTo>
                  <a:pt x="902" y="128"/>
                </a:lnTo>
                <a:lnTo>
                  <a:pt x="914" y="146"/>
                </a:lnTo>
                <a:lnTo>
                  <a:pt x="926" y="166"/>
                </a:lnTo>
                <a:lnTo>
                  <a:pt x="938" y="186"/>
                </a:lnTo>
                <a:lnTo>
                  <a:pt x="938" y="186"/>
                </a:lnTo>
                <a:lnTo>
                  <a:pt x="946" y="206"/>
                </a:lnTo>
                <a:lnTo>
                  <a:pt x="946" y="206"/>
                </a:lnTo>
                <a:lnTo>
                  <a:pt x="960" y="230"/>
                </a:lnTo>
                <a:lnTo>
                  <a:pt x="976" y="252"/>
                </a:lnTo>
                <a:lnTo>
                  <a:pt x="998" y="272"/>
                </a:lnTo>
                <a:lnTo>
                  <a:pt x="1022" y="288"/>
                </a:lnTo>
                <a:lnTo>
                  <a:pt x="1052" y="300"/>
                </a:lnTo>
                <a:lnTo>
                  <a:pt x="1084" y="310"/>
                </a:lnTo>
                <a:lnTo>
                  <a:pt x="1122" y="316"/>
                </a:lnTo>
                <a:lnTo>
                  <a:pt x="1162" y="318"/>
                </a:lnTo>
                <a:lnTo>
                  <a:pt x="1162" y="318"/>
                </a:lnTo>
                <a:lnTo>
                  <a:pt x="2178" y="318"/>
                </a:lnTo>
                <a:lnTo>
                  <a:pt x="2178" y="318"/>
                </a:lnTo>
                <a:lnTo>
                  <a:pt x="2178" y="318"/>
                </a:lnTo>
                <a:lnTo>
                  <a:pt x="1162" y="318"/>
                </a:lnTo>
                <a:lnTo>
                  <a:pt x="1162" y="318"/>
                </a:lnTo>
                <a:lnTo>
                  <a:pt x="1122" y="316"/>
                </a:lnTo>
                <a:lnTo>
                  <a:pt x="1084" y="310"/>
                </a:lnTo>
                <a:lnTo>
                  <a:pt x="1052" y="300"/>
                </a:lnTo>
                <a:lnTo>
                  <a:pt x="1022" y="288"/>
                </a:lnTo>
                <a:lnTo>
                  <a:pt x="998" y="272"/>
                </a:lnTo>
                <a:lnTo>
                  <a:pt x="976" y="252"/>
                </a:lnTo>
                <a:lnTo>
                  <a:pt x="960" y="230"/>
                </a:lnTo>
                <a:lnTo>
                  <a:pt x="946" y="206"/>
                </a:lnTo>
                <a:lnTo>
                  <a:pt x="946" y="206"/>
                </a:lnTo>
                <a:lnTo>
                  <a:pt x="938" y="186"/>
                </a:lnTo>
                <a:lnTo>
                  <a:pt x="938" y="186"/>
                </a:lnTo>
                <a:lnTo>
                  <a:pt x="926" y="166"/>
                </a:lnTo>
                <a:lnTo>
                  <a:pt x="914" y="146"/>
                </a:lnTo>
                <a:lnTo>
                  <a:pt x="902" y="128"/>
                </a:lnTo>
                <a:lnTo>
                  <a:pt x="888" y="110"/>
                </a:lnTo>
                <a:lnTo>
                  <a:pt x="872" y="94"/>
                </a:lnTo>
                <a:lnTo>
                  <a:pt x="856" y="80"/>
                </a:lnTo>
                <a:lnTo>
                  <a:pt x="838" y="64"/>
                </a:lnTo>
                <a:lnTo>
                  <a:pt x="820" y="52"/>
                </a:lnTo>
                <a:lnTo>
                  <a:pt x="800" y="40"/>
                </a:lnTo>
                <a:lnTo>
                  <a:pt x="780" y="30"/>
                </a:lnTo>
                <a:lnTo>
                  <a:pt x="758" y="22"/>
                </a:lnTo>
                <a:lnTo>
                  <a:pt x="738" y="14"/>
                </a:lnTo>
                <a:lnTo>
                  <a:pt x="714" y="8"/>
                </a:lnTo>
                <a:lnTo>
                  <a:pt x="692" y="4"/>
                </a:lnTo>
                <a:lnTo>
                  <a:pt x="668" y="2"/>
                </a:lnTo>
                <a:lnTo>
                  <a:pt x="644" y="0"/>
                </a:lnTo>
                <a:close/>
              </a:path>
            </a:pathLst>
          </a:custGeom>
          <a:solidFill>
            <a:srgbClr val="C43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2721995" y="3257590"/>
            <a:ext cx="3457575" cy="504825"/>
          </a:xfrm>
          <a:custGeom>
            <a:avLst/>
            <a:gdLst>
              <a:gd name="T0" fmla="*/ 644 w 2178"/>
              <a:gd name="T1" fmla="*/ 0 h 318"/>
              <a:gd name="T2" fmla="*/ 644 w 2178"/>
              <a:gd name="T3" fmla="*/ 0 h 318"/>
              <a:gd name="T4" fmla="*/ 668 w 2178"/>
              <a:gd name="T5" fmla="*/ 2 h 318"/>
              <a:gd name="T6" fmla="*/ 714 w 2178"/>
              <a:gd name="T7" fmla="*/ 8 h 318"/>
              <a:gd name="T8" fmla="*/ 758 w 2178"/>
              <a:gd name="T9" fmla="*/ 22 h 318"/>
              <a:gd name="T10" fmla="*/ 800 w 2178"/>
              <a:gd name="T11" fmla="*/ 40 h 318"/>
              <a:gd name="T12" fmla="*/ 838 w 2178"/>
              <a:gd name="T13" fmla="*/ 64 h 318"/>
              <a:gd name="T14" fmla="*/ 872 w 2178"/>
              <a:gd name="T15" fmla="*/ 94 h 318"/>
              <a:gd name="T16" fmla="*/ 902 w 2178"/>
              <a:gd name="T17" fmla="*/ 128 h 318"/>
              <a:gd name="T18" fmla="*/ 926 w 2178"/>
              <a:gd name="T19" fmla="*/ 166 h 318"/>
              <a:gd name="T20" fmla="*/ 938 w 2178"/>
              <a:gd name="T21" fmla="*/ 186 h 318"/>
              <a:gd name="T22" fmla="*/ 946 w 2178"/>
              <a:gd name="T23" fmla="*/ 206 h 318"/>
              <a:gd name="T24" fmla="*/ 976 w 2178"/>
              <a:gd name="T25" fmla="*/ 252 h 318"/>
              <a:gd name="T26" fmla="*/ 1022 w 2178"/>
              <a:gd name="T27" fmla="*/ 288 h 318"/>
              <a:gd name="T28" fmla="*/ 1084 w 2178"/>
              <a:gd name="T29" fmla="*/ 310 h 318"/>
              <a:gd name="T30" fmla="*/ 1162 w 2178"/>
              <a:gd name="T31" fmla="*/ 318 h 318"/>
              <a:gd name="T32" fmla="*/ 2178 w 2178"/>
              <a:gd name="T33" fmla="*/ 318 h 318"/>
              <a:gd name="T34" fmla="*/ 2178 w 2178"/>
              <a:gd name="T35" fmla="*/ 318 h 318"/>
              <a:gd name="T36" fmla="*/ 1162 w 2178"/>
              <a:gd name="T37" fmla="*/ 318 h 318"/>
              <a:gd name="T38" fmla="*/ 1084 w 2178"/>
              <a:gd name="T39" fmla="*/ 310 h 318"/>
              <a:gd name="T40" fmla="*/ 1022 w 2178"/>
              <a:gd name="T41" fmla="*/ 288 h 318"/>
              <a:gd name="T42" fmla="*/ 976 w 2178"/>
              <a:gd name="T43" fmla="*/ 252 h 318"/>
              <a:gd name="T44" fmla="*/ 946 w 2178"/>
              <a:gd name="T45" fmla="*/ 206 h 318"/>
              <a:gd name="T46" fmla="*/ 938 w 2178"/>
              <a:gd name="T47" fmla="*/ 186 h 318"/>
              <a:gd name="T48" fmla="*/ 926 w 2178"/>
              <a:gd name="T49" fmla="*/ 166 h 318"/>
              <a:gd name="T50" fmla="*/ 902 w 2178"/>
              <a:gd name="T51" fmla="*/ 128 h 318"/>
              <a:gd name="T52" fmla="*/ 872 w 2178"/>
              <a:gd name="T53" fmla="*/ 94 h 318"/>
              <a:gd name="T54" fmla="*/ 838 w 2178"/>
              <a:gd name="T55" fmla="*/ 64 h 318"/>
              <a:gd name="T56" fmla="*/ 800 w 2178"/>
              <a:gd name="T57" fmla="*/ 40 h 318"/>
              <a:gd name="T58" fmla="*/ 758 w 2178"/>
              <a:gd name="T59" fmla="*/ 22 h 318"/>
              <a:gd name="T60" fmla="*/ 714 w 2178"/>
              <a:gd name="T61" fmla="*/ 8 h 318"/>
              <a:gd name="T62" fmla="*/ 668 w 2178"/>
              <a:gd name="T63" fmla="*/ 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78" h="318">
                <a:moveTo>
                  <a:pt x="644" y="0"/>
                </a:moveTo>
                <a:lnTo>
                  <a:pt x="644" y="0"/>
                </a:lnTo>
                <a:lnTo>
                  <a:pt x="0" y="0"/>
                </a:lnTo>
                <a:lnTo>
                  <a:pt x="644" y="0"/>
                </a:lnTo>
                <a:lnTo>
                  <a:pt x="644" y="0"/>
                </a:lnTo>
                <a:lnTo>
                  <a:pt x="668" y="2"/>
                </a:lnTo>
                <a:lnTo>
                  <a:pt x="692" y="4"/>
                </a:lnTo>
                <a:lnTo>
                  <a:pt x="714" y="8"/>
                </a:lnTo>
                <a:lnTo>
                  <a:pt x="738" y="14"/>
                </a:lnTo>
                <a:lnTo>
                  <a:pt x="758" y="22"/>
                </a:lnTo>
                <a:lnTo>
                  <a:pt x="780" y="30"/>
                </a:lnTo>
                <a:lnTo>
                  <a:pt x="800" y="40"/>
                </a:lnTo>
                <a:lnTo>
                  <a:pt x="820" y="52"/>
                </a:lnTo>
                <a:lnTo>
                  <a:pt x="838" y="64"/>
                </a:lnTo>
                <a:lnTo>
                  <a:pt x="856" y="80"/>
                </a:lnTo>
                <a:lnTo>
                  <a:pt x="872" y="94"/>
                </a:lnTo>
                <a:lnTo>
                  <a:pt x="888" y="110"/>
                </a:lnTo>
                <a:lnTo>
                  <a:pt x="902" y="128"/>
                </a:lnTo>
                <a:lnTo>
                  <a:pt x="914" y="146"/>
                </a:lnTo>
                <a:lnTo>
                  <a:pt x="926" y="166"/>
                </a:lnTo>
                <a:lnTo>
                  <a:pt x="938" y="186"/>
                </a:lnTo>
                <a:lnTo>
                  <a:pt x="938" y="186"/>
                </a:lnTo>
                <a:lnTo>
                  <a:pt x="946" y="206"/>
                </a:lnTo>
                <a:lnTo>
                  <a:pt x="946" y="206"/>
                </a:lnTo>
                <a:lnTo>
                  <a:pt x="960" y="230"/>
                </a:lnTo>
                <a:lnTo>
                  <a:pt x="976" y="252"/>
                </a:lnTo>
                <a:lnTo>
                  <a:pt x="998" y="272"/>
                </a:lnTo>
                <a:lnTo>
                  <a:pt x="1022" y="288"/>
                </a:lnTo>
                <a:lnTo>
                  <a:pt x="1052" y="300"/>
                </a:lnTo>
                <a:lnTo>
                  <a:pt x="1084" y="310"/>
                </a:lnTo>
                <a:lnTo>
                  <a:pt x="1122" y="316"/>
                </a:lnTo>
                <a:lnTo>
                  <a:pt x="1162" y="318"/>
                </a:lnTo>
                <a:lnTo>
                  <a:pt x="1162" y="318"/>
                </a:lnTo>
                <a:lnTo>
                  <a:pt x="2178" y="318"/>
                </a:lnTo>
                <a:lnTo>
                  <a:pt x="2178" y="318"/>
                </a:lnTo>
                <a:lnTo>
                  <a:pt x="2178" y="318"/>
                </a:lnTo>
                <a:lnTo>
                  <a:pt x="1162" y="318"/>
                </a:lnTo>
                <a:lnTo>
                  <a:pt x="1162" y="318"/>
                </a:lnTo>
                <a:lnTo>
                  <a:pt x="1122" y="316"/>
                </a:lnTo>
                <a:lnTo>
                  <a:pt x="1084" y="310"/>
                </a:lnTo>
                <a:lnTo>
                  <a:pt x="1052" y="300"/>
                </a:lnTo>
                <a:lnTo>
                  <a:pt x="1022" y="288"/>
                </a:lnTo>
                <a:lnTo>
                  <a:pt x="998" y="272"/>
                </a:lnTo>
                <a:lnTo>
                  <a:pt x="976" y="252"/>
                </a:lnTo>
                <a:lnTo>
                  <a:pt x="960" y="230"/>
                </a:lnTo>
                <a:lnTo>
                  <a:pt x="946" y="206"/>
                </a:lnTo>
                <a:lnTo>
                  <a:pt x="946" y="206"/>
                </a:lnTo>
                <a:lnTo>
                  <a:pt x="938" y="186"/>
                </a:lnTo>
                <a:lnTo>
                  <a:pt x="938" y="186"/>
                </a:lnTo>
                <a:lnTo>
                  <a:pt x="926" y="166"/>
                </a:lnTo>
                <a:lnTo>
                  <a:pt x="914" y="146"/>
                </a:lnTo>
                <a:lnTo>
                  <a:pt x="902" y="128"/>
                </a:lnTo>
                <a:lnTo>
                  <a:pt x="888" y="110"/>
                </a:lnTo>
                <a:lnTo>
                  <a:pt x="872" y="94"/>
                </a:lnTo>
                <a:lnTo>
                  <a:pt x="856" y="80"/>
                </a:lnTo>
                <a:lnTo>
                  <a:pt x="838" y="64"/>
                </a:lnTo>
                <a:lnTo>
                  <a:pt x="820" y="52"/>
                </a:lnTo>
                <a:lnTo>
                  <a:pt x="800" y="40"/>
                </a:lnTo>
                <a:lnTo>
                  <a:pt x="780" y="30"/>
                </a:lnTo>
                <a:lnTo>
                  <a:pt x="758" y="22"/>
                </a:lnTo>
                <a:lnTo>
                  <a:pt x="738" y="14"/>
                </a:lnTo>
                <a:lnTo>
                  <a:pt x="714" y="8"/>
                </a:lnTo>
                <a:lnTo>
                  <a:pt x="692" y="4"/>
                </a:lnTo>
                <a:lnTo>
                  <a:pt x="668" y="2"/>
                </a:lnTo>
                <a:lnTo>
                  <a:pt x="64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502670" y="2187615"/>
            <a:ext cx="5676900" cy="1574800"/>
          </a:xfrm>
          <a:custGeom>
            <a:avLst/>
            <a:gdLst>
              <a:gd name="T0" fmla="*/ 3576 w 3576"/>
              <a:gd name="T1" fmla="*/ 992 h 992"/>
              <a:gd name="T2" fmla="*/ 2560 w 3576"/>
              <a:gd name="T3" fmla="*/ 992 h 992"/>
              <a:gd name="T4" fmla="*/ 2482 w 3576"/>
              <a:gd name="T5" fmla="*/ 984 h 992"/>
              <a:gd name="T6" fmla="*/ 2420 w 3576"/>
              <a:gd name="T7" fmla="*/ 962 h 992"/>
              <a:gd name="T8" fmla="*/ 2374 w 3576"/>
              <a:gd name="T9" fmla="*/ 926 h 992"/>
              <a:gd name="T10" fmla="*/ 2344 w 3576"/>
              <a:gd name="T11" fmla="*/ 880 h 992"/>
              <a:gd name="T12" fmla="*/ 2336 w 3576"/>
              <a:gd name="T13" fmla="*/ 860 h 992"/>
              <a:gd name="T14" fmla="*/ 2324 w 3576"/>
              <a:gd name="T15" fmla="*/ 840 h 992"/>
              <a:gd name="T16" fmla="*/ 2300 w 3576"/>
              <a:gd name="T17" fmla="*/ 802 h 992"/>
              <a:gd name="T18" fmla="*/ 2270 w 3576"/>
              <a:gd name="T19" fmla="*/ 768 h 992"/>
              <a:gd name="T20" fmla="*/ 2236 w 3576"/>
              <a:gd name="T21" fmla="*/ 738 h 992"/>
              <a:gd name="T22" fmla="*/ 2198 w 3576"/>
              <a:gd name="T23" fmla="*/ 714 h 992"/>
              <a:gd name="T24" fmla="*/ 2156 w 3576"/>
              <a:gd name="T25" fmla="*/ 696 h 992"/>
              <a:gd name="T26" fmla="*/ 2112 w 3576"/>
              <a:gd name="T27" fmla="*/ 682 h 992"/>
              <a:gd name="T28" fmla="*/ 2066 w 3576"/>
              <a:gd name="T29" fmla="*/ 676 h 992"/>
              <a:gd name="T30" fmla="*/ 324 w 3576"/>
              <a:gd name="T31" fmla="*/ 674 h 992"/>
              <a:gd name="T32" fmla="*/ 292 w 3576"/>
              <a:gd name="T33" fmla="*/ 672 h 992"/>
              <a:gd name="T34" fmla="*/ 228 w 3576"/>
              <a:gd name="T35" fmla="*/ 660 h 992"/>
              <a:gd name="T36" fmla="*/ 170 w 3576"/>
              <a:gd name="T37" fmla="*/ 636 h 992"/>
              <a:gd name="T38" fmla="*/ 118 w 3576"/>
              <a:gd name="T39" fmla="*/ 600 h 992"/>
              <a:gd name="T40" fmla="*/ 74 w 3576"/>
              <a:gd name="T41" fmla="*/ 556 h 992"/>
              <a:gd name="T42" fmla="*/ 40 w 3576"/>
              <a:gd name="T43" fmla="*/ 504 h 992"/>
              <a:gd name="T44" fmla="*/ 14 w 3576"/>
              <a:gd name="T45" fmla="*/ 446 h 992"/>
              <a:gd name="T46" fmla="*/ 2 w 3576"/>
              <a:gd name="T47" fmla="*/ 384 h 992"/>
              <a:gd name="T48" fmla="*/ 0 w 3576"/>
              <a:gd name="T49" fmla="*/ 324 h 992"/>
              <a:gd name="T50" fmla="*/ 2 w 3576"/>
              <a:gd name="T51" fmla="*/ 290 h 992"/>
              <a:gd name="T52" fmla="*/ 14 w 3576"/>
              <a:gd name="T53" fmla="*/ 226 h 992"/>
              <a:gd name="T54" fmla="*/ 40 w 3576"/>
              <a:gd name="T55" fmla="*/ 168 h 992"/>
              <a:gd name="T56" fmla="*/ 74 w 3576"/>
              <a:gd name="T57" fmla="*/ 116 h 992"/>
              <a:gd name="T58" fmla="*/ 118 w 3576"/>
              <a:gd name="T59" fmla="*/ 74 h 992"/>
              <a:gd name="T60" fmla="*/ 170 w 3576"/>
              <a:gd name="T61" fmla="*/ 38 h 992"/>
              <a:gd name="T62" fmla="*/ 228 w 3576"/>
              <a:gd name="T63" fmla="*/ 14 h 992"/>
              <a:gd name="T64" fmla="*/ 292 w 3576"/>
              <a:gd name="T65" fmla="*/ 0 h 992"/>
              <a:gd name="T66" fmla="*/ 2050 w 3576"/>
              <a:gd name="T67" fmla="*/ 0 h 992"/>
              <a:gd name="T68" fmla="*/ 2084 w 3576"/>
              <a:gd name="T69" fmla="*/ 0 h 992"/>
              <a:gd name="T70" fmla="*/ 2146 w 3576"/>
              <a:gd name="T71" fmla="*/ 14 h 992"/>
              <a:gd name="T72" fmla="*/ 2204 w 3576"/>
              <a:gd name="T73" fmla="*/ 38 h 992"/>
              <a:gd name="T74" fmla="*/ 2256 w 3576"/>
              <a:gd name="T75" fmla="*/ 74 h 992"/>
              <a:gd name="T76" fmla="*/ 2300 w 3576"/>
              <a:gd name="T77" fmla="*/ 116 h 992"/>
              <a:gd name="T78" fmla="*/ 2334 w 3576"/>
              <a:gd name="T79" fmla="*/ 168 h 992"/>
              <a:gd name="T80" fmla="*/ 2360 w 3576"/>
              <a:gd name="T81" fmla="*/ 226 h 992"/>
              <a:gd name="T82" fmla="*/ 2372 w 3576"/>
              <a:gd name="T83" fmla="*/ 290 h 992"/>
              <a:gd name="T84" fmla="*/ 2374 w 3576"/>
              <a:gd name="T85" fmla="*/ 774 h 992"/>
              <a:gd name="T86" fmla="*/ 2374 w 3576"/>
              <a:gd name="T87" fmla="*/ 790 h 992"/>
              <a:gd name="T88" fmla="*/ 2382 w 3576"/>
              <a:gd name="T89" fmla="*/ 822 h 992"/>
              <a:gd name="T90" fmla="*/ 2394 w 3576"/>
              <a:gd name="T91" fmla="*/ 852 h 992"/>
              <a:gd name="T92" fmla="*/ 2412 w 3576"/>
              <a:gd name="T93" fmla="*/ 878 h 992"/>
              <a:gd name="T94" fmla="*/ 2434 w 3576"/>
              <a:gd name="T95" fmla="*/ 898 h 992"/>
              <a:gd name="T96" fmla="*/ 2458 w 3576"/>
              <a:gd name="T97" fmla="*/ 916 h 992"/>
              <a:gd name="T98" fmla="*/ 2488 w 3576"/>
              <a:gd name="T99" fmla="*/ 928 h 992"/>
              <a:gd name="T100" fmla="*/ 2520 w 3576"/>
              <a:gd name="T101" fmla="*/ 936 h 992"/>
              <a:gd name="T102" fmla="*/ 2536 w 3576"/>
              <a:gd name="T103" fmla="*/ 936 h 992"/>
              <a:gd name="T104" fmla="*/ 3576 w 3576"/>
              <a:gd name="T105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2">
                <a:moveTo>
                  <a:pt x="3576" y="992"/>
                </a:moveTo>
                <a:lnTo>
                  <a:pt x="3576" y="992"/>
                </a:lnTo>
                <a:lnTo>
                  <a:pt x="2560" y="992"/>
                </a:lnTo>
                <a:lnTo>
                  <a:pt x="2560" y="992"/>
                </a:lnTo>
                <a:lnTo>
                  <a:pt x="2520" y="990"/>
                </a:lnTo>
                <a:lnTo>
                  <a:pt x="2482" y="984"/>
                </a:lnTo>
                <a:lnTo>
                  <a:pt x="2450" y="974"/>
                </a:lnTo>
                <a:lnTo>
                  <a:pt x="2420" y="962"/>
                </a:lnTo>
                <a:lnTo>
                  <a:pt x="2396" y="946"/>
                </a:lnTo>
                <a:lnTo>
                  <a:pt x="2374" y="926"/>
                </a:lnTo>
                <a:lnTo>
                  <a:pt x="2358" y="904"/>
                </a:lnTo>
                <a:lnTo>
                  <a:pt x="2344" y="880"/>
                </a:lnTo>
                <a:lnTo>
                  <a:pt x="2344" y="880"/>
                </a:lnTo>
                <a:lnTo>
                  <a:pt x="2336" y="860"/>
                </a:lnTo>
                <a:lnTo>
                  <a:pt x="2336" y="860"/>
                </a:lnTo>
                <a:lnTo>
                  <a:pt x="2324" y="840"/>
                </a:lnTo>
                <a:lnTo>
                  <a:pt x="2312" y="820"/>
                </a:lnTo>
                <a:lnTo>
                  <a:pt x="2300" y="802"/>
                </a:lnTo>
                <a:lnTo>
                  <a:pt x="2286" y="784"/>
                </a:lnTo>
                <a:lnTo>
                  <a:pt x="2270" y="768"/>
                </a:lnTo>
                <a:lnTo>
                  <a:pt x="2254" y="754"/>
                </a:lnTo>
                <a:lnTo>
                  <a:pt x="2236" y="738"/>
                </a:lnTo>
                <a:lnTo>
                  <a:pt x="2218" y="726"/>
                </a:lnTo>
                <a:lnTo>
                  <a:pt x="2198" y="714"/>
                </a:lnTo>
                <a:lnTo>
                  <a:pt x="2178" y="704"/>
                </a:lnTo>
                <a:lnTo>
                  <a:pt x="2156" y="696"/>
                </a:lnTo>
                <a:lnTo>
                  <a:pt x="2136" y="688"/>
                </a:lnTo>
                <a:lnTo>
                  <a:pt x="2112" y="682"/>
                </a:lnTo>
                <a:lnTo>
                  <a:pt x="2090" y="678"/>
                </a:lnTo>
                <a:lnTo>
                  <a:pt x="2066" y="676"/>
                </a:lnTo>
                <a:lnTo>
                  <a:pt x="2042" y="674"/>
                </a:lnTo>
                <a:lnTo>
                  <a:pt x="324" y="674"/>
                </a:lnTo>
                <a:lnTo>
                  <a:pt x="324" y="674"/>
                </a:lnTo>
                <a:lnTo>
                  <a:pt x="292" y="672"/>
                </a:lnTo>
                <a:lnTo>
                  <a:pt x="258" y="668"/>
                </a:lnTo>
                <a:lnTo>
                  <a:pt x="228" y="660"/>
                </a:lnTo>
                <a:lnTo>
                  <a:pt x="198" y="648"/>
                </a:lnTo>
                <a:lnTo>
                  <a:pt x="170" y="636"/>
                </a:lnTo>
                <a:lnTo>
                  <a:pt x="144" y="618"/>
                </a:lnTo>
                <a:lnTo>
                  <a:pt x="118" y="600"/>
                </a:lnTo>
                <a:lnTo>
                  <a:pt x="96" y="580"/>
                </a:lnTo>
                <a:lnTo>
                  <a:pt x="74" y="556"/>
                </a:lnTo>
                <a:lnTo>
                  <a:pt x="56" y="532"/>
                </a:lnTo>
                <a:lnTo>
                  <a:pt x="40" y="504"/>
                </a:lnTo>
                <a:lnTo>
                  <a:pt x="26" y="476"/>
                </a:lnTo>
                <a:lnTo>
                  <a:pt x="14" y="446"/>
                </a:lnTo>
                <a:lnTo>
                  <a:pt x="6" y="416"/>
                </a:lnTo>
                <a:lnTo>
                  <a:pt x="2" y="384"/>
                </a:lnTo>
                <a:lnTo>
                  <a:pt x="0" y="350"/>
                </a:lnTo>
                <a:lnTo>
                  <a:pt x="0" y="324"/>
                </a:lnTo>
                <a:lnTo>
                  <a:pt x="0" y="324"/>
                </a:lnTo>
                <a:lnTo>
                  <a:pt x="2" y="290"/>
                </a:lnTo>
                <a:lnTo>
                  <a:pt x="6" y="258"/>
                </a:lnTo>
                <a:lnTo>
                  <a:pt x="14" y="226"/>
                </a:lnTo>
                <a:lnTo>
                  <a:pt x="26" y="198"/>
                </a:lnTo>
                <a:lnTo>
                  <a:pt x="40" y="168"/>
                </a:lnTo>
                <a:lnTo>
                  <a:pt x="56" y="142"/>
                </a:lnTo>
                <a:lnTo>
                  <a:pt x="74" y="116"/>
                </a:lnTo>
                <a:lnTo>
                  <a:pt x="96" y="94"/>
                </a:lnTo>
                <a:lnTo>
                  <a:pt x="118" y="74"/>
                </a:lnTo>
                <a:lnTo>
                  <a:pt x="144" y="54"/>
                </a:lnTo>
                <a:lnTo>
                  <a:pt x="170" y="38"/>
                </a:lnTo>
                <a:lnTo>
                  <a:pt x="198" y="24"/>
                </a:lnTo>
                <a:lnTo>
                  <a:pt x="228" y="14"/>
                </a:lnTo>
                <a:lnTo>
                  <a:pt x="258" y="6"/>
                </a:lnTo>
                <a:lnTo>
                  <a:pt x="292" y="0"/>
                </a:lnTo>
                <a:lnTo>
                  <a:pt x="324" y="0"/>
                </a:lnTo>
                <a:lnTo>
                  <a:pt x="2050" y="0"/>
                </a:lnTo>
                <a:lnTo>
                  <a:pt x="2050" y="0"/>
                </a:lnTo>
                <a:lnTo>
                  <a:pt x="2084" y="0"/>
                </a:lnTo>
                <a:lnTo>
                  <a:pt x="2116" y="6"/>
                </a:lnTo>
                <a:lnTo>
                  <a:pt x="2146" y="14"/>
                </a:lnTo>
                <a:lnTo>
                  <a:pt x="2176" y="24"/>
                </a:lnTo>
                <a:lnTo>
                  <a:pt x="2204" y="38"/>
                </a:lnTo>
                <a:lnTo>
                  <a:pt x="2232" y="54"/>
                </a:lnTo>
                <a:lnTo>
                  <a:pt x="2256" y="74"/>
                </a:lnTo>
                <a:lnTo>
                  <a:pt x="2280" y="94"/>
                </a:lnTo>
                <a:lnTo>
                  <a:pt x="2300" y="116"/>
                </a:lnTo>
                <a:lnTo>
                  <a:pt x="2318" y="142"/>
                </a:lnTo>
                <a:lnTo>
                  <a:pt x="2334" y="168"/>
                </a:lnTo>
                <a:lnTo>
                  <a:pt x="2348" y="198"/>
                </a:lnTo>
                <a:lnTo>
                  <a:pt x="2360" y="226"/>
                </a:lnTo>
                <a:lnTo>
                  <a:pt x="2368" y="258"/>
                </a:lnTo>
                <a:lnTo>
                  <a:pt x="2372" y="290"/>
                </a:lnTo>
                <a:lnTo>
                  <a:pt x="2374" y="324"/>
                </a:lnTo>
                <a:lnTo>
                  <a:pt x="2374" y="774"/>
                </a:lnTo>
                <a:lnTo>
                  <a:pt x="2374" y="774"/>
                </a:lnTo>
                <a:lnTo>
                  <a:pt x="2374" y="790"/>
                </a:lnTo>
                <a:lnTo>
                  <a:pt x="2378" y="806"/>
                </a:lnTo>
                <a:lnTo>
                  <a:pt x="2382" y="822"/>
                </a:lnTo>
                <a:lnTo>
                  <a:pt x="2386" y="838"/>
                </a:lnTo>
                <a:lnTo>
                  <a:pt x="2394" y="852"/>
                </a:lnTo>
                <a:lnTo>
                  <a:pt x="2402" y="864"/>
                </a:lnTo>
                <a:lnTo>
                  <a:pt x="2412" y="878"/>
                </a:lnTo>
                <a:lnTo>
                  <a:pt x="2422" y="888"/>
                </a:lnTo>
                <a:lnTo>
                  <a:pt x="2434" y="898"/>
                </a:lnTo>
                <a:lnTo>
                  <a:pt x="2446" y="908"/>
                </a:lnTo>
                <a:lnTo>
                  <a:pt x="2458" y="916"/>
                </a:lnTo>
                <a:lnTo>
                  <a:pt x="2474" y="924"/>
                </a:lnTo>
                <a:lnTo>
                  <a:pt x="2488" y="928"/>
                </a:lnTo>
                <a:lnTo>
                  <a:pt x="2504" y="932"/>
                </a:lnTo>
                <a:lnTo>
                  <a:pt x="2520" y="936"/>
                </a:lnTo>
                <a:lnTo>
                  <a:pt x="2536" y="936"/>
                </a:lnTo>
                <a:lnTo>
                  <a:pt x="2536" y="936"/>
                </a:lnTo>
                <a:lnTo>
                  <a:pt x="3576" y="936"/>
                </a:lnTo>
                <a:lnTo>
                  <a:pt x="3576" y="9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502670" y="2187615"/>
            <a:ext cx="5676900" cy="1574800"/>
          </a:xfrm>
          <a:custGeom>
            <a:avLst/>
            <a:gdLst>
              <a:gd name="T0" fmla="*/ 3576 w 3576"/>
              <a:gd name="T1" fmla="*/ 992 h 992"/>
              <a:gd name="T2" fmla="*/ 2560 w 3576"/>
              <a:gd name="T3" fmla="*/ 992 h 992"/>
              <a:gd name="T4" fmla="*/ 2482 w 3576"/>
              <a:gd name="T5" fmla="*/ 984 h 992"/>
              <a:gd name="T6" fmla="*/ 2420 w 3576"/>
              <a:gd name="T7" fmla="*/ 962 h 992"/>
              <a:gd name="T8" fmla="*/ 2374 w 3576"/>
              <a:gd name="T9" fmla="*/ 926 h 992"/>
              <a:gd name="T10" fmla="*/ 2344 w 3576"/>
              <a:gd name="T11" fmla="*/ 880 h 992"/>
              <a:gd name="T12" fmla="*/ 2336 w 3576"/>
              <a:gd name="T13" fmla="*/ 860 h 992"/>
              <a:gd name="T14" fmla="*/ 2324 w 3576"/>
              <a:gd name="T15" fmla="*/ 840 h 992"/>
              <a:gd name="T16" fmla="*/ 2300 w 3576"/>
              <a:gd name="T17" fmla="*/ 802 h 992"/>
              <a:gd name="T18" fmla="*/ 2270 w 3576"/>
              <a:gd name="T19" fmla="*/ 768 h 992"/>
              <a:gd name="T20" fmla="*/ 2236 w 3576"/>
              <a:gd name="T21" fmla="*/ 738 h 992"/>
              <a:gd name="T22" fmla="*/ 2198 w 3576"/>
              <a:gd name="T23" fmla="*/ 714 h 992"/>
              <a:gd name="T24" fmla="*/ 2156 w 3576"/>
              <a:gd name="T25" fmla="*/ 696 h 992"/>
              <a:gd name="T26" fmla="*/ 2112 w 3576"/>
              <a:gd name="T27" fmla="*/ 682 h 992"/>
              <a:gd name="T28" fmla="*/ 2066 w 3576"/>
              <a:gd name="T29" fmla="*/ 676 h 992"/>
              <a:gd name="T30" fmla="*/ 324 w 3576"/>
              <a:gd name="T31" fmla="*/ 674 h 992"/>
              <a:gd name="T32" fmla="*/ 292 w 3576"/>
              <a:gd name="T33" fmla="*/ 672 h 992"/>
              <a:gd name="T34" fmla="*/ 228 w 3576"/>
              <a:gd name="T35" fmla="*/ 660 h 992"/>
              <a:gd name="T36" fmla="*/ 170 w 3576"/>
              <a:gd name="T37" fmla="*/ 636 h 992"/>
              <a:gd name="T38" fmla="*/ 118 w 3576"/>
              <a:gd name="T39" fmla="*/ 600 h 992"/>
              <a:gd name="T40" fmla="*/ 74 w 3576"/>
              <a:gd name="T41" fmla="*/ 556 h 992"/>
              <a:gd name="T42" fmla="*/ 40 w 3576"/>
              <a:gd name="T43" fmla="*/ 504 h 992"/>
              <a:gd name="T44" fmla="*/ 14 w 3576"/>
              <a:gd name="T45" fmla="*/ 446 h 992"/>
              <a:gd name="T46" fmla="*/ 2 w 3576"/>
              <a:gd name="T47" fmla="*/ 384 h 992"/>
              <a:gd name="T48" fmla="*/ 0 w 3576"/>
              <a:gd name="T49" fmla="*/ 324 h 992"/>
              <a:gd name="T50" fmla="*/ 2 w 3576"/>
              <a:gd name="T51" fmla="*/ 290 h 992"/>
              <a:gd name="T52" fmla="*/ 14 w 3576"/>
              <a:gd name="T53" fmla="*/ 226 h 992"/>
              <a:gd name="T54" fmla="*/ 40 w 3576"/>
              <a:gd name="T55" fmla="*/ 168 h 992"/>
              <a:gd name="T56" fmla="*/ 74 w 3576"/>
              <a:gd name="T57" fmla="*/ 116 h 992"/>
              <a:gd name="T58" fmla="*/ 118 w 3576"/>
              <a:gd name="T59" fmla="*/ 74 h 992"/>
              <a:gd name="T60" fmla="*/ 170 w 3576"/>
              <a:gd name="T61" fmla="*/ 38 h 992"/>
              <a:gd name="T62" fmla="*/ 228 w 3576"/>
              <a:gd name="T63" fmla="*/ 14 h 992"/>
              <a:gd name="T64" fmla="*/ 292 w 3576"/>
              <a:gd name="T65" fmla="*/ 0 h 992"/>
              <a:gd name="T66" fmla="*/ 2050 w 3576"/>
              <a:gd name="T67" fmla="*/ 0 h 992"/>
              <a:gd name="T68" fmla="*/ 2084 w 3576"/>
              <a:gd name="T69" fmla="*/ 0 h 992"/>
              <a:gd name="T70" fmla="*/ 2146 w 3576"/>
              <a:gd name="T71" fmla="*/ 14 h 992"/>
              <a:gd name="T72" fmla="*/ 2204 w 3576"/>
              <a:gd name="T73" fmla="*/ 38 h 992"/>
              <a:gd name="T74" fmla="*/ 2256 w 3576"/>
              <a:gd name="T75" fmla="*/ 74 h 992"/>
              <a:gd name="T76" fmla="*/ 2300 w 3576"/>
              <a:gd name="T77" fmla="*/ 116 h 992"/>
              <a:gd name="T78" fmla="*/ 2334 w 3576"/>
              <a:gd name="T79" fmla="*/ 168 h 992"/>
              <a:gd name="T80" fmla="*/ 2360 w 3576"/>
              <a:gd name="T81" fmla="*/ 226 h 992"/>
              <a:gd name="T82" fmla="*/ 2372 w 3576"/>
              <a:gd name="T83" fmla="*/ 290 h 992"/>
              <a:gd name="T84" fmla="*/ 2374 w 3576"/>
              <a:gd name="T85" fmla="*/ 774 h 992"/>
              <a:gd name="T86" fmla="*/ 2374 w 3576"/>
              <a:gd name="T87" fmla="*/ 790 h 992"/>
              <a:gd name="T88" fmla="*/ 2382 w 3576"/>
              <a:gd name="T89" fmla="*/ 822 h 992"/>
              <a:gd name="T90" fmla="*/ 2394 w 3576"/>
              <a:gd name="T91" fmla="*/ 852 h 992"/>
              <a:gd name="T92" fmla="*/ 2412 w 3576"/>
              <a:gd name="T93" fmla="*/ 878 h 992"/>
              <a:gd name="T94" fmla="*/ 2434 w 3576"/>
              <a:gd name="T95" fmla="*/ 898 h 992"/>
              <a:gd name="T96" fmla="*/ 2458 w 3576"/>
              <a:gd name="T97" fmla="*/ 916 h 992"/>
              <a:gd name="T98" fmla="*/ 2488 w 3576"/>
              <a:gd name="T99" fmla="*/ 928 h 992"/>
              <a:gd name="T100" fmla="*/ 2520 w 3576"/>
              <a:gd name="T101" fmla="*/ 936 h 992"/>
              <a:gd name="T102" fmla="*/ 2536 w 3576"/>
              <a:gd name="T103" fmla="*/ 936 h 992"/>
              <a:gd name="T104" fmla="*/ 3576 w 3576"/>
              <a:gd name="T105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2">
                <a:moveTo>
                  <a:pt x="3576" y="992"/>
                </a:moveTo>
                <a:lnTo>
                  <a:pt x="3576" y="992"/>
                </a:lnTo>
                <a:lnTo>
                  <a:pt x="2560" y="992"/>
                </a:lnTo>
                <a:lnTo>
                  <a:pt x="2560" y="992"/>
                </a:lnTo>
                <a:lnTo>
                  <a:pt x="2520" y="990"/>
                </a:lnTo>
                <a:lnTo>
                  <a:pt x="2482" y="984"/>
                </a:lnTo>
                <a:lnTo>
                  <a:pt x="2450" y="974"/>
                </a:lnTo>
                <a:lnTo>
                  <a:pt x="2420" y="962"/>
                </a:lnTo>
                <a:lnTo>
                  <a:pt x="2396" y="946"/>
                </a:lnTo>
                <a:lnTo>
                  <a:pt x="2374" y="926"/>
                </a:lnTo>
                <a:lnTo>
                  <a:pt x="2358" y="904"/>
                </a:lnTo>
                <a:lnTo>
                  <a:pt x="2344" y="880"/>
                </a:lnTo>
                <a:lnTo>
                  <a:pt x="2344" y="880"/>
                </a:lnTo>
                <a:lnTo>
                  <a:pt x="2336" y="860"/>
                </a:lnTo>
                <a:lnTo>
                  <a:pt x="2336" y="860"/>
                </a:lnTo>
                <a:lnTo>
                  <a:pt x="2324" y="840"/>
                </a:lnTo>
                <a:lnTo>
                  <a:pt x="2312" y="820"/>
                </a:lnTo>
                <a:lnTo>
                  <a:pt x="2300" y="802"/>
                </a:lnTo>
                <a:lnTo>
                  <a:pt x="2286" y="784"/>
                </a:lnTo>
                <a:lnTo>
                  <a:pt x="2270" y="768"/>
                </a:lnTo>
                <a:lnTo>
                  <a:pt x="2254" y="754"/>
                </a:lnTo>
                <a:lnTo>
                  <a:pt x="2236" y="738"/>
                </a:lnTo>
                <a:lnTo>
                  <a:pt x="2218" y="726"/>
                </a:lnTo>
                <a:lnTo>
                  <a:pt x="2198" y="714"/>
                </a:lnTo>
                <a:lnTo>
                  <a:pt x="2178" y="704"/>
                </a:lnTo>
                <a:lnTo>
                  <a:pt x="2156" y="696"/>
                </a:lnTo>
                <a:lnTo>
                  <a:pt x="2136" y="688"/>
                </a:lnTo>
                <a:lnTo>
                  <a:pt x="2112" y="682"/>
                </a:lnTo>
                <a:lnTo>
                  <a:pt x="2090" y="678"/>
                </a:lnTo>
                <a:lnTo>
                  <a:pt x="2066" y="676"/>
                </a:lnTo>
                <a:lnTo>
                  <a:pt x="2042" y="674"/>
                </a:lnTo>
                <a:lnTo>
                  <a:pt x="324" y="674"/>
                </a:lnTo>
                <a:lnTo>
                  <a:pt x="324" y="674"/>
                </a:lnTo>
                <a:lnTo>
                  <a:pt x="292" y="672"/>
                </a:lnTo>
                <a:lnTo>
                  <a:pt x="258" y="668"/>
                </a:lnTo>
                <a:lnTo>
                  <a:pt x="228" y="660"/>
                </a:lnTo>
                <a:lnTo>
                  <a:pt x="198" y="648"/>
                </a:lnTo>
                <a:lnTo>
                  <a:pt x="170" y="636"/>
                </a:lnTo>
                <a:lnTo>
                  <a:pt x="144" y="618"/>
                </a:lnTo>
                <a:lnTo>
                  <a:pt x="118" y="600"/>
                </a:lnTo>
                <a:lnTo>
                  <a:pt x="96" y="580"/>
                </a:lnTo>
                <a:lnTo>
                  <a:pt x="74" y="556"/>
                </a:lnTo>
                <a:lnTo>
                  <a:pt x="56" y="532"/>
                </a:lnTo>
                <a:lnTo>
                  <a:pt x="40" y="504"/>
                </a:lnTo>
                <a:lnTo>
                  <a:pt x="26" y="476"/>
                </a:lnTo>
                <a:lnTo>
                  <a:pt x="14" y="446"/>
                </a:lnTo>
                <a:lnTo>
                  <a:pt x="6" y="416"/>
                </a:lnTo>
                <a:lnTo>
                  <a:pt x="2" y="384"/>
                </a:lnTo>
                <a:lnTo>
                  <a:pt x="0" y="350"/>
                </a:lnTo>
                <a:lnTo>
                  <a:pt x="0" y="324"/>
                </a:lnTo>
                <a:lnTo>
                  <a:pt x="0" y="324"/>
                </a:lnTo>
                <a:lnTo>
                  <a:pt x="2" y="290"/>
                </a:lnTo>
                <a:lnTo>
                  <a:pt x="6" y="258"/>
                </a:lnTo>
                <a:lnTo>
                  <a:pt x="14" y="226"/>
                </a:lnTo>
                <a:lnTo>
                  <a:pt x="26" y="198"/>
                </a:lnTo>
                <a:lnTo>
                  <a:pt x="40" y="168"/>
                </a:lnTo>
                <a:lnTo>
                  <a:pt x="56" y="142"/>
                </a:lnTo>
                <a:lnTo>
                  <a:pt x="74" y="116"/>
                </a:lnTo>
                <a:lnTo>
                  <a:pt x="96" y="94"/>
                </a:lnTo>
                <a:lnTo>
                  <a:pt x="118" y="74"/>
                </a:lnTo>
                <a:lnTo>
                  <a:pt x="144" y="54"/>
                </a:lnTo>
                <a:lnTo>
                  <a:pt x="170" y="38"/>
                </a:lnTo>
                <a:lnTo>
                  <a:pt x="198" y="24"/>
                </a:lnTo>
                <a:lnTo>
                  <a:pt x="228" y="14"/>
                </a:lnTo>
                <a:lnTo>
                  <a:pt x="258" y="6"/>
                </a:lnTo>
                <a:lnTo>
                  <a:pt x="292" y="0"/>
                </a:lnTo>
                <a:lnTo>
                  <a:pt x="324" y="0"/>
                </a:lnTo>
                <a:lnTo>
                  <a:pt x="2050" y="0"/>
                </a:lnTo>
                <a:lnTo>
                  <a:pt x="2050" y="0"/>
                </a:lnTo>
                <a:lnTo>
                  <a:pt x="2084" y="0"/>
                </a:lnTo>
                <a:lnTo>
                  <a:pt x="2116" y="6"/>
                </a:lnTo>
                <a:lnTo>
                  <a:pt x="2146" y="14"/>
                </a:lnTo>
                <a:lnTo>
                  <a:pt x="2176" y="24"/>
                </a:lnTo>
                <a:lnTo>
                  <a:pt x="2204" y="38"/>
                </a:lnTo>
                <a:lnTo>
                  <a:pt x="2232" y="54"/>
                </a:lnTo>
                <a:lnTo>
                  <a:pt x="2256" y="74"/>
                </a:lnTo>
                <a:lnTo>
                  <a:pt x="2280" y="94"/>
                </a:lnTo>
                <a:lnTo>
                  <a:pt x="2300" y="116"/>
                </a:lnTo>
                <a:lnTo>
                  <a:pt x="2318" y="142"/>
                </a:lnTo>
                <a:lnTo>
                  <a:pt x="2334" y="168"/>
                </a:lnTo>
                <a:lnTo>
                  <a:pt x="2348" y="198"/>
                </a:lnTo>
                <a:lnTo>
                  <a:pt x="2360" y="226"/>
                </a:lnTo>
                <a:lnTo>
                  <a:pt x="2368" y="258"/>
                </a:lnTo>
                <a:lnTo>
                  <a:pt x="2372" y="290"/>
                </a:lnTo>
                <a:lnTo>
                  <a:pt x="2374" y="324"/>
                </a:lnTo>
                <a:lnTo>
                  <a:pt x="2374" y="774"/>
                </a:lnTo>
                <a:lnTo>
                  <a:pt x="2374" y="774"/>
                </a:lnTo>
                <a:lnTo>
                  <a:pt x="2374" y="790"/>
                </a:lnTo>
                <a:lnTo>
                  <a:pt x="2378" y="806"/>
                </a:lnTo>
                <a:lnTo>
                  <a:pt x="2382" y="822"/>
                </a:lnTo>
                <a:lnTo>
                  <a:pt x="2386" y="838"/>
                </a:lnTo>
                <a:lnTo>
                  <a:pt x="2394" y="852"/>
                </a:lnTo>
                <a:lnTo>
                  <a:pt x="2402" y="864"/>
                </a:lnTo>
                <a:lnTo>
                  <a:pt x="2412" y="878"/>
                </a:lnTo>
                <a:lnTo>
                  <a:pt x="2422" y="888"/>
                </a:lnTo>
                <a:lnTo>
                  <a:pt x="2434" y="898"/>
                </a:lnTo>
                <a:lnTo>
                  <a:pt x="2446" y="908"/>
                </a:lnTo>
                <a:lnTo>
                  <a:pt x="2458" y="916"/>
                </a:lnTo>
                <a:lnTo>
                  <a:pt x="2474" y="924"/>
                </a:lnTo>
                <a:lnTo>
                  <a:pt x="2488" y="928"/>
                </a:lnTo>
                <a:lnTo>
                  <a:pt x="2504" y="932"/>
                </a:lnTo>
                <a:lnTo>
                  <a:pt x="2520" y="936"/>
                </a:lnTo>
                <a:lnTo>
                  <a:pt x="2536" y="936"/>
                </a:lnTo>
                <a:lnTo>
                  <a:pt x="2536" y="936"/>
                </a:lnTo>
                <a:lnTo>
                  <a:pt x="3576" y="936"/>
                </a:lnTo>
                <a:lnTo>
                  <a:pt x="3576" y="9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32"/>
          <p:cNvSpPr>
            <a:spLocks/>
          </p:cNvSpPr>
          <p:nvPr/>
        </p:nvSpPr>
        <p:spPr bwMode="auto">
          <a:xfrm>
            <a:off x="4338588" y="1331913"/>
            <a:ext cx="5676900" cy="2559050"/>
          </a:xfrm>
          <a:custGeom>
            <a:avLst/>
            <a:gdLst>
              <a:gd name="T0" fmla="*/ 2106 w 3576"/>
              <a:gd name="T1" fmla="*/ 0 h 1612"/>
              <a:gd name="T2" fmla="*/ 324 w 3576"/>
              <a:gd name="T3" fmla="*/ 0 h 1612"/>
              <a:gd name="T4" fmla="*/ 258 w 3576"/>
              <a:gd name="T5" fmla="*/ 6 h 1612"/>
              <a:gd name="T6" fmla="*/ 198 w 3576"/>
              <a:gd name="T7" fmla="*/ 26 h 1612"/>
              <a:gd name="T8" fmla="*/ 144 w 3576"/>
              <a:gd name="T9" fmla="*/ 56 h 1612"/>
              <a:gd name="T10" fmla="*/ 96 w 3576"/>
              <a:gd name="T11" fmla="*/ 94 h 1612"/>
              <a:gd name="T12" fmla="*/ 56 w 3576"/>
              <a:gd name="T13" fmla="*/ 142 h 1612"/>
              <a:gd name="T14" fmla="*/ 26 w 3576"/>
              <a:gd name="T15" fmla="*/ 198 h 1612"/>
              <a:gd name="T16" fmla="*/ 6 w 3576"/>
              <a:gd name="T17" fmla="*/ 258 h 1612"/>
              <a:gd name="T18" fmla="*/ 0 w 3576"/>
              <a:gd name="T19" fmla="*/ 324 h 1612"/>
              <a:gd name="T20" fmla="*/ 0 w 3576"/>
              <a:gd name="T21" fmla="*/ 350 h 1612"/>
              <a:gd name="T22" fmla="*/ 6 w 3576"/>
              <a:gd name="T23" fmla="*/ 416 h 1612"/>
              <a:gd name="T24" fmla="*/ 26 w 3576"/>
              <a:gd name="T25" fmla="*/ 478 h 1612"/>
              <a:gd name="T26" fmla="*/ 56 w 3576"/>
              <a:gd name="T27" fmla="*/ 532 h 1612"/>
              <a:gd name="T28" fmla="*/ 96 w 3576"/>
              <a:gd name="T29" fmla="*/ 580 h 1612"/>
              <a:gd name="T30" fmla="*/ 144 w 3576"/>
              <a:gd name="T31" fmla="*/ 620 h 1612"/>
              <a:gd name="T32" fmla="*/ 198 w 3576"/>
              <a:gd name="T33" fmla="*/ 650 h 1612"/>
              <a:gd name="T34" fmla="*/ 258 w 3576"/>
              <a:gd name="T35" fmla="*/ 668 h 1612"/>
              <a:gd name="T36" fmla="*/ 324 w 3576"/>
              <a:gd name="T37" fmla="*/ 676 h 1612"/>
              <a:gd name="T38" fmla="*/ 2050 w 3576"/>
              <a:gd name="T39" fmla="*/ 676 h 1612"/>
              <a:gd name="T40" fmla="*/ 2070 w 3576"/>
              <a:gd name="T41" fmla="*/ 676 h 1612"/>
              <a:gd name="T42" fmla="*/ 2128 w 3576"/>
              <a:gd name="T43" fmla="*/ 684 h 1612"/>
              <a:gd name="T44" fmla="*/ 2198 w 3576"/>
              <a:gd name="T45" fmla="*/ 712 h 1612"/>
              <a:gd name="T46" fmla="*/ 2260 w 3576"/>
              <a:gd name="T47" fmla="*/ 752 h 1612"/>
              <a:gd name="T48" fmla="*/ 2312 w 3576"/>
              <a:gd name="T49" fmla="*/ 808 h 1612"/>
              <a:gd name="T50" fmla="*/ 2326 w 3576"/>
              <a:gd name="T51" fmla="*/ 828 h 1612"/>
              <a:gd name="T52" fmla="*/ 2348 w 3576"/>
              <a:gd name="T53" fmla="*/ 872 h 1612"/>
              <a:gd name="T54" fmla="*/ 2364 w 3576"/>
              <a:gd name="T55" fmla="*/ 920 h 1612"/>
              <a:gd name="T56" fmla="*/ 2374 w 3576"/>
              <a:gd name="T57" fmla="*/ 972 h 1612"/>
              <a:gd name="T58" fmla="*/ 2374 w 3576"/>
              <a:gd name="T59" fmla="*/ 1000 h 1612"/>
              <a:gd name="T60" fmla="*/ 2374 w 3576"/>
              <a:gd name="T61" fmla="*/ 1000 h 1612"/>
              <a:gd name="T62" fmla="*/ 2374 w 3576"/>
              <a:gd name="T63" fmla="*/ 1450 h 1612"/>
              <a:gd name="T64" fmla="*/ 2378 w 3576"/>
              <a:gd name="T65" fmla="*/ 1482 h 1612"/>
              <a:gd name="T66" fmla="*/ 2386 w 3576"/>
              <a:gd name="T67" fmla="*/ 1514 h 1612"/>
              <a:gd name="T68" fmla="*/ 2398 w 3576"/>
              <a:gd name="T69" fmla="*/ 1534 h 1612"/>
              <a:gd name="T70" fmla="*/ 2426 w 3576"/>
              <a:gd name="T71" fmla="*/ 1568 h 1612"/>
              <a:gd name="T72" fmla="*/ 2464 w 3576"/>
              <a:gd name="T73" fmla="*/ 1596 h 1612"/>
              <a:gd name="T74" fmla="*/ 2508 w 3576"/>
              <a:gd name="T75" fmla="*/ 1610 h 1612"/>
              <a:gd name="T76" fmla="*/ 2532 w 3576"/>
              <a:gd name="T77" fmla="*/ 1612 h 1612"/>
              <a:gd name="T78" fmla="*/ 2536 w 3576"/>
              <a:gd name="T79" fmla="*/ 1612 h 1612"/>
              <a:gd name="T80" fmla="*/ 3576 w 3576"/>
              <a:gd name="T81" fmla="*/ 1556 h 1612"/>
              <a:gd name="T82" fmla="*/ 2528 w 3576"/>
              <a:gd name="T83" fmla="*/ 1556 h 1612"/>
              <a:gd name="T84" fmla="*/ 2512 w 3576"/>
              <a:gd name="T85" fmla="*/ 1552 h 1612"/>
              <a:gd name="T86" fmla="*/ 2478 w 3576"/>
              <a:gd name="T87" fmla="*/ 1536 h 1612"/>
              <a:gd name="T88" fmla="*/ 2450 w 3576"/>
              <a:gd name="T89" fmla="*/ 1508 h 1612"/>
              <a:gd name="T90" fmla="*/ 2434 w 3576"/>
              <a:gd name="T91" fmla="*/ 1476 h 1612"/>
              <a:gd name="T92" fmla="*/ 2430 w 3576"/>
              <a:gd name="T93" fmla="*/ 324 h 1612"/>
              <a:gd name="T94" fmla="*/ 2430 w 3576"/>
              <a:gd name="T95" fmla="*/ 290 h 1612"/>
              <a:gd name="T96" fmla="*/ 2416 w 3576"/>
              <a:gd name="T97" fmla="*/ 228 h 1612"/>
              <a:gd name="T98" fmla="*/ 2392 w 3576"/>
              <a:gd name="T99" fmla="*/ 170 h 1612"/>
              <a:gd name="T100" fmla="*/ 2356 w 3576"/>
              <a:gd name="T101" fmla="*/ 118 h 1612"/>
              <a:gd name="T102" fmla="*/ 2312 w 3576"/>
              <a:gd name="T103" fmla="*/ 74 h 1612"/>
              <a:gd name="T104" fmla="*/ 2262 w 3576"/>
              <a:gd name="T105" fmla="*/ 40 h 1612"/>
              <a:gd name="T106" fmla="*/ 2204 w 3576"/>
              <a:gd name="T107" fmla="*/ 14 h 1612"/>
              <a:gd name="T108" fmla="*/ 2140 w 3576"/>
              <a:gd name="T109" fmla="*/ 2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76" h="1612">
                <a:moveTo>
                  <a:pt x="2106" y="0"/>
                </a:moveTo>
                <a:lnTo>
                  <a:pt x="2106" y="0"/>
                </a:lnTo>
                <a:lnTo>
                  <a:pt x="324" y="0"/>
                </a:lnTo>
                <a:lnTo>
                  <a:pt x="324" y="0"/>
                </a:lnTo>
                <a:lnTo>
                  <a:pt x="292" y="2"/>
                </a:lnTo>
                <a:lnTo>
                  <a:pt x="258" y="6"/>
                </a:lnTo>
                <a:lnTo>
                  <a:pt x="228" y="14"/>
                </a:lnTo>
                <a:lnTo>
                  <a:pt x="198" y="26"/>
                </a:lnTo>
                <a:lnTo>
                  <a:pt x="170" y="40"/>
                </a:lnTo>
                <a:lnTo>
                  <a:pt x="144" y="56"/>
                </a:lnTo>
                <a:lnTo>
                  <a:pt x="118" y="74"/>
                </a:lnTo>
                <a:lnTo>
                  <a:pt x="96" y="94"/>
                </a:lnTo>
                <a:lnTo>
                  <a:pt x="74" y="118"/>
                </a:lnTo>
                <a:lnTo>
                  <a:pt x="56" y="142"/>
                </a:lnTo>
                <a:lnTo>
                  <a:pt x="40" y="170"/>
                </a:lnTo>
                <a:lnTo>
                  <a:pt x="26" y="198"/>
                </a:lnTo>
                <a:lnTo>
                  <a:pt x="14" y="228"/>
                </a:lnTo>
                <a:lnTo>
                  <a:pt x="6" y="258"/>
                </a:lnTo>
                <a:lnTo>
                  <a:pt x="2" y="290"/>
                </a:lnTo>
                <a:lnTo>
                  <a:pt x="0" y="324"/>
                </a:lnTo>
                <a:lnTo>
                  <a:pt x="0" y="350"/>
                </a:lnTo>
                <a:lnTo>
                  <a:pt x="0" y="350"/>
                </a:lnTo>
                <a:lnTo>
                  <a:pt x="2" y="384"/>
                </a:lnTo>
                <a:lnTo>
                  <a:pt x="6" y="416"/>
                </a:lnTo>
                <a:lnTo>
                  <a:pt x="14" y="448"/>
                </a:lnTo>
                <a:lnTo>
                  <a:pt x="26" y="478"/>
                </a:lnTo>
                <a:lnTo>
                  <a:pt x="40" y="506"/>
                </a:lnTo>
                <a:lnTo>
                  <a:pt x="56" y="532"/>
                </a:lnTo>
                <a:lnTo>
                  <a:pt x="74" y="558"/>
                </a:lnTo>
                <a:lnTo>
                  <a:pt x="96" y="580"/>
                </a:lnTo>
                <a:lnTo>
                  <a:pt x="118" y="602"/>
                </a:lnTo>
                <a:lnTo>
                  <a:pt x="144" y="620"/>
                </a:lnTo>
                <a:lnTo>
                  <a:pt x="170" y="636"/>
                </a:lnTo>
                <a:lnTo>
                  <a:pt x="198" y="650"/>
                </a:lnTo>
                <a:lnTo>
                  <a:pt x="228" y="660"/>
                </a:lnTo>
                <a:lnTo>
                  <a:pt x="258" y="668"/>
                </a:lnTo>
                <a:lnTo>
                  <a:pt x="292" y="674"/>
                </a:lnTo>
                <a:lnTo>
                  <a:pt x="324" y="676"/>
                </a:lnTo>
                <a:lnTo>
                  <a:pt x="324" y="676"/>
                </a:lnTo>
                <a:lnTo>
                  <a:pt x="2050" y="676"/>
                </a:lnTo>
                <a:lnTo>
                  <a:pt x="2050" y="676"/>
                </a:lnTo>
                <a:lnTo>
                  <a:pt x="2070" y="676"/>
                </a:lnTo>
                <a:lnTo>
                  <a:pt x="2090" y="678"/>
                </a:lnTo>
                <a:lnTo>
                  <a:pt x="2128" y="684"/>
                </a:lnTo>
                <a:lnTo>
                  <a:pt x="2164" y="696"/>
                </a:lnTo>
                <a:lnTo>
                  <a:pt x="2198" y="712"/>
                </a:lnTo>
                <a:lnTo>
                  <a:pt x="2230" y="730"/>
                </a:lnTo>
                <a:lnTo>
                  <a:pt x="2260" y="752"/>
                </a:lnTo>
                <a:lnTo>
                  <a:pt x="2288" y="778"/>
                </a:lnTo>
                <a:lnTo>
                  <a:pt x="2312" y="808"/>
                </a:lnTo>
                <a:lnTo>
                  <a:pt x="2312" y="808"/>
                </a:lnTo>
                <a:lnTo>
                  <a:pt x="2326" y="828"/>
                </a:lnTo>
                <a:lnTo>
                  <a:pt x="2338" y="850"/>
                </a:lnTo>
                <a:lnTo>
                  <a:pt x="2348" y="872"/>
                </a:lnTo>
                <a:lnTo>
                  <a:pt x="2358" y="896"/>
                </a:lnTo>
                <a:lnTo>
                  <a:pt x="2364" y="920"/>
                </a:lnTo>
                <a:lnTo>
                  <a:pt x="2370" y="946"/>
                </a:lnTo>
                <a:lnTo>
                  <a:pt x="2374" y="972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450"/>
                </a:lnTo>
                <a:lnTo>
                  <a:pt x="2374" y="1450"/>
                </a:lnTo>
                <a:lnTo>
                  <a:pt x="2374" y="1466"/>
                </a:lnTo>
                <a:lnTo>
                  <a:pt x="2378" y="1482"/>
                </a:lnTo>
                <a:lnTo>
                  <a:pt x="2382" y="1498"/>
                </a:lnTo>
                <a:lnTo>
                  <a:pt x="2386" y="1514"/>
                </a:lnTo>
                <a:lnTo>
                  <a:pt x="2386" y="1514"/>
                </a:lnTo>
                <a:lnTo>
                  <a:pt x="2398" y="1534"/>
                </a:lnTo>
                <a:lnTo>
                  <a:pt x="2410" y="1552"/>
                </a:lnTo>
                <a:lnTo>
                  <a:pt x="2426" y="1568"/>
                </a:lnTo>
                <a:lnTo>
                  <a:pt x="2444" y="1584"/>
                </a:lnTo>
                <a:lnTo>
                  <a:pt x="2464" y="1596"/>
                </a:lnTo>
                <a:lnTo>
                  <a:pt x="2486" y="1604"/>
                </a:lnTo>
                <a:lnTo>
                  <a:pt x="2508" y="1610"/>
                </a:lnTo>
                <a:lnTo>
                  <a:pt x="2532" y="1612"/>
                </a:lnTo>
                <a:lnTo>
                  <a:pt x="2532" y="1612"/>
                </a:lnTo>
                <a:lnTo>
                  <a:pt x="2536" y="1612"/>
                </a:lnTo>
                <a:lnTo>
                  <a:pt x="2536" y="1612"/>
                </a:lnTo>
                <a:lnTo>
                  <a:pt x="3576" y="1612"/>
                </a:lnTo>
                <a:lnTo>
                  <a:pt x="3576" y="1556"/>
                </a:lnTo>
                <a:lnTo>
                  <a:pt x="3576" y="1556"/>
                </a:lnTo>
                <a:lnTo>
                  <a:pt x="2528" y="1556"/>
                </a:lnTo>
                <a:lnTo>
                  <a:pt x="2528" y="1556"/>
                </a:lnTo>
                <a:lnTo>
                  <a:pt x="2512" y="1552"/>
                </a:lnTo>
                <a:lnTo>
                  <a:pt x="2494" y="1546"/>
                </a:lnTo>
                <a:lnTo>
                  <a:pt x="2478" y="1536"/>
                </a:lnTo>
                <a:lnTo>
                  <a:pt x="2462" y="1524"/>
                </a:lnTo>
                <a:lnTo>
                  <a:pt x="2450" y="1508"/>
                </a:lnTo>
                <a:lnTo>
                  <a:pt x="2440" y="1492"/>
                </a:lnTo>
                <a:lnTo>
                  <a:pt x="2434" y="1476"/>
                </a:lnTo>
                <a:lnTo>
                  <a:pt x="2430" y="1458"/>
                </a:lnTo>
                <a:lnTo>
                  <a:pt x="2430" y="324"/>
                </a:lnTo>
                <a:lnTo>
                  <a:pt x="2430" y="324"/>
                </a:lnTo>
                <a:lnTo>
                  <a:pt x="2430" y="290"/>
                </a:lnTo>
                <a:lnTo>
                  <a:pt x="2424" y="258"/>
                </a:lnTo>
                <a:lnTo>
                  <a:pt x="2416" y="228"/>
                </a:lnTo>
                <a:lnTo>
                  <a:pt x="2406" y="198"/>
                </a:lnTo>
                <a:lnTo>
                  <a:pt x="2392" y="170"/>
                </a:lnTo>
                <a:lnTo>
                  <a:pt x="2376" y="142"/>
                </a:lnTo>
                <a:lnTo>
                  <a:pt x="2356" y="118"/>
                </a:lnTo>
                <a:lnTo>
                  <a:pt x="2336" y="94"/>
                </a:lnTo>
                <a:lnTo>
                  <a:pt x="2312" y="74"/>
                </a:lnTo>
                <a:lnTo>
                  <a:pt x="2288" y="56"/>
                </a:lnTo>
                <a:lnTo>
                  <a:pt x="2262" y="40"/>
                </a:lnTo>
                <a:lnTo>
                  <a:pt x="2232" y="26"/>
                </a:lnTo>
                <a:lnTo>
                  <a:pt x="2204" y="14"/>
                </a:lnTo>
                <a:lnTo>
                  <a:pt x="2172" y="6"/>
                </a:lnTo>
                <a:lnTo>
                  <a:pt x="2140" y="2"/>
                </a:lnTo>
                <a:lnTo>
                  <a:pt x="21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871467" y="2660764"/>
            <a:ext cx="230425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Mudança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Interna</a:t>
            </a:r>
            <a:endParaRPr lang="en-GB" sz="2000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71467" y="3613930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Processos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e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Sistemas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na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i="1" dirty="0" smtClean="0">
                <a:solidFill>
                  <a:schemeClr val="bg2"/>
                </a:solidFill>
                <a:latin typeface="Georgia" pitchFamily="18" charset="0"/>
              </a:rPr>
              <a:t>Cloud</a:t>
            </a:r>
            <a:endParaRPr lang="en-GB" sz="2000" i="1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71467" y="4611156"/>
            <a:ext cx="230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Governance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sobre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implementações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na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i="1" dirty="0" smtClean="0">
                <a:solidFill>
                  <a:schemeClr val="bg2"/>
                </a:solidFill>
                <a:latin typeface="Georgia" pitchFamily="18" charset="0"/>
              </a:rPr>
              <a:t>Cloud</a:t>
            </a:r>
            <a:endParaRPr lang="en-GB" sz="2000" i="1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41" name="Freeform 22"/>
          <p:cNvSpPr>
            <a:spLocks noChangeAspect="1" noEditPoints="1"/>
          </p:cNvSpPr>
          <p:nvPr/>
        </p:nvSpPr>
        <p:spPr bwMode="auto">
          <a:xfrm>
            <a:off x="899592" y="2516836"/>
            <a:ext cx="758297" cy="792000"/>
          </a:xfrm>
          <a:custGeom>
            <a:avLst/>
            <a:gdLst/>
            <a:ahLst/>
            <a:cxnLst>
              <a:cxn ang="0">
                <a:pos x="148" y="244"/>
              </a:cxn>
              <a:cxn ang="0">
                <a:pos x="119" y="225"/>
              </a:cxn>
              <a:cxn ang="0">
                <a:pos x="129" y="243"/>
              </a:cxn>
              <a:cxn ang="0">
                <a:pos x="18" y="118"/>
              </a:cxn>
              <a:cxn ang="0">
                <a:pos x="4" y="117"/>
              </a:cxn>
              <a:cxn ang="0">
                <a:pos x="128" y="257"/>
              </a:cxn>
              <a:cxn ang="0">
                <a:pos x="120" y="266"/>
              </a:cxn>
              <a:cxn ang="0">
                <a:pos x="125" y="277"/>
              </a:cxn>
              <a:cxn ang="0">
                <a:pos x="149" y="254"/>
              </a:cxn>
              <a:cxn ang="0">
                <a:pos x="149" y="245"/>
              </a:cxn>
              <a:cxn ang="0">
                <a:pos x="221" y="55"/>
              </a:cxn>
              <a:cxn ang="0">
                <a:pos x="219" y="55"/>
              </a:cxn>
              <a:cxn ang="0">
                <a:pos x="217" y="55"/>
              </a:cxn>
              <a:cxn ang="0">
                <a:pos x="216" y="56"/>
              </a:cxn>
              <a:cxn ang="0">
                <a:pos x="215" y="57"/>
              </a:cxn>
              <a:cxn ang="0">
                <a:pos x="213" y="59"/>
              </a:cxn>
              <a:cxn ang="0">
                <a:pos x="206" y="87"/>
              </a:cxn>
              <a:cxn ang="0">
                <a:pos x="213" y="95"/>
              </a:cxn>
              <a:cxn ang="0">
                <a:pos x="222" y="76"/>
              </a:cxn>
              <a:cxn ang="0">
                <a:pos x="169" y="235"/>
              </a:cxn>
              <a:cxn ang="0">
                <a:pos x="172" y="247"/>
              </a:cxn>
              <a:cxn ang="0">
                <a:pos x="203" y="230"/>
              </a:cxn>
              <a:cxn ang="0">
                <a:pos x="247" y="74"/>
              </a:cxn>
              <a:cxn ang="0">
                <a:pos x="249" y="61"/>
              </a:cxn>
              <a:cxn ang="0">
                <a:pos x="208" y="167"/>
              </a:cxn>
              <a:cxn ang="0">
                <a:pos x="205" y="146"/>
              </a:cxn>
              <a:cxn ang="0">
                <a:pos x="151" y="126"/>
              </a:cxn>
              <a:cxn ang="0">
                <a:pos x="104" y="126"/>
              </a:cxn>
              <a:cxn ang="0">
                <a:pos x="50" y="146"/>
              </a:cxn>
              <a:cxn ang="0">
                <a:pos x="46" y="167"/>
              </a:cxn>
              <a:cxn ang="0">
                <a:pos x="77" y="177"/>
              </a:cxn>
              <a:cxn ang="0">
                <a:pos x="85" y="210"/>
              </a:cxn>
              <a:cxn ang="0">
                <a:pos x="110" y="216"/>
              </a:cxn>
              <a:cxn ang="0">
                <a:pos x="141" y="220"/>
              </a:cxn>
              <a:cxn ang="0">
                <a:pos x="168" y="177"/>
              </a:cxn>
              <a:cxn ang="0">
                <a:pos x="182" y="202"/>
              </a:cxn>
              <a:cxn ang="0">
                <a:pos x="127" y="45"/>
              </a:cxn>
              <a:cxn ang="0">
                <a:pos x="127" y="115"/>
              </a:cxn>
              <a:cxn ang="0">
                <a:pos x="4" y="64"/>
              </a:cxn>
              <a:cxn ang="0">
                <a:pos x="17" y="60"/>
              </a:cxn>
              <a:cxn ang="0">
                <a:pos x="51" y="36"/>
              </a:cxn>
              <a:cxn ang="0">
                <a:pos x="204" y="44"/>
              </a:cxn>
              <a:cxn ang="0">
                <a:pos x="59" y="46"/>
              </a:cxn>
              <a:cxn ang="0">
                <a:pos x="44" y="75"/>
              </a:cxn>
              <a:cxn ang="0">
                <a:pos x="48" y="88"/>
              </a:cxn>
              <a:cxn ang="0">
                <a:pos x="19" y="96"/>
              </a:cxn>
              <a:cxn ang="0">
                <a:pos x="17" y="96"/>
              </a:cxn>
              <a:cxn ang="0">
                <a:pos x="15" y="95"/>
              </a:cxn>
              <a:cxn ang="0">
                <a:pos x="14" y="95"/>
              </a:cxn>
              <a:cxn ang="0">
                <a:pos x="13" y="93"/>
              </a:cxn>
              <a:cxn ang="0">
                <a:pos x="12" y="91"/>
              </a:cxn>
            </a:cxnLst>
            <a:rect l="0" t="0" r="r" b="b"/>
            <a:pathLst>
              <a:path w="265" h="277">
                <a:moveTo>
                  <a:pt x="149" y="245"/>
                </a:moveTo>
                <a:cubicBezTo>
                  <a:pt x="149" y="245"/>
                  <a:pt x="149" y="244"/>
                  <a:pt x="148" y="244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5" y="222"/>
                  <a:pt x="121" y="222"/>
                  <a:pt x="119" y="225"/>
                </a:cubicBezTo>
                <a:cubicBezTo>
                  <a:pt x="116" y="227"/>
                  <a:pt x="116" y="231"/>
                  <a:pt x="119" y="234"/>
                </a:cubicBezTo>
                <a:cubicBezTo>
                  <a:pt x="129" y="243"/>
                  <a:pt x="129" y="243"/>
                  <a:pt x="129" y="243"/>
                </a:cubicBezTo>
                <a:cubicBezTo>
                  <a:pt x="95" y="244"/>
                  <a:pt x="62" y="228"/>
                  <a:pt x="41" y="201"/>
                </a:cubicBezTo>
                <a:cubicBezTo>
                  <a:pt x="22" y="178"/>
                  <a:pt x="13" y="148"/>
                  <a:pt x="18" y="118"/>
                </a:cubicBezTo>
                <a:cubicBezTo>
                  <a:pt x="19" y="115"/>
                  <a:pt x="15" y="112"/>
                  <a:pt x="12" y="111"/>
                </a:cubicBezTo>
                <a:cubicBezTo>
                  <a:pt x="8" y="111"/>
                  <a:pt x="5" y="113"/>
                  <a:pt x="4" y="117"/>
                </a:cubicBezTo>
                <a:cubicBezTo>
                  <a:pt x="0" y="150"/>
                  <a:pt x="9" y="183"/>
                  <a:pt x="31" y="209"/>
                </a:cubicBezTo>
                <a:cubicBezTo>
                  <a:pt x="54" y="239"/>
                  <a:pt x="90" y="257"/>
                  <a:pt x="128" y="257"/>
                </a:cubicBezTo>
                <a:cubicBezTo>
                  <a:pt x="128" y="257"/>
                  <a:pt x="128" y="257"/>
                  <a:pt x="128" y="257"/>
                </a:cubicBezTo>
                <a:cubicBezTo>
                  <a:pt x="120" y="266"/>
                  <a:pt x="120" y="266"/>
                  <a:pt x="120" y="266"/>
                </a:cubicBezTo>
                <a:cubicBezTo>
                  <a:pt x="117" y="269"/>
                  <a:pt x="118" y="273"/>
                  <a:pt x="120" y="275"/>
                </a:cubicBezTo>
                <a:cubicBezTo>
                  <a:pt x="121" y="276"/>
                  <a:pt x="123" y="277"/>
                  <a:pt x="125" y="277"/>
                </a:cubicBezTo>
                <a:cubicBezTo>
                  <a:pt x="126" y="277"/>
                  <a:pt x="128" y="276"/>
                  <a:pt x="129" y="275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50" y="253"/>
                  <a:pt x="151" y="251"/>
                  <a:pt x="150" y="248"/>
                </a:cubicBezTo>
                <a:cubicBezTo>
                  <a:pt x="150" y="247"/>
                  <a:pt x="150" y="246"/>
                  <a:pt x="149" y="245"/>
                </a:cubicBezTo>
                <a:close/>
                <a:moveTo>
                  <a:pt x="249" y="61"/>
                </a:moveTo>
                <a:cubicBezTo>
                  <a:pt x="221" y="55"/>
                  <a:pt x="221" y="55"/>
                  <a:pt x="221" y="55"/>
                </a:cubicBezTo>
                <a:cubicBezTo>
                  <a:pt x="221" y="55"/>
                  <a:pt x="221" y="55"/>
                  <a:pt x="220" y="55"/>
                </a:cubicBezTo>
                <a:cubicBezTo>
                  <a:pt x="220" y="55"/>
                  <a:pt x="220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17" y="55"/>
                  <a:pt x="217" y="55"/>
                  <a:pt x="217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6" y="56"/>
                  <a:pt x="216" y="56"/>
                  <a:pt x="216" y="56"/>
                </a:cubicBezTo>
                <a:cubicBezTo>
                  <a:pt x="215" y="56"/>
                  <a:pt x="215" y="56"/>
                  <a:pt x="215" y="56"/>
                </a:cubicBezTo>
                <a:cubicBezTo>
                  <a:pt x="215" y="56"/>
                  <a:pt x="215" y="56"/>
                  <a:pt x="215" y="57"/>
                </a:cubicBezTo>
                <a:cubicBezTo>
                  <a:pt x="215" y="57"/>
                  <a:pt x="214" y="57"/>
                  <a:pt x="214" y="58"/>
                </a:cubicBezTo>
                <a:cubicBezTo>
                  <a:pt x="214" y="58"/>
                  <a:pt x="214" y="58"/>
                  <a:pt x="213" y="59"/>
                </a:cubicBezTo>
                <a:cubicBezTo>
                  <a:pt x="213" y="59"/>
                  <a:pt x="213" y="59"/>
                  <a:pt x="213" y="59"/>
                </a:cubicBezTo>
                <a:cubicBezTo>
                  <a:pt x="206" y="87"/>
                  <a:pt x="206" y="87"/>
                  <a:pt x="206" y="87"/>
                </a:cubicBezTo>
                <a:cubicBezTo>
                  <a:pt x="206" y="91"/>
                  <a:pt x="208" y="94"/>
                  <a:pt x="211" y="95"/>
                </a:cubicBezTo>
                <a:cubicBezTo>
                  <a:pt x="212" y="95"/>
                  <a:pt x="212" y="95"/>
                  <a:pt x="213" y="95"/>
                </a:cubicBezTo>
                <a:cubicBezTo>
                  <a:pt x="216" y="95"/>
                  <a:pt x="218" y="93"/>
                  <a:pt x="219" y="90"/>
                </a:cubicBezTo>
                <a:cubicBezTo>
                  <a:pt x="222" y="76"/>
                  <a:pt x="222" y="76"/>
                  <a:pt x="222" y="76"/>
                </a:cubicBezTo>
                <a:cubicBezTo>
                  <a:pt x="251" y="123"/>
                  <a:pt x="241" y="185"/>
                  <a:pt x="196" y="220"/>
                </a:cubicBezTo>
                <a:cubicBezTo>
                  <a:pt x="188" y="226"/>
                  <a:pt x="179" y="231"/>
                  <a:pt x="169" y="235"/>
                </a:cubicBezTo>
                <a:cubicBezTo>
                  <a:pt x="166" y="236"/>
                  <a:pt x="165" y="240"/>
                  <a:pt x="166" y="243"/>
                </a:cubicBezTo>
                <a:cubicBezTo>
                  <a:pt x="167" y="246"/>
                  <a:pt x="169" y="247"/>
                  <a:pt x="172" y="247"/>
                </a:cubicBezTo>
                <a:cubicBezTo>
                  <a:pt x="173" y="247"/>
                  <a:pt x="173" y="247"/>
                  <a:pt x="174" y="247"/>
                </a:cubicBezTo>
                <a:cubicBezTo>
                  <a:pt x="185" y="243"/>
                  <a:pt x="195" y="237"/>
                  <a:pt x="203" y="230"/>
                </a:cubicBezTo>
                <a:cubicBezTo>
                  <a:pt x="253" y="191"/>
                  <a:pt x="265" y="123"/>
                  <a:pt x="235" y="71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50" y="75"/>
                  <a:pt x="253" y="72"/>
                  <a:pt x="254" y="69"/>
                </a:cubicBezTo>
                <a:cubicBezTo>
                  <a:pt x="255" y="66"/>
                  <a:pt x="253" y="62"/>
                  <a:pt x="249" y="61"/>
                </a:cubicBezTo>
                <a:close/>
                <a:moveTo>
                  <a:pt x="182" y="202"/>
                </a:moveTo>
                <a:cubicBezTo>
                  <a:pt x="193" y="193"/>
                  <a:pt x="203" y="181"/>
                  <a:pt x="208" y="167"/>
                </a:cubicBezTo>
                <a:cubicBezTo>
                  <a:pt x="205" y="148"/>
                  <a:pt x="205" y="148"/>
                  <a:pt x="205" y="148"/>
                </a:cubicBezTo>
                <a:cubicBezTo>
                  <a:pt x="205" y="148"/>
                  <a:pt x="205" y="147"/>
                  <a:pt x="205" y="146"/>
                </a:cubicBezTo>
                <a:cubicBezTo>
                  <a:pt x="201" y="134"/>
                  <a:pt x="189" y="126"/>
                  <a:pt x="175" y="126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66" y="126"/>
                  <a:pt x="54" y="134"/>
                  <a:pt x="50" y="146"/>
                </a:cubicBezTo>
                <a:cubicBezTo>
                  <a:pt x="50" y="147"/>
                  <a:pt x="50" y="148"/>
                  <a:pt x="50" y="148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52" y="181"/>
                  <a:pt x="61" y="193"/>
                  <a:pt x="73" y="202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86" y="177"/>
                  <a:pt x="86" y="177"/>
                  <a:pt x="86" y="177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92" y="214"/>
                  <a:pt x="99" y="217"/>
                  <a:pt x="107" y="219"/>
                </a:cubicBezTo>
                <a:cubicBezTo>
                  <a:pt x="108" y="218"/>
                  <a:pt x="109" y="217"/>
                  <a:pt x="110" y="216"/>
                </a:cubicBezTo>
                <a:cubicBezTo>
                  <a:pt x="117" y="208"/>
                  <a:pt x="129" y="208"/>
                  <a:pt x="137" y="215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52" y="218"/>
                  <a:pt x="161" y="215"/>
                  <a:pt x="170" y="210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82" y="202"/>
                </a:lnTo>
                <a:close/>
                <a:moveTo>
                  <a:pt x="163" y="80"/>
                </a:moveTo>
                <a:cubicBezTo>
                  <a:pt x="163" y="61"/>
                  <a:pt x="147" y="45"/>
                  <a:pt x="127" y="45"/>
                </a:cubicBezTo>
                <a:cubicBezTo>
                  <a:pt x="108" y="45"/>
                  <a:pt x="92" y="61"/>
                  <a:pt x="92" y="80"/>
                </a:cubicBezTo>
                <a:cubicBezTo>
                  <a:pt x="92" y="100"/>
                  <a:pt x="108" y="115"/>
                  <a:pt x="127" y="115"/>
                </a:cubicBezTo>
                <a:cubicBezTo>
                  <a:pt x="147" y="115"/>
                  <a:pt x="163" y="100"/>
                  <a:pt x="163" y="80"/>
                </a:cubicBezTo>
                <a:close/>
                <a:moveTo>
                  <a:pt x="4" y="64"/>
                </a:moveTo>
                <a:cubicBezTo>
                  <a:pt x="3" y="61"/>
                  <a:pt x="5" y="57"/>
                  <a:pt x="8" y="56"/>
                </a:cubicBezTo>
                <a:cubicBezTo>
                  <a:pt x="11" y="55"/>
                  <a:pt x="15" y="57"/>
                  <a:pt x="17" y="60"/>
                </a:cubicBezTo>
                <a:cubicBezTo>
                  <a:pt x="20" y="72"/>
                  <a:pt x="20" y="72"/>
                  <a:pt x="20" y="72"/>
                </a:cubicBezTo>
                <a:cubicBezTo>
                  <a:pt x="28" y="58"/>
                  <a:pt x="39" y="46"/>
                  <a:pt x="51" y="36"/>
                </a:cubicBezTo>
                <a:cubicBezTo>
                  <a:pt x="96" y="0"/>
                  <a:pt x="158" y="0"/>
                  <a:pt x="203" y="35"/>
                </a:cubicBezTo>
                <a:cubicBezTo>
                  <a:pt x="205" y="38"/>
                  <a:pt x="206" y="42"/>
                  <a:pt x="204" y="44"/>
                </a:cubicBezTo>
                <a:cubicBezTo>
                  <a:pt x="202" y="47"/>
                  <a:pt x="198" y="48"/>
                  <a:pt x="195" y="46"/>
                </a:cubicBezTo>
                <a:cubicBezTo>
                  <a:pt x="155" y="15"/>
                  <a:pt x="99" y="15"/>
                  <a:pt x="59" y="46"/>
                </a:cubicBezTo>
                <a:cubicBezTo>
                  <a:pt x="48" y="55"/>
                  <a:pt x="38" y="67"/>
                  <a:pt x="31" y="79"/>
                </a:cubicBezTo>
                <a:cubicBezTo>
                  <a:pt x="44" y="75"/>
                  <a:pt x="44" y="75"/>
                  <a:pt x="44" y="75"/>
                </a:cubicBezTo>
                <a:cubicBezTo>
                  <a:pt x="48" y="74"/>
                  <a:pt x="51" y="76"/>
                  <a:pt x="52" y="80"/>
                </a:cubicBezTo>
                <a:cubicBezTo>
                  <a:pt x="53" y="83"/>
                  <a:pt x="51" y="87"/>
                  <a:pt x="48" y="88"/>
                </a:cubicBezTo>
                <a:cubicBezTo>
                  <a:pt x="21" y="96"/>
                  <a:pt x="21" y="96"/>
                  <a:pt x="21" y="96"/>
                </a:cubicBezTo>
                <a:cubicBezTo>
                  <a:pt x="21" y="96"/>
                  <a:pt x="20" y="96"/>
                  <a:pt x="19" y="96"/>
                </a:cubicBezTo>
                <a:cubicBezTo>
                  <a:pt x="19" y="96"/>
                  <a:pt x="19" y="96"/>
                  <a:pt x="18" y="96"/>
                </a:cubicBezTo>
                <a:cubicBezTo>
                  <a:pt x="18" y="96"/>
                  <a:pt x="18" y="96"/>
                  <a:pt x="17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5"/>
                  <a:pt x="15" y="95"/>
                  <a:pt x="15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15" y="95"/>
                  <a:pt x="15" y="95"/>
                  <a:pt x="14" y="95"/>
                </a:cubicBezTo>
                <a:cubicBezTo>
                  <a:pt x="14" y="94"/>
                  <a:pt x="14" y="94"/>
                  <a:pt x="13" y="94"/>
                </a:cubicBezTo>
                <a:cubicBezTo>
                  <a:pt x="13" y="93"/>
                  <a:pt x="13" y="93"/>
                  <a:pt x="13" y="93"/>
                </a:cubicBezTo>
                <a:cubicBezTo>
                  <a:pt x="12" y="92"/>
                  <a:pt x="12" y="92"/>
                  <a:pt x="12" y="92"/>
                </a:cubicBezTo>
                <a:cubicBezTo>
                  <a:pt x="12" y="92"/>
                  <a:pt x="12" y="92"/>
                  <a:pt x="12" y="91"/>
                </a:cubicBezTo>
                <a:lnTo>
                  <a:pt x="4" y="6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8"/>
          <p:cNvSpPr>
            <a:spLocks noChangeAspect="1"/>
          </p:cNvSpPr>
          <p:nvPr/>
        </p:nvSpPr>
        <p:spPr bwMode="auto">
          <a:xfrm>
            <a:off x="899592" y="3740932"/>
            <a:ext cx="708071" cy="432000"/>
          </a:xfrm>
          <a:custGeom>
            <a:avLst/>
            <a:gdLst/>
            <a:ahLst/>
            <a:cxnLst>
              <a:cxn ang="0">
                <a:pos x="233" y="100"/>
              </a:cxn>
              <a:cxn ang="0">
                <a:pos x="213" y="142"/>
              </a:cxn>
              <a:cxn ang="0">
                <a:pos x="13" y="142"/>
              </a:cxn>
              <a:cxn ang="0">
                <a:pos x="0" y="110"/>
              </a:cxn>
              <a:cxn ang="0">
                <a:pos x="35" y="67"/>
              </a:cxn>
              <a:cxn ang="0">
                <a:pos x="34" y="62"/>
              </a:cxn>
              <a:cxn ang="0">
                <a:pos x="56" y="40"/>
              </a:cxn>
              <a:cxn ang="0">
                <a:pos x="65" y="42"/>
              </a:cxn>
              <a:cxn ang="0">
                <a:pos x="124" y="0"/>
              </a:cxn>
              <a:cxn ang="0">
                <a:pos x="178" y="32"/>
              </a:cxn>
              <a:cxn ang="0">
                <a:pos x="178" y="32"/>
              </a:cxn>
              <a:cxn ang="0">
                <a:pos x="121" y="64"/>
              </a:cxn>
              <a:cxn ang="0">
                <a:pos x="104" y="60"/>
              </a:cxn>
              <a:cxn ang="0">
                <a:pos x="69" y="83"/>
              </a:cxn>
              <a:cxn ang="0">
                <a:pos x="72" y="91"/>
              </a:cxn>
              <a:cxn ang="0">
                <a:pos x="82" y="88"/>
              </a:cxn>
              <a:cxn ang="0">
                <a:pos x="104" y="72"/>
              </a:cxn>
              <a:cxn ang="0">
                <a:pos x="127" y="89"/>
              </a:cxn>
              <a:cxn ang="0">
                <a:pos x="133" y="93"/>
              </a:cxn>
              <a:cxn ang="0">
                <a:pos x="135" y="93"/>
              </a:cxn>
              <a:cxn ang="0">
                <a:pos x="139" y="85"/>
              </a:cxn>
              <a:cxn ang="0">
                <a:pos x="131" y="71"/>
              </a:cxn>
              <a:cxn ang="0">
                <a:pos x="178" y="45"/>
              </a:cxn>
              <a:cxn ang="0">
                <a:pos x="183" y="45"/>
              </a:cxn>
              <a:cxn ang="0">
                <a:pos x="233" y="100"/>
              </a:cxn>
            </a:cxnLst>
            <a:rect l="0" t="0" r="r" b="b"/>
            <a:pathLst>
              <a:path w="233" h="142">
                <a:moveTo>
                  <a:pt x="233" y="100"/>
                </a:moveTo>
                <a:cubicBezTo>
                  <a:pt x="233" y="117"/>
                  <a:pt x="225" y="132"/>
                  <a:pt x="213" y="142"/>
                </a:cubicBezTo>
                <a:cubicBezTo>
                  <a:pt x="13" y="142"/>
                  <a:pt x="13" y="142"/>
                  <a:pt x="13" y="142"/>
                </a:cubicBezTo>
                <a:cubicBezTo>
                  <a:pt x="5" y="134"/>
                  <a:pt x="0" y="123"/>
                  <a:pt x="0" y="110"/>
                </a:cubicBezTo>
                <a:cubicBezTo>
                  <a:pt x="0" y="89"/>
                  <a:pt x="15" y="72"/>
                  <a:pt x="35" y="67"/>
                </a:cubicBezTo>
                <a:cubicBezTo>
                  <a:pt x="34" y="66"/>
                  <a:pt x="34" y="64"/>
                  <a:pt x="34" y="62"/>
                </a:cubicBezTo>
                <a:cubicBezTo>
                  <a:pt x="34" y="50"/>
                  <a:pt x="44" y="40"/>
                  <a:pt x="56" y="40"/>
                </a:cubicBezTo>
                <a:cubicBezTo>
                  <a:pt x="59" y="40"/>
                  <a:pt x="62" y="41"/>
                  <a:pt x="65" y="42"/>
                </a:cubicBezTo>
                <a:cubicBezTo>
                  <a:pt x="74" y="18"/>
                  <a:pt x="97" y="0"/>
                  <a:pt x="124" y="0"/>
                </a:cubicBezTo>
                <a:cubicBezTo>
                  <a:pt x="147" y="0"/>
                  <a:pt x="168" y="13"/>
                  <a:pt x="178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55" y="32"/>
                  <a:pt x="133" y="44"/>
                  <a:pt x="121" y="64"/>
                </a:cubicBezTo>
                <a:cubicBezTo>
                  <a:pt x="116" y="61"/>
                  <a:pt x="110" y="60"/>
                  <a:pt x="104" y="60"/>
                </a:cubicBezTo>
                <a:cubicBezTo>
                  <a:pt x="89" y="60"/>
                  <a:pt x="75" y="69"/>
                  <a:pt x="69" y="83"/>
                </a:cubicBezTo>
                <a:cubicBezTo>
                  <a:pt x="67" y="86"/>
                  <a:pt x="69" y="90"/>
                  <a:pt x="72" y="91"/>
                </a:cubicBezTo>
                <a:cubicBezTo>
                  <a:pt x="77" y="93"/>
                  <a:pt x="80" y="91"/>
                  <a:pt x="82" y="88"/>
                </a:cubicBezTo>
                <a:cubicBezTo>
                  <a:pt x="85" y="78"/>
                  <a:pt x="94" y="72"/>
                  <a:pt x="104" y="72"/>
                </a:cubicBezTo>
                <a:cubicBezTo>
                  <a:pt x="115" y="72"/>
                  <a:pt x="124" y="79"/>
                  <a:pt x="127" y="89"/>
                </a:cubicBezTo>
                <a:cubicBezTo>
                  <a:pt x="128" y="91"/>
                  <a:pt x="131" y="93"/>
                  <a:pt x="133" y="93"/>
                </a:cubicBezTo>
                <a:cubicBezTo>
                  <a:pt x="134" y="93"/>
                  <a:pt x="135" y="93"/>
                  <a:pt x="135" y="93"/>
                </a:cubicBezTo>
                <a:cubicBezTo>
                  <a:pt x="139" y="92"/>
                  <a:pt x="140" y="88"/>
                  <a:pt x="139" y="85"/>
                </a:cubicBezTo>
                <a:cubicBezTo>
                  <a:pt x="138" y="80"/>
                  <a:pt x="135" y="75"/>
                  <a:pt x="131" y="71"/>
                </a:cubicBezTo>
                <a:cubicBezTo>
                  <a:pt x="141" y="55"/>
                  <a:pt x="159" y="45"/>
                  <a:pt x="178" y="45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211" y="48"/>
                  <a:pt x="233" y="71"/>
                  <a:pt x="233" y="1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5"/>
          <p:cNvSpPr>
            <a:spLocks noChangeAspect="1" noEditPoints="1"/>
          </p:cNvSpPr>
          <p:nvPr/>
        </p:nvSpPr>
        <p:spPr bwMode="auto">
          <a:xfrm>
            <a:off x="976114" y="4758584"/>
            <a:ext cx="605251" cy="540000"/>
          </a:xfrm>
          <a:custGeom>
            <a:avLst/>
            <a:gdLst/>
            <a:ahLst/>
            <a:cxnLst>
              <a:cxn ang="0">
                <a:pos x="206" y="151"/>
              </a:cxn>
              <a:cxn ang="0">
                <a:pos x="200" y="60"/>
              </a:cxn>
              <a:cxn ang="0">
                <a:pos x="179" y="67"/>
              </a:cxn>
              <a:cxn ang="0">
                <a:pos x="185" y="157"/>
              </a:cxn>
              <a:cxn ang="0">
                <a:pos x="147" y="157"/>
              </a:cxn>
              <a:cxn ang="0">
                <a:pos x="153" y="67"/>
              </a:cxn>
              <a:cxn ang="0">
                <a:pos x="133" y="60"/>
              </a:cxn>
              <a:cxn ang="0">
                <a:pos x="126" y="151"/>
              </a:cxn>
              <a:cxn ang="0">
                <a:pos x="147" y="157"/>
              </a:cxn>
              <a:cxn ang="0">
                <a:pos x="6" y="189"/>
              </a:cxn>
              <a:cxn ang="0">
                <a:pos x="6" y="202"/>
              </a:cxn>
              <a:cxn ang="0">
                <a:pos x="227" y="195"/>
              </a:cxn>
              <a:cxn ang="0">
                <a:pos x="114" y="15"/>
              </a:cxn>
              <a:cxn ang="0">
                <a:pos x="114" y="38"/>
              </a:cxn>
              <a:cxn ang="0">
                <a:pos x="114" y="15"/>
              </a:cxn>
              <a:cxn ang="0">
                <a:pos x="114" y="51"/>
              </a:cxn>
              <a:cxn ang="0">
                <a:pos x="217" y="51"/>
              </a:cxn>
              <a:cxn ang="0">
                <a:pos x="224" y="44"/>
              </a:cxn>
              <a:cxn ang="0">
                <a:pos x="116" y="0"/>
              </a:cxn>
              <a:cxn ang="0">
                <a:pos x="115" y="0"/>
              </a:cxn>
              <a:cxn ang="0">
                <a:pos x="114" y="0"/>
              </a:cxn>
              <a:cxn ang="0">
                <a:pos x="112" y="0"/>
              </a:cxn>
              <a:cxn ang="0">
                <a:pos x="111" y="0"/>
              </a:cxn>
              <a:cxn ang="0">
                <a:pos x="8" y="39"/>
              </a:cxn>
              <a:cxn ang="0">
                <a:pos x="10" y="51"/>
              </a:cxn>
              <a:cxn ang="0">
                <a:pos x="101" y="151"/>
              </a:cxn>
              <a:cxn ang="0">
                <a:pos x="94" y="60"/>
              </a:cxn>
              <a:cxn ang="0">
                <a:pos x="74" y="67"/>
              </a:cxn>
              <a:cxn ang="0">
                <a:pos x="80" y="157"/>
              </a:cxn>
              <a:cxn ang="0">
                <a:pos x="19" y="173"/>
              </a:cxn>
              <a:cxn ang="0">
                <a:pos x="202" y="180"/>
              </a:cxn>
              <a:cxn ang="0">
                <a:pos x="202" y="167"/>
              </a:cxn>
              <a:cxn ang="0">
                <a:pos x="19" y="173"/>
              </a:cxn>
              <a:cxn ang="0">
                <a:pos x="48" y="151"/>
              </a:cxn>
              <a:cxn ang="0">
                <a:pos x="42" y="60"/>
              </a:cxn>
              <a:cxn ang="0">
                <a:pos x="21" y="67"/>
              </a:cxn>
              <a:cxn ang="0">
                <a:pos x="27" y="157"/>
              </a:cxn>
            </a:cxnLst>
            <a:rect l="0" t="0" r="r" b="b"/>
            <a:pathLst>
              <a:path w="227" h="202">
                <a:moveTo>
                  <a:pt x="200" y="157"/>
                </a:moveTo>
                <a:cubicBezTo>
                  <a:pt x="203" y="157"/>
                  <a:pt x="206" y="155"/>
                  <a:pt x="206" y="151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3"/>
                  <a:pt x="203" y="60"/>
                  <a:pt x="200" y="60"/>
                </a:cubicBezTo>
                <a:cubicBezTo>
                  <a:pt x="185" y="60"/>
                  <a:pt x="185" y="60"/>
                  <a:pt x="185" y="60"/>
                </a:cubicBezTo>
                <a:cubicBezTo>
                  <a:pt x="182" y="60"/>
                  <a:pt x="179" y="63"/>
                  <a:pt x="179" y="67"/>
                </a:cubicBezTo>
                <a:cubicBezTo>
                  <a:pt x="179" y="151"/>
                  <a:pt x="179" y="151"/>
                  <a:pt x="179" y="151"/>
                </a:cubicBezTo>
                <a:cubicBezTo>
                  <a:pt x="179" y="155"/>
                  <a:pt x="182" y="157"/>
                  <a:pt x="185" y="157"/>
                </a:cubicBezTo>
                <a:lnTo>
                  <a:pt x="200" y="157"/>
                </a:lnTo>
                <a:close/>
                <a:moveTo>
                  <a:pt x="147" y="157"/>
                </a:moveTo>
                <a:cubicBezTo>
                  <a:pt x="151" y="157"/>
                  <a:pt x="153" y="155"/>
                  <a:pt x="153" y="151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3"/>
                  <a:pt x="151" y="60"/>
                  <a:pt x="147" y="6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9" y="60"/>
                  <a:pt x="126" y="63"/>
                  <a:pt x="126" y="67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5"/>
                  <a:pt x="129" y="157"/>
                  <a:pt x="133" y="157"/>
                </a:cubicBezTo>
                <a:lnTo>
                  <a:pt x="147" y="157"/>
                </a:lnTo>
                <a:close/>
                <a:moveTo>
                  <a:pt x="221" y="189"/>
                </a:moveTo>
                <a:cubicBezTo>
                  <a:pt x="6" y="189"/>
                  <a:pt x="6" y="189"/>
                  <a:pt x="6" y="189"/>
                </a:cubicBezTo>
                <a:cubicBezTo>
                  <a:pt x="2" y="189"/>
                  <a:pt x="0" y="192"/>
                  <a:pt x="0" y="195"/>
                </a:cubicBezTo>
                <a:cubicBezTo>
                  <a:pt x="0" y="199"/>
                  <a:pt x="2" y="202"/>
                  <a:pt x="6" y="202"/>
                </a:cubicBezTo>
                <a:cubicBezTo>
                  <a:pt x="221" y="202"/>
                  <a:pt x="221" y="202"/>
                  <a:pt x="221" y="202"/>
                </a:cubicBezTo>
                <a:cubicBezTo>
                  <a:pt x="225" y="202"/>
                  <a:pt x="227" y="199"/>
                  <a:pt x="227" y="195"/>
                </a:cubicBezTo>
                <a:cubicBezTo>
                  <a:pt x="227" y="192"/>
                  <a:pt x="225" y="189"/>
                  <a:pt x="221" y="189"/>
                </a:cubicBezTo>
                <a:close/>
                <a:moveTo>
                  <a:pt x="114" y="15"/>
                </a:moveTo>
                <a:cubicBezTo>
                  <a:pt x="120" y="15"/>
                  <a:pt x="125" y="20"/>
                  <a:pt x="125" y="27"/>
                </a:cubicBezTo>
                <a:cubicBezTo>
                  <a:pt x="125" y="33"/>
                  <a:pt x="120" y="38"/>
                  <a:pt x="114" y="38"/>
                </a:cubicBezTo>
                <a:cubicBezTo>
                  <a:pt x="107" y="38"/>
                  <a:pt x="102" y="33"/>
                  <a:pt x="102" y="27"/>
                </a:cubicBezTo>
                <a:cubicBezTo>
                  <a:pt x="102" y="20"/>
                  <a:pt x="107" y="15"/>
                  <a:pt x="114" y="15"/>
                </a:cubicBezTo>
                <a:close/>
                <a:moveTo>
                  <a:pt x="10" y="51"/>
                </a:moveTo>
                <a:cubicBezTo>
                  <a:pt x="114" y="51"/>
                  <a:pt x="114" y="51"/>
                  <a:pt x="114" y="51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217" y="51"/>
                  <a:pt x="217" y="51"/>
                  <a:pt x="217" y="51"/>
                </a:cubicBezTo>
                <a:cubicBezTo>
                  <a:pt x="217" y="51"/>
                  <a:pt x="217" y="51"/>
                  <a:pt x="217" y="51"/>
                </a:cubicBezTo>
                <a:cubicBezTo>
                  <a:pt x="221" y="51"/>
                  <a:pt x="224" y="48"/>
                  <a:pt x="224" y="44"/>
                </a:cubicBezTo>
                <a:cubicBezTo>
                  <a:pt x="224" y="42"/>
                  <a:pt x="222" y="39"/>
                  <a:pt x="219" y="38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cubicBezTo>
                  <a:pt x="115" y="0"/>
                  <a:pt x="115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0"/>
                  <a:pt x="3" y="43"/>
                  <a:pt x="3" y="46"/>
                </a:cubicBezTo>
                <a:cubicBezTo>
                  <a:pt x="4" y="49"/>
                  <a:pt x="7" y="51"/>
                  <a:pt x="10" y="51"/>
                </a:cubicBezTo>
                <a:close/>
                <a:moveTo>
                  <a:pt x="94" y="157"/>
                </a:moveTo>
                <a:cubicBezTo>
                  <a:pt x="98" y="157"/>
                  <a:pt x="101" y="155"/>
                  <a:pt x="101" y="15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3"/>
                  <a:pt x="98" y="60"/>
                  <a:pt x="94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7" y="60"/>
                  <a:pt x="74" y="63"/>
                  <a:pt x="74" y="67"/>
                </a:cubicBezTo>
                <a:cubicBezTo>
                  <a:pt x="74" y="151"/>
                  <a:pt x="74" y="151"/>
                  <a:pt x="74" y="151"/>
                </a:cubicBezTo>
                <a:cubicBezTo>
                  <a:pt x="74" y="155"/>
                  <a:pt x="77" y="157"/>
                  <a:pt x="80" y="157"/>
                </a:cubicBezTo>
                <a:lnTo>
                  <a:pt x="94" y="157"/>
                </a:lnTo>
                <a:close/>
                <a:moveTo>
                  <a:pt x="19" y="173"/>
                </a:moveTo>
                <a:cubicBezTo>
                  <a:pt x="19" y="177"/>
                  <a:pt x="22" y="180"/>
                  <a:pt x="25" y="180"/>
                </a:cubicBezTo>
                <a:cubicBezTo>
                  <a:pt x="202" y="180"/>
                  <a:pt x="202" y="180"/>
                  <a:pt x="202" y="180"/>
                </a:cubicBezTo>
                <a:cubicBezTo>
                  <a:pt x="205" y="180"/>
                  <a:pt x="208" y="177"/>
                  <a:pt x="208" y="173"/>
                </a:cubicBezTo>
                <a:cubicBezTo>
                  <a:pt x="208" y="169"/>
                  <a:pt x="205" y="167"/>
                  <a:pt x="202" y="167"/>
                </a:cubicBezTo>
                <a:cubicBezTo>
                  <a:pt x="25" y="167"/>
                  <a:pt x="25" y="167"/>
                  <a:pt x="25" y="167"/>
                </a:cubicBezTo>
                <a:cubicBezTo>
                  <a:pt x="22" y="167"/>
                  <a:pt x="19" y="169"/>
                  <a:pt x="19" y="173"/>
                </a:cubicBezTo>
                <a:close/>
                <a:moveTo>
                  <a:pt x="42" y="157"/>
                </a:moveTo>
                <a:cubicBezTo>
                  <a:pt x="45" y="157"/>
                  <a:pt x="48" y="155"/>
                  <a:pt x="48" y="151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3"/>
                  <a:pt x="45" y="60"/>
                  <a:pt x="42" y="60"/>
                </a:cubicBezTo>
                <a:cubicBezTo>
                  <a:pt x="27" y="60"/>
                  <a:pt x="27" y="60"/>
                  <a:pt x="27" y="60"/>
                </a:cubicBezTo>
                <a:cubicBezTo>
                  <a:pt x="24" y="60"/>
                  <a:pt x="21" y="63"/>
                  <a:pt x="21" y="67"/>
                </a:cubicBezTo>
                <a:cubicBezTo>
                  <a:pt x="21" y="151"/>
                  <a:pt x="21" y="151"/>
                  <a:pt x="21" y="151"/>
                </a:cubicBezTo>
                <a:cubicBezTo>
                  <a:pt x="21" y="155"/>
                  <a:pt x="24" y="157"/>
                  <a:pt x="27" y="157"/>
                </a:cubicBezTo>
                <a:lnTo>
                  <a:pt x="42" y="15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 bwMode="ltGray">
          <a:xfrm>
            <a:off x="5013630" y="5634250"/>
            <a:ext cx="3664227" cy="673302"/>
          </a:xfrm>
          <a:prstGeom prst="rect">
            <a:avLst/>
          </a:prstGeom>
          <a:solidFill>
            <a:srgbClr val="EB8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536575"/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Antecipação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na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identificação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de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riscos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e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avalia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ção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«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pós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-cloud»</a:t>
            </a:r>
            <a:endParaRPr lang="en-GB" sz="1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ltGray">
          <a:xfrm>
            <a:off x="5782019" y="4751289"/>
            <a:ext cx="2895838" cy="673302"/>
          </a:xfrm>
          <a:prstGeom prst="rect">
            <a:avLst/>
          </a:prstGeom>
          <a:solidFill>
            <a:srgbClr val="DC6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36000" rtlCol="0" anchor="ctr" anchorCtr="0"/>
          <a:lstStyle/>
          <a:p>
            <a:pPr marL="536575"/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Conhecimento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do auditor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interno</a:t>
            </a:r>
            <a:endParaRPr lang="en-GB" sz="14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ltGray">
          <a:xfrm>
            <a:off x="5782019" y="3690529"/>
            <a:ext cx="2895838" cy="673302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 anchorCtr="0"/>
          <a:lstStyle/>
          <a:p>
            <a:pPr marL="720725"/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Alteração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à framework de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controlo</a:t>
            </a:r>
            <a:endParaRPr lang="en-GB" sz="14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ltGray">
          <a:xfrm>
            <a:off x="5782019" y="2667869"/>
            <a:ext cx="2895838" cy="673302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444500"/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Alterações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aos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processos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de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negócio</a:t>
            </a:r>
            <a:endParaRPr lang="en-GB" sz="14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ltGray">
          <a:xfrm>
            <a:off x="5091720" y="1746809"/>
            <a:ext cx="3586137" cy="673302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360363"/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Alterações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nas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funções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e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responsabilidades</a:t>
            </a:r>
            <a:endParaRPr lang="en-GB" sz="14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0" b="99385" l="55292" r="99088">
                        <a14:foregroundMark x1="66241" y1="1844" x2="69891" y2="10656"/>
                        <a14:foregroundMark x1="81569" y1="19057" x2="86496" y2="24795"/>
                        <a14:foregroundMark x1="76277" y1="19672" x2="76277" y2="19672"/>
                        <a14:foregroundMark x1="75547" y1="21516" x2="79562" y2="23566"/>
                        <a14:foregroundMark x1="74088" y1="18238" x2="77920" y2="22131"/>
                        <a14:foregroundMark x1="78102" y1="11680" x2="78102" y2="11680"/>
                        <a14:foregroundMark x1="76825" y1="15164" x2="75730" y2="15779"/>
                        <a14:foregroundMark x1="64416" y1="14959" x2="66606" y2="17213"/>
                        <a14:foregroundMark x1="84489" y1="37500" x2="86314" y2="43443"/>
                        <a14:foregroundMark x1="83577" y1="48770" x2="86131" y2="56352"/>
                        <a14:foregroundMark x1="97628" y1="45902" x2="99088" y2="47746"/>
                        <a14:foregroundMark x1="85036" y1="60041" x2="84672" y2="73361"/>
                        <a14:foregroundMark x1="92883" y1="72746" x2="94343" y2="72746"/>
                        <a14:foregroundMark x1="81387" y1="74180" x2="69708" y2="84836"/>
                        <a14:foregroundMark x1="72628" y1="95697" x2="72080" y2="99385"/>
                        <a14:foregroundMark x1="83212" y1="65164" x2="79380" y2="68648"/>
                        <a14:foregroundMark x1="81204" y1="80123" x2="87956" y2="82172"/>
                        <a14:foregroundMark x1="86679" y1="55943" x2="85401" y2="6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/>
          <a:stretch/>
        </p:blipFill>
        <p:spPr>
          <a:xfrm>
            <a:off x="4203824" y="1712206"/>
            <a:ext cx="2297378" cy="4651963"/>
          </a:xfrm>
          <a:prstGeom prst="rect">
            <a:avLst/>
          </a:prstGeom>
        </p:spPr>
      </p:pic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</p:spPr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36" name="Date Placeholder 6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</p:spPr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4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5" grpId="0" animBg="1"/>
      <p:bldP spid="46" grpId="0" animBg="1"/>
      <p:bldP spid="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Computing</a:t>
            </a:r>
            <a:br>
              <a:rPr lang="en-GB" dirty="0" smtClean="0"/>
            </a:br>
            <a:r>
              <a:rPr lang="en-GB" b="0" i="0" dirty="0"/>
              <a:t>Drivers de </a:t>
            </a:r>
            <a:r>
              <a:rPr lang="en-GB" b="0" i="0" dirty="0" err="1"/>
              <a:t>risco</a:t>
            </a:r>
            <a:r>
              <a:rPr lang="en-GB" b="0" i="0" dirty="0"/>
              <a:t> para o auditor </a:t>
            </a:r>
            <a:r>
              <a:rPr lang="en-GB" b="0" i="0" dirty="0" err="1"/>
              <a:t>interno</a:t>
            </a:r>
            <a:endParaRPr lang="en-GB" b="0" i="0" dirty="0"/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655070" y="4010065"/>
            <a:ext cx="5676900" cy="1577975"/>
          </a:xfrm>
          <a:custGeom>
            <a:avLst/>
            <a:gdLst>
              <a:gd name="T0" fmla="*/ 3576 w 3576"/>
              <a:gd name="T1" fmla="*/ 0 h 994"/>
              <a:gd name="T2" fmla="*/ 2560 w 3576"/>
              <a:gd name="T3" fmla="*/ 0 h 994"/>
              <a:gd name="T4" fmla="*/ 2482 w 3576"/>
              <a:gd name="T5" fmla="*/ 8 h 994"/>
              <a:gd name="T6" fmla="*/ 2420 w 3576"/>
              <a:gd name="T7" fmla="*/ 32 h 994"/>
              <a:gd name="T8" fmla="*/ 2374 w 3576"/>
              <a:gd name="T9" fmla="*/ 68 h 994"/>
              <a:gd name="T10" fmla="*/ 2344 w 3576"/>
              <a:gd name="T11" fmla="*/ 114 h 994"/>
              <a:gd name="T12" fmla="*/ 2336 w 3576"/>
              <a:gd name="T13" fmla="*/ 134 h 994"/>
              <a:gd name="T14" fmla="*/ 2324 w 3576"/>
              <a:gd name="T15" fmla="*/ 154 h 994"/>
              <a:gd name="T16" fmla="*/ 2300 w 3576"/>
              <a:gd name="T17" fmla="*/ 192 h 994"/>
              <a:gd name="T18" fmla="*/ 2270 w 3576"/>
              <a:gd name="T19" fmla="*/ 224 h 994"/>
              <a:gd name="T20" fmla="*/ 2236 w 3576"/>
              <a:gd name="T21" fmla="*/ 254 h 994"/>
              <a:gd name="T22" fmla="*/ 2198 w 3576"/>
              <a:gd name="T23" fmla="*/ 278 h 994"/>
              <a:gd name="T24" fmla="*/ 2156 w 3576"/>
              <a:gd name="T25" fmla="*/ 298 h 994"/>
              <a:gd name="T26" fmla="*/ 2112 w 3576"/>
              <a:gd name="T27" fmla="*/ 312 h 994"/>
              <a:gd name="T28" fmla="*/ 2066 w 3576"/>
              <a:gd name="T29" fmla="*/ 318 h 994"/>
              <a:gd name="T30" fmla="*/ 326 w 3576"/>
              <a:gd name="T31" fmla="*/ 320 h 994"/>
              <a:gd name="T32" fmla="*/ 324 w 3576"/>
              <a:gd name="T33" fmla="*/ 320 h 994"/>
              <a:gd name="T34" fmla="*/ 258 w 3576"/>
              <a:gd name="T35" fmla="*/ 326 h 994"/>
              <a:gd name="T36" fmla="*/ 198 w 3576"/>
              <a:gd name="T37" fmla="*/ 344 h 994"/>
              <a:gd name="T38" fmla="*/ 144 w 3576"/>
              <a:gd name="T39" fmla="*/ 374 h 994"/>
              <a:gd name="T40" fmla="*/ 96 w 3576"/>
              <a:gd name="T41" fmla="*/ 414 h 994"/>
              <a:gd name="T42" fmla="*/ 56 w 3576"/>
              <a:gd name="T43" fmla="*/ 462 h 994"/>
              <a:gd name="T44" fmla="*/ 26 w 3576"/>
              <a:gd name="T45" fmla="*/ 518 h 994"/>
              <a:gd name="T46" fmla="*/ 6 w 3576"/>
              <a:gd name="T47" fmla="*/ 578 h 994"/>
              <a:gd name="T48" fmla="*/ 0 w 3576"/>
              <a:gd name="T49" fmla="*/ 644 h 994"/>
              <a:gd name="T50" fmla="*/ 0 w 3576"/>
              <a:gd name="T51" fmla="*/ 670 h 994"/>
              <a:gd name="T52" fmla="*/ 6 w 3576"/>
              <a:gd name="T53" fmla="*/ 736 h 994"/>
              <a:gd name="T54" fmla="*/ 26 w 3576"/>
              <a:gd name="T55" fmla="*/ 796 h 994"/>
              <a:gd name="T56" fmla="*/ 56 w 3576"/>
              <a:gd name="T57" fmla="*/ 852 h 994"/>
              <a:gd name="T58" fmla="*/ 96 w 3576"/>
              <a:gd name="T59" fmla="*/ 900 h 994"/>
              <a:gd name="T60" fmla="*/ 144 w 3576"/>
              <a:gd name="T61" fmla="*/ 938 h 994"/>
              <a:gd name="T62" fmla="*/ 198 w 3576"/>
              <a:gd name="T63" fmla="*/ 968 h 994"/>
              <a:gd name="T64" fmla="*/ 258 w 3576"/>
              <a:gd name="T65" fmla="*/ 988 h 994"/>
              <a:gd name="T66" fmla="*/ 324 w 3576"/>
              <a:gd name="T67" fmla="*/ 994 h 994"/>
              <a:gd name="T68" fmla="*/ 2050 w 3576"/>
              <a:gd name="T69" fmla="*/ 994 h 994"/>
              <a:gd name="T70" fmla="*/ 2116 w 3576"/>
              <a:gd name="T71" fmla="*/ 988 h 994"/>
              <a:gd name="T72" fmla="*/ 2176 w 3576"/>
              <a:gd name="T73" fmla="*/ 968 h 994"/>
              <a:gd name="T74" fmla="*/ 2232 w 3576"/>
              <a:gd name="T75" fmla="*/ 938 h 994"/>
              <a:gd name="T76" fmla="*/ 2280 w 3576"/>
              <a:gd name="T77" fmla="*/ 900 h 994"/>
              <a:gd name="T78" fmla="*/ 2318 w 3576"/>
              <a:gd name="T79" fmla="*/ 852 h 994"/>
              <a:gd name="T80" fmla="*/ 2348 w 3576"/>
              <a:gd name="T81" fmla="*/ 796 h 994"/>
              <a:gd name="T82" fmla="*/ 2368 w 3576"/>
              <a:gd name="T83" fmla="*/ 736 h 994"/>
              <a:gd name="T84" fmla="*/ 2374 w 3576"/>
              <a:gd name="T85" fmla="*/ 670 h 994"/>
              <a:gd name="T86" fmla="*/ 2374 w 3576"/>
              <a:gd name="T87" fmla="*/ 220 h 994"/>
              <a:gd name="T88" fmla="*/ 2378 w 3576"/>
              <a:gd name="T89" fmla="*/ 186 h 994"/>
              <a:gd name="T90" fmla="*/ 2386 w 3576"/>
              <a:gd name="T91" fmla="*/ 156 h 994"/>
              <a:gd name="T92" fmla="*/ 2402 w 3576"/>
              <a:gd name="T93" fmla="*/ 128 h 994"/>
              <a:gd name="T94" fmla="*/ 2422 w 3576"/>
              <a:gd name="T95" fmla="*/ 104 h 994"/>
              <a:gd name="T96" fmla="*/ 2446 w 3576"/>
              <a:gd name="T97" fmla="*/ 84 h 994"/>
              <a:gd name="T98" fmla="*/ 2474 w 3576"/>
              <a:gd name="T99" fmla="*/ 70 h 994"/>
              <a:gd name="T100" fmla="*/ 2504 w 3576"/>
              <a:gd name="T101" fmla="*/ 60 h 994"/>
              <a:gd name="T102" fmla="*/ 2536 w 3576"/>
              <a:gd name="T103" fmla="*/ 58 h 994"/>
              <a:gd name="T104" fmla="*/ 3576 w 3576"/>
              <a:gd name="T105" fmla="*/ 58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4">
                <a:moveTo>
                  <a:pt x="3576" y="0"/>
                </a:moveTo>
                <a:lnTo>
                  <a:pt x="3576" y="0"/>
                </a:lnTo>
                <a:lnTo>
                  <a:pt x="2560" y="0"/>
                </a:lnTo>
                <a:lnTo>
                  <a:pt x="2560" y="0"/>
                </a:lnTo>
                <a:lnTo>
                  <a:pt x="2520" y="2"/>
                </a:lnTo>
                <a:lnTo>
                  <a:pt x="2482" y="8"/>
                </a:lnTo>
                <a:lnTo>
                  <a:pt x="2450" y="18"/>
                </a:lnTo>
                <a:lnTo>
                  <a:pt x="2420" y="32"/>
                </a:lnTo>
                <a:lnTo>
                  <a:pt x="2396" y="48"/>
                </a:lnTo>
                <a:lnTo>
                  <a:pt x="2374" y="68"/>
                </a:lnTo>
                <a:lnTo>
                  <a:pt x="2358" y="90"/>
                </a:lnTo>
                <a:lnTo>
                  <a:pt x="2344" y="114"/>
                </a:lnTo>
                <a:lnTo>
                  <a:pt x="2344" y="114"/>
                </a:lnTo>
                <a:lnTo>
                  <a:pt x="2336" y="134"/>
                </a:lnTo>
                <a:lnTo>
                  <a:pt x="2336" y="134"/>
                </a:lnTo>
                <a:lnTo>
                  <a:pt x="2324" y="154"/>
                </a:lnTo>
                <a:lnTo>
                  <a:pt x="2312" y="172"/>
                </a:lnTo>
                <a:lnTo>
                  <a:pt x="2300" y="192"/>
                </a:lnTo>
                <a:lnTo>
                  <a:pt x="2286" y="208"/>
                </a:lnTo>
                <a:lnTo>
                  <a:pt x="2270" y="224"/>
                </a:lnTo>
                <a:lnTo>
                  <a:pt x="2254" y="240"/>
                </a:lnTo>
                <a:lnTo>
                  <a:pt x="2236" y="254"/>
                </a:lnTo>
                <a:lnTo>
                  <a:pt x="2218" y="268"/>
                </a:lnTo>
                <a:lnTo>
                  <a:pt x="2198" y="278"/>
                </a:lnTo>
                <a:lnTo>
                  <a:pt x="2178" y="290"/>
                </a:lnTo>
                <a:lnTo>
                  <a:pt x="2156" y="298"/>
                </a:lnTo>
                <a:lnTo>
                  <a:pt x="2136" y="306"/>
                </a:lnTo>
                <a:lnTo>
                  <a:pt x="2112" y="312"/>
                </a:lnTo>
                <a:lnTo>
                  <a:pt x="2090" y="316"/>
                </a:lnTo>
                <a:lnTo>
                  <a:pt x="2066" y="318"/>
                </a:lnTo>
                <a:lnTo>
                  <a:pt x="2042" y="320"/>
                </a:lnTo>
                <a:lnTo>
                  <a:pt x="326" y="320"/>
                </a:lnTo>
                <a:lnTo>
                  <a:pt x="324" y="320"/>
                </a:lnTo>
                <a:lnTo>
                  <a:pt x="324" y="320"/>
                </a:lnTo>
                <a:lnTo>
                  <a:pt x="292" y="320"/>
                </a:lnTo>
                <a:lnTo>
                  <a:pt x="258" y="326"/>
                </a:lnTo>
                <a:lnTo>
                  <a:pt x="228" y="334"/>
                </a:lnTo>
                <a:lnTo>
                  <a:pt x="198" y="344"/>
                </a:lnTo>
                <a:lnTo>
                  <a:pt x="170" y="358"/>
                </a:lnTo>
                <a:lnTo>
                  <a:pt x="144" y="374"/>
                </a:lnTo>
                <a:lnTo>
                  <a:pt x="118" y="394"/>
                </a:lnTo>
                <a:lnTo>
                  <a:pt x="96" y="414"/>
                </a:lnTo>
                <a:lnTo>
                  <a:pt x="74" y="438"/>
                </a:lnTo>
                <a:lnTo>
                  <a:pt x="56" y="462"/>
                </a:lnTo>
                <a:lnTo>
                  <a:pt x="40" y="488"/>
                </a:lnTo>
                <a:lnTo>
                  <a:pt x="26" y="518"/>
                </a:lnTo>
                <a:lnTo>
                  <a:pt x="14" y="546"/>
                </a:lnTo>
                <a:lnTo>
                  <a:pt x="6" y="578"/>
                </a:lnTo>
                <a:lnTo>
                  <a:pt x="2" y="610"/>
                </a:lnTo>
                <a:lnTo>
                  <a:pt x="0" y="644"/>
                </a:lnTo>
                <a:lnTo>
                  <a:pt x="0" y="670"/>
                </a:lnTo>
                <a:lnTo>
                  <a:pt x="0" y="670"/>
                </a:lnTo>
                <a:lnTo>
                  <a:pt x="2" y="704"/>
                </a:lnTo>
                <a:lnTo>
                  <a:pt x="6" y="736"/>
                </a:lnTo>
                <a:lnTo>
                  <a:pt x="14" y="766"/>
                </a:lnTo>
                <a:lnTo>
                  <a:pt x="26" y="796"/>
                </a:lnTo>
                <a:lnTo>
                  <a:pt x="40" y="824"/>
                </a:lnTo>
                <a:lnTo>
                  <a:pt x="56" y="852"/>
                </a:lnTo>
                <a:lnTo>
                  <a:pt x="74" y="876"/>
                </a:lnTo>
                <a:lnTo>
                  <a:pt x="96" y="900"/>
                </a:lnTo>
                <a:lnTo>
                  <a:pt x="118" y="920"/>
                </a:lnTo>
                <a:lnTo>
                  <a:pt x="144" y="938"/>
                </a:lnTo>
                <a:lnTo>
                  <a:pt x="170" y="956"/>
                </a:lnTo>
                <a:lnTo>
                  <a:pt x="198" y="968"/>
                </a:lnTo>
                <a:lnTo>
                  <a:pt x="228" y="980"/>
                </a:lnTo>
                <a:lnTo>
                  <a:pt x="258" y="988"/>
                </a:lnTo>
                <a:lnTo>
                  <a:pt x="292" y="992"/>
                </a:lnTo>
                <a:lnTo>
                  <a:pt x="324" y="994"/>
                </a:lnTo>
                <a:lnTo>
                  <a:pt x="2050" y="994"/>
                </a:lnTo>
                <a:lnTo>
                  <a:pt x="2050" y="994"/>
                </a:lnTo>
                <a:lnTo>
                  <a:pt x="2084" y="992"/>
                </a:lnTo>
                <a:lnTo>
                  <a:pt x="2116" y="988"/>
                </a:lnTo>
                <a:lnTo>
                  <a:pt x="2146" y="980"/>
                </a:lnTo>
                <a:lnTo>
                  <a:pt x="2176" y="968"/>
                </a:lnTo>
                <a:lnTo>
                  <a:pt x="2204" y="956"/>
                </a:lnTo>
                <a:lnTo>
                  <a:pt x="2232" y="938"/>
                </a:lnTo>
                <a:lnTo>
                  <a:pt x="2256" y="920"/>
                </a:lnTo>
                <a:lnTo>
                  <a:pt x="2280" y="900"/>
                </a:lnTo>
                <a:lnTo>
                  <a:pt x="2300" y="876"/>
                </a:lnTo>
                <a:lnTo>
                  <a:pt x="2318" y="852"/>
                </a:lnTo>
                <a:lnTo>
                  <a:pt x="2334" y="824"/>
                </a:lnTo>
                <a:lnTo>
                  <a:pt x="2348" y="796"/>
                </a:lnTo>
                <a:lnTo>
                  <a:pt x="2360" y="766"/>
                </a:lnTo>
                <a:lnTo>
                  <a:pt x="2368" y="736"/>
                </a:lnTo>
                <a:lnTo>
                  <a:pt x="2372" y="704"/>
                </a:lnTo>
                <a:lnTo>
                  <a:pt x="2374" y="670"/>
                </a:lnTo>
                <a:lnTo>
                  <a:pt x="2374" y="220"/>
                </a:lnTo>
                <a:lnTo>
                  <a:pt x="2374" y="220"/>
                </a:lnTo>
                <a:lnTo>
                  <a:pt x="2374" y="202"/>
                </a:lnTo>
                <a:lnTo>
                  <a:pt x="2378" y="186"/>
                </a:lnTo>
                <a:lnTo>
                  <a:pt x="2382" y="172"/>
                </a:lnTo>
                <a:lnTo>
                  <a:pt x="2386" y="156"/>
                </a:lnTo>
                <a:lnTo>
                  <a:pt x="2394" y="142"/>
                </a:lnTo>
                <a:lnTo>
                  <a:pt x="2402" y="128"/>
                </a:lnTo>
                <a:lnTo>
                  <a:pt x="2412" y="116"/>
                </a:lnTo>
                <a:lnTo>
                  <a:pt x="2422" y="104"/>
                </a:lnTo>
                <a:lnTo>
                  <a:pt x="2434" y="94"/>
                </a:lnTo>
                <a:lnTo>
                  <a:pt x="2446" y="84"/>
                </a:lnTo>
                <a:lnTo>
                  <a:pt x="2458" y="76"/>
                </a:lnTo>
                <a:lnTo>
                  <a:pt x="2474" y="70"/>
                </a:lnTo>
                <a:lnTo>
                  <a:pt x="2488" y="64"/>
                </a:lnTo>
                <a:lnTo>
                  <a:pt x="2504" y="60"/>
                </a:lnTo>
                <a:lnTo>
                  <a:pt x="2520" y="58"/>
                </a:lnTo>
                <a:lnTo>
                  <a:pt x="2536" y="58"/>
                </a:lnTo>
                <a:lnTo>
                  <a:pt x="2536" y="58"/>
                </a:lnTo>
                <a:lnTo>
                  <a:pt x="3576" y="58"/>
                </a:lnTo>
                <a:lnTo>
                  <a:pt x="3576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>
            <a:off x="655070" y="3409990"/>
            <a:ext cx="5676900" cy="1108075"/>
          </a:xfrm>
          <a:custGeom>
            <a:avLst/>
            <a:gdLst>
              <a:gd name="T0" fmla="*/ 3576 w 3576"/>
              <a:gd name="T1" fmla="*/ 378 h 698"/>
              <a:gd name="T2" fmla="*/ 2560 w 3576"/>
              <a:gd name="T3" fmla="*/ 378 h 698"/>
              <a:gd name="T4" fmla="*/ 2482 w 3576"/>
              <a:gd name="T5" fmla="*/ 386 h 698"/>
              <a:gd name="T6" fmla="*/ 2420 w 3576"/>
              <a:gd name="T7" fmla="*/ 410 h 698"/>
              <a:gd name="T8" fmla="*/ 2374 w 3576"/>
              <a:gd name="T9" fmla="*/ 446 h 698"/>
              <a:gd name="T10" fmla="*/ 2344 w 3576"/>
              <a:gd name="T11" fmla="*/ 492 h 698"/>
              <a:gd name="T12" fmla="*/ 2336 w 3576"/>
              <a:gd name="T13" fmla="*/ 512 h 698"/>
              <a:gd name="T14" fmla="*/ 2324 w 3576"/>
              <a:gd name="T15" fmla="*/ 532 h 698"/>
              <a:gd name="T16" fmla="*/ 2300 w 3576"/>
              <a:gd name="T17" fmla="*/ 570 h 698"/>
              <a:gd name="T18" fmla="*/ 2270 w 3576"/>
              <a:gd name="T19" fmla="*/ 602 h 698"/>
              <a:gd name="T20" fmla="*/ 2236 w 3576"/>
              <a:gd name="T21" fmla="*/ 632 h 698"/>
              <a:gd name="T22" fmla="*/ 2198 w 3576"/>
              <a:gd name="T23" fmla="*/ 656 h 698"/>
              <a:gd name="T24" fmla="*/ 2156 w 3576"/>
              <a:gd name="T25" fmla="*/ 676 h 698"/>
              <a:gd name="T26" fmla="*/ 2112 w 3576"/>
              <a:gd name="T27" fmla="*/ 690 h 698"/>
              <a:gd name="T28" fmla="*/ 2066 w 3576"/>
              <a:gd name="T29" fmla="*/ 696 h 698"/>
              <a:gd name="T30" fmla="*/ 2042 w 3576"/>
              <a:gd name="T31" fmla="*/ 698 h 698"/>
              <a:gd name="T32" fmla="*/ 324 w 3576"/>
              <a:gd name="T33" fmla="*/ 698 h 698"/>
              <a:gd name="T34" fmla="*/ 258 w 3576"/>
              <a:gd name="T35" fmla="*/ 690 h 698"/>
              <a:gd name="T36" fmla="*/ 198 w 3576"/>
              <a:gd name="T37" fmla="*/ 672 h 698"/>
              <a:gd name="T38" fmla="*/ 144 w 3576"/>
              <a:gd name="T39" fmla="*/ 642 h 698"/>
              <a:gd name="T40" fmla="*/ 96 w 3576"/>
              <a:gd name="T41" fmla="*/ 602 h 698"/>
              <a:gd name="T42" fmla="*/ 56 w 3576"/>
              <a:gd name="T43" fmla="*/ 554 h 698"/>
              <a:gd name="T44" fmla="*/ 26 w 3576"/>
              <a:gd name="T45" fmla="*/ 500 h 698"/>
              <a:gd name="T46" fmla="*/ 6 w 3576"/>
              <a:gd name="T47" fmla="*/ 438 h 698"/>
              <a:gd name="T48" fmla="*/ 0 w 3576"/>
              <a:gd name="T49" fmla="*/ 372 h 698"/>
              <a:gd name="T50" fmla="*/ 0 w 3576"/>
              <a:gd name="T51" fmla="*/ 324 h 698"/>
              <a:gd name="T52" fmla="*/ 6 w 3576"/>
              <a:gd name="T53" fmla="*/ 258 h 698"/>
              <a:gd name="T54" fmla="*/ 26 w 3576"/>
              <a:gd name="T55" fmla="*/ 198 h 698"/>
              <a:gd name="T56" fmla="*/ 56 w 3576"/>
              <a:gd name="T57" fmla="*/ 144 h 698"/>
              <a:gd name="T58" fmla="*/ 96 w 3576"/>
              <a:gd name="T59" fmla="*/ 96 h 698"/>
              <a:gd name="T60" fmla="*/ 144 w 3576"/>
              <a:gd name="T61" fmla="*/ 56 h 698"/>
              <a:gd name="T62" fmla="*/ 198 w 3576"/>
              <a:gd name="T63" fmla="*/ 26 h 698"/>
              <a:gd name="T64" fmla="*/ 258 w 3576"/>
              <a:gd name="T65" fmla="*/ 6 h 698"/>
              <a:gd name="T66" fmla="*/ 324 w 3576"/>
              <a:gd name="T67" fmla="*/ 0 h 698"/>
              <a:gd name="T68" fmla="*/ 2042 w 3576"/>
              <a:gd name="T69" fmla="*/ 0 h 698"/>
              <a:gd name="T70" fmla="*/ 2066 w 3576"/>
              <a:gd name="T71" fmla="*/ 2 h 698"/>
              <a:gd name="T72" fmla="*/ 2112 w 3576"/>
              <a:gd name="T73" fmla="*/ 8 h 698"/>
              <a:gd name="T74" fmla="*/ 2156 w 3576"/>
              <a:gd name="T75" fmla="*/ 22 h 698"/>
              <a:gd name="T76" fmla="*/ 2198 w 3576"/>
              <a:gd name="T77" fmla="*/ 40 h 698"/>
              <a:gd name="T78" fmla="*/ 2236 w 3576"/>
              <a:gd name="T79" fmla="*/ 64 h 698"/>
              <a:gd name="T80" fmla="*/ 2270 w 3576"/>
              <a:gd name="T81" fmla="*/ 94 h 698"/>
              <a:gd name="T82" fmla="*/ 2300 w 3576"/>
              <a:gd name="T83" fmla="*/ 128 h 698"/>
              <a:gd name="T84" fmla="*/ 2324 w 3576"/>
              <a:gd name="T85" fmla="*/ 166 h 698"/>
              <a:gd name="T86" fmla="*/ 2336 w 3576"/>
              <a:gd name="T87" fmla="*/ 186 h 698"/>
              <a:gd name="T88" fmla="*/ 2344 w 3576"/>
              <a:gd name="T89" fmla="*/ 206 h 698"/>
              <a:gd name="T90" fmla="*/ 2374 w 3576"/>
              <a:gd name="T91" fmla="*/ 252 h 698"/>
              <a:gd name="T92" fmla="*/ 2420 w 3576"/>
              <a:gd name="T93" fmla="*/ 288 h 698"/>
              <a:gd name="T94" fmla="*/ 2482 w 3576"/>
              <a:gd name="T95" fmla="*/ 310 h 698"/>
              <a:gd name="T96" fmla="*/ 2560 w 3576"/>
              <a:gd name="T97" fmla="*/ 318 h 698"/>
              <a:gd name="T98" fmla="*/ 3576 w 3576"/>
              <a:gd name="T99" fmla="*/ 31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76" h="698">
                <a:moveTo>
                  <a:pt x="3576" y="378"/>
                </a:moveTo>
                <a:lnTo>
                  <a:pt x="3576" y="378"/>
                </a:lnTo>
                <a:lnTo>
                  <a:pt x="2560" y="378"/>
                </a:lnTo>
                <a:lnTo>
                  <a:pt x="2560" y="378"/>
                </a:lnTo>
                <a:lnTo>
                  <a:pt x="2520" y="380"/>
                </a:lnTo>
                <a:lnTo>
                  <a:pt x="2482" y="386"/>
                </a:lnTo>
                <a:lnTo>
                  <a:pt x="2450" y="396"/>
                </a:lnTo>
                <a:lnTo>
                  <a:pt x="2420" y="410"/>
                </a:lnTo>
                <a:lnTo>
                  <a:pt x="2396" y="426"/>
                </a:lnTo>
                <a:lnTo>
                  <a:pt x="2374" y="446"/>
                </a:lnTo>
                <a:lnTo>
                  <a:pt x="2358" y="468"/>
                </a:lnTo>
                <a:lnTo>
                  <a:pt x="2344" y="492"/>
                </a:lnTo>
                <a:lnTo>
                  <a:pt x="2344" y="492"/>
                </a:lnTo>
                <a:lnTo>
                  <a:pt x="2336" y="512"/>
                </a:lnTo>
                <a:lnTo>
                  <a:pt x="2336" y="512"/>
                </a:lnTo>
                <a:lnTo>
                  <a:pt x="2324" y="532"/>
                </a:lnTo>
                <a:lnTo>
                  <a:pt x="2312" y="550"/>
                </a:lnTo>
                <a:lnTo>
                  <a:pt x="2300" y="570"/>
                </a:lnTo>
                <a:lnTo>
                  <a:pt x="2286" y="586"/>
                </a:lnTo>
                <a:lnTo>
                  <a:pt x="2270" y="602"/>
                </a:lnTo>
                <a:lnTo>
                  <a:pt x="2254" y="618"/>
                </a:lnTo>
                <a:lnTo>
                  <a:pt x="2236" y="632"/>
                </a:lnTo>
                <a:lnTo>
                  <a:pt x="2218" y="646"/>
                </a:lnTo>
                <a:lnTo>
                  <a:pt x="2198" y="656"/>
                </a:lnTo>
                <a:lnTo>
                  <a:pt x="2178" y="668"/>
                </a:lnTo>
                <a:lnTo>
                  <a:pt x="2156" y="676"/>
                </a:lnTo>
                <a:lnTo>
                  <a:pt x="2136" y="684"/>
                </a:lnTo>
                <a:lnTo>
                  <a:pt x="2112" y="690"/>
                </a:lnTo>
                <a:lnTo>
                  <a:pt x="2090" y="694"/>
                </a:lnTo>
                <a:lnTo>
                  <a:pt x="2066" y="696"/>
                </a:lnTo>
                <a:lnTo>
                  <a:pt x="2042" y="698"/>
                </a:lnTo>
                <a:lnTo>
                  <a:pt x="2042" y="698"/>
                </a:lnTo>
                <a:lnTo>
                  <a:pt x="324" y="698"/>
                </a:lnTo>
                <a:lnTo>
                  <a:pt x="324" y="698"/>
                </a:lnTo>
                <a:lnTo>
                  <a:pt x="292" y="696"/>
                </a:lnTo>
                <a:lnTo>
                  <a:pt x="258" y="690"/>
                </a:lnTo>
                <a:lnTo>
                  <a:pt x="228" y="682"/>
                </a:lnTo>
                <a:lnTo>
                  <a:pt x="198" y="672"/>
                </a:lnTo>
                <a:lnTo>
                  <a:pt x="170" y="658"/>
                </a:lnTo>
                <a:lnTo>
                  <a:pt x="144" y="642"/>
                </a:lnTo>
                <a:lnTo>
                  <a:pt x="118" y="624"/>
                </a:lnTo>
                <a:lnTo>
                  <a:pt x="96" y="602"/>
                </a:lnTo>
                <a:lnTo>
                  <a:pt x="74" y="580"/>
                </a:lnTo>
                <a:lnTo>
                  <a:pt x="56" y="554"/>
                </a:lnTo>
                <a:lnTo>
                  <a:pt x="40" y="528"/>
                </a:lnTo>
                <a:lnTo>
                  <a:pt x="26" y="500"/>
                </a:lnTo>
                <a:lnTo>
                  <a:pt x="14" y="470"/>
                </a:lnTo>
                <a:lnTo>
                  <a:pt x="6" y="438"/>
                </a:lnTo>
                <a:lnTo>
                  <a:pt x="2" y="406"/>
                </a:lnTo>
                <a:lnTo>
                  <a:pt x="0" y="372"/>
                </a:lnTo>
                <a:lnTo>
                  <a:pt x="0" y="324"/>
                </a:lnTo>
                <a:lnTo>
                  <a:pt x="0" y="324"/>
                </a:lnTo>
                <a:lnTo>
                  <a:pt x="2" y="292"/>
                </a:lnTo>
                <a:lnTo>
                  <a:pt x="6" y="258"/>
                </a:lnTo>
                <a:lnTo>
                  <a:pt x="14" y="228"/>
                </a:lnTo>
                <a:lnTo>
                  <a:pt x="26" y="198"/>
                </a:lnTo>
                <a:lnTo>
                  <a:pt x="40" y="170"/>
                </a:lnTo>
                <a:lnTo>
                  <a:pt x="56" y="144"/>
                </a:lnTo>
                <a:lnTo>
                  <a:pt x="74" y="118"/>
                </a:lnTo>
                <a:lnTo>
                  <a:pt x="96" y="96"/>
                </a:lnTo>
                <a:lnTo>
                  <a:pt x="118" y="74"/>
                </a:lnTo>
                <a:lnTo>
                  <a:pt x="144" y="56"/>
                </a:lnTo>
                <a:lnTo>
                  <a:pt x="170" y="40"/>
                </a:lnTo>
                <a:lnTo>
                  <a:pt x="198" y="26"/>
                </a:lnTo>
                <a:lnTo>
                  <a:pt x="228" y="14"/>
                </a:lnTo>
                <a:lnTo>
                  <a:pt x="258" y="6"/>
                </a:lnTo>
                <a:lnTo>
                  <a:pt x="292" y="2"/>
                </a:lnTo>
                <a:lnTo>
                  <a:pt x="324" y="0"/>
                </a:lnTo>
                <a:lnTo>
                  <a:pt x="324" y="0"/>
                </a:lnTo>
                <a:lnTo>
                  <a:pt x="2042" y="0"/>
                </a:lnTo>
                <a:lnTo>
                  <a:pt x="2042" y="0"/>
                </a:lnTo>
                <a:lnTo>
                  <a:pt x="2066" y="2"/>
                </a:lnTo>
                <a:lnTo>
                  <a:pt x="2090" y="4"/>
                </a:lnTo>
                <a:lnTo>
                  <a:pt x="2112" y="8"/>
                </a:lnTo>
                <a:lnTo>
                  <a:pt x="2136" y="14"/>
                </a:lnTo>
                <a:lnTo>
                  <a:pt x="2156" y="22"/>
                </a:lnTo>
                <a:lnTo>
                  <a:pt x="2178" y="30"/>
                </a:lnTo>
                <a:lnTo>
                  <a:pt x="2198" y="40"/>
                </a:lnTo>
                <a:lnTo>
                  <a:pt x="2218" y="52"/>
                </a:lnTo>
                <a:lnTo>
                  <a:pt x="2236" y="64"/>
                </a:lnTo>
                <a:lnTo>
                  <a:pt x="2254" y="80"/>
                </a:lnTo>
                <a:lnTo>
                  <a:pt x="2270" y="94"/>
                </a:lnTo>
                <a:lnTo>
                  <a:pt x="2286" y="110"/>
                </a:lnTo>
                <a:lnTo>
                  <a:pt x="2300" y="128"/>
                </a:lnTo>
                <a:lnTo>
                  <a:pt x="2312" y="146"/>
                </a:lnTo>
                <a:lnTo>
                  <a:pt x="2324" y="166"/>
                </a:lnTo>
                <a:lnTo>
                  <a:pt x="2336" y="186"/>
                </a:lnTo>
                <a:lnTo>
                  <a:pt x="2336" y="186"/>
                </a:lnTo>
                <a:lnTo>
                  <a:pt x="2344" y="206"/>
                </a:lnTo>
                <a:lnTo>
                  <a:pt x="2344" y="206"/>
                </a:lnTo>
                <a:lnTo>
                  <a:pt x="2358" y="230"/>
                </a:lnTo>
                <a:lnTo>
                  <a:pt x="2374" y="252"/>
                </a:lnTo>
                <a:lnTo>
                  <a:pt x="2396" y="272"/>
                </a:lnTo>
                <a:lnTo>
                  <a:pt x="2420" y="288"/>
                </a:lnTo>
                <a:lnTo>
                  <a:pt x="2450" y="300"/>
                </a:lnTo>
                <a:lnTo>
                  <a:pt x="2482" y="310"/>
                </a:lnTo>
                <a:lnTo>
                  <a:pt x="2520" y="316"/>
                </a:lnTo>
                <a:lnTo>
                  <a:pt x="2560" y="318"/>
                </a:lnTo>
                <a:lnTo>
                  <a:pt x="2560" y="318"/>
                </a:lnTo>
                <a:lnTo>
                  <a:pt x="3576" y="318"/>
                </a:lnTo>
                <a:lnTo>
                  <a:pt x="3576" y="378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29"/>
          <p:cNvSpPr>
            <a:spLocks/>
          </p:cNvSpPr>
          <p:nvPr/>
        </p:nvSpPr>
        <p:spPr bwMode="auto">
          <a:xfrm>
            <a:off x="655070" y="2340015"/>
            <a:ext cx="5676900" cy="1574800"/>
          </a:xfrm>
          <a:custGeom>
            <a:avLst/>
            <a:gdLst>
              <a:gd name="T0" fmla="*/ 3576 w 3576"/>
              <a:gd name="T1" fmla="*/ 992 h 992"/>
              <a:gd name="T2" fmla="*/ 2560 w 3576"/>
              <a:gd name="T3" fmla="*/ 992 h 992"/>
              <a:gd name="T4" fmla="*/ 2482 w 3576"/>
              <a:gd name="T5" fmla="*/ 984 h 992"/>
              <a:gd name="T6" fmla="*/ 2420 w 3576"/>
              <a:gd name="T7" fmla="*/ 962 h 992"/>
              <a:gd name="T8" fmla="*/ 2374 w 3576"/>
              <a:gd name="T9" fmla="*/ 926 h 992"/>
              <a:gd name="T10" fmla="*/ 2344 w 3576"/>
              <a:gd name="T11" fmla="*/ 880 h 992"/>
              <a:gd name="T12" fmla="*/ 2336 w 3576"/>
              <a:gd name="T13" fmla="*/ 860 h 992"/>
              <a:gd name="T14" fmla="*/ 2324 w 3576"/>
              <a:gd name="T15" fmla="*/ 840 h 992"/>
              <a:gd name="T16" fmla="*/ 2300 w 3576"/>
              <a:gd name="T17" fmla="*/ 802 h 992"/>
              <a:gd name="T18" fmla="*/ 2270 w 3576"/>
              <a:gd name="T19" fmla="*/ 768 h 992"/>
              <a:gd name="T20" fmla="*/ 2236 w 3576"/>
              <a:gd name="T21" fmla="*/ 738 h 992"/>
              <a:gd name="T22" fmla="*/ 2198 w 3576"/>
              <a:gd name="T23" fmla="*/ 714 h 992"/>
              <a:gd name="T24" fmla="*/ 2156 w 3576"/>
              <a:gd name="T25" fmla="*/ 696 h 992"/>
              <a:gd name="T26" fmla="*/ 2112 w 3576"/>
              <a:gd name="T27" fmla="*/ 682 h 992"/>
              <a:gd name="T28" fmla="*/ 2066 w 3576"/>
              <a:gd name="T29" fmla="*/ 676 h 992"/>
              <a:gd name="T30" fmla="*/ 324 w 3576"/>
              <a:gd name="T31" fmla="*/ 674 h 992"/>
              <a:gd name="T32" fmla="*/ 292 w 3576"/>
              <a:gd name="T33" fmla="*/ 672 h 992"/>
              <a:gd name="T34" fmla="*/ 228 w 3576"/>
              <a:gd name="T35" fmla="*/ 660 h 992"/>
              <a:gd name="T36" fmla="*/ 170 w 3576"/>
              <a:gd name="T37" fmla="*/ 636 h 992"/>
              <a:gd name="T38" fmla="*/ 118 w 3576"/>
              <a:gd name="T39" fmla="*/ 600 h 992"/>
              <a:gd name="T40" fmla="*/ 74 w 3576"/>
              <a:gd name="T41" fmla="*/ 556 h 992"/>
              <a:gd name="T42" fmla="*/ 40 w 3576"/>
              <a:gd name="T43" fmla="*/ 504 h 992"/>
              <a:gd name="T44" fmla="*/ 14 w 3576"/>
              <a:gd name="T45" fmla="*/ 446 h 992"/>
              <a:gd name="T46" fmla="*/ 2 w 3576"/>
              <a:gd name="T47" fmla="*/ 384 h 992"/>
              <a:gd name="T48" fmla="*/ 0 w 3576"/>
              <a:gd name="T49" fmla="*/ 324 h 992"/>
              <a:gd name="T50" fmla="*/ 2 w 3576"/>
              <a:gd name="T51" fmla="*/ 290 h 992"/>
              <a:gd name="T52" fmla="*/ 14 w 3576"/>
              <a:gd name="T53" fmla="*/ 226 h 992"/>
              <a:gd name="T54" fmla="*/ 40 w 3576"/>
              <a:gd name="T55" fmla="*/ 168 h 992"/>
              <a:gd name="T56" fmla="*/ 74 w 3576"/>
              <a:gd name="T57" fmla="*/ 116 h 992"/>
              <a:gd name="T58" fmla="*/ 118 w 3576"/>
              <a:gd name="T59" fmla="*/ 74 h 992"/>
              <a:gd name="T60" fmla="*/ 170 w 3576"/>
              <a:gd name="T61" fmla="*/ 38 h 992"/>
              <a:gd name="T62" fmla="*/ 228 w 3576"/>
              <a:gd name="T63" fmla="*/ 14 h 992"/>
              <a:gd name="T64" fmla="*/ 292 w 3576"/>
              <a:gd name="T65" fmla="*/ 0 h 992"/>
              <a:gd name="T66" fmla="*/ 2050 w 3576"/>
              <a:gd name="T67" fmla="*/ 0 h 992"/>
              <a:gd name="T68" fmla="*/ 2084 w 3576"/>
              <a:gd name="T69" fmla="*/ 0 h 992"/>
              <a:gd name="T70" fmla="*/ 2146 w 3576"/>
              <a:gd name="T71" fmla="*/ 14 h 992"/>
              <a:gd name="T72" fmla="*/ 2204 w 3576"/>
              <a:gd name="T73" fmla="*/ 38 h 992"/>
              <a:gd name="T74" fmla="*/ 2256 w 3576"/>
              <a:gd name="T75" fmla="*/ 74 h 992"/>
              <a:gd name="T76" fmla="*/ 2300 w 3576"/>
              <a:gd name="T77" fmla="*/ 116 h 992"/>
              <a:gd name="T78" fmla="*/ 2334 w 3576"/>
              <a:gd name="T79" fmla="*/ 168 h 992"/>
              <a:gd name="T80" fmla="*/ 2360 w 3576"/>
              <a:gd name="T81" fmla="*/ 226 h 992"/>
              <a:gd name="T82" fmla="*/ 2372 w 3576"/>
              <a:gd name="T83" fmla="*/ 290 h 992"/>
              <a:gd name="T84" fmla="*/ 2374 w 3576"/>
              <a:gd name="T85" fmla="*/ 774 h 992"/>
              <a:gd name="T86" fmla="*/ 2374 w 3576"/>
              <a:gd name="T87" fmla="*/ 790 h 992"/>
              <a:gd name="T88" fmla="*/ 2382 w 3576"/>
              <a:gd name="T89" fmla="*/ 822 h 992"/>
              <a:gd name="T90" fmla="*/ 2394 w 3576"/>
              <a:gd name="T91" fmla="*/ 852 h 992"/>
              <a:gd name="T92" fmla="*/ 2412 w 3576"/>
              <a:gd name="T93" fmla="*/ 878 h 992"/>
              <a:gd name="T94" fmla="*/ 2434 w 3576"/>
              <a:gd name="T95" fmla="*/ 898 h 992"/>
              <a:gd name="T96" fmla="*/ 2458 w 3576"/>
              <a:gd name="T97" fmla="*/ 916 h 992"/>
              <a:gd name="T98" fmla="*/ 2488 w 3576"/>
              <a:gd name="T99" fmla="*/ 928 h 992"/>
              <a:gd name="T100" fmla="*/ 2520 w 3576"/>
              <a:gd name="T101" fmla="*/ 936 h 992"/>
              <a:gd name="T102" fmla="*/ 2536 w 3576"/>
              <a:gd name="T103" fmla="*/ 936 h 992"/>
              <a:gd name="T104" fmla="*/ 3576 w 3576"/>
              <a:gd name="T105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2">
                <a:moveTo>
                  <a:pt x="3576" y="992"/>
                </a:moveTo>
                <a:lnTo>
                  <a:pt x="3576" y="992"/>
                </a:lnTo>
                <a:lnTo>
                  <a:pt x="2560" y="992"/>
                </a:lnTo>
                <a:lnTo>
                  <a:pt x="2560" y="992"/>
                </a:lnTo>
                <a:lnTo>
                  <a:pt x="2520" y="990"/>
                </a:lnTo>
                <a:lnTo>
                  <a:pt x="2482" y="984"/>
                </a:lnTo>
                <a:lnTo>
                  <a:pt x="2450" y="974"/>
                </a:lnTo>
                <a:lnTo>
                  <a:pt x="2420" y="962"/>
                </a:lnTo>
                <a:lnTo>
                  <a:pt x="2396" y="946"/>
                </a:lnTo>
                <a:lnTo>
                  <a:pt x="2374" y="926"/>
                </a:lnTo>
                <a:lnTo>
                  <a:pt x="2358" y="904"/>
                </a:lnTo>
                <a:lnTo>
                  <a:pt x="2344" y="880"/>
                </a:lnTo>
                <a:lnTo>
                  <a:pt x="2344" y="880"/>
                </a:lnTo>
                <a:lnTo>
                  <a:pt x="2336" y="860"/>
                </a:lnTo>
                <a:lnTo>
                  <a:pt x="2336" y="860"/>
                </a:lnTo>
                <a:lnTo>
                  <a:pt x="2324" y="840"/>
                </a:lnTo>
                <a:lnTo>
                  <a:pt x="2312" y="820"/>
                </a:lnTo>
                <a:lnTo>
                  <a:pt x="2300" y="802"/>
                </a:lnTo>
                <a:lnTo>
                  <a:pt x="2286" y="784"/>
                </a:lnTo>
                <a:lnTo>
                  <a:pt x="2270" y="768"/>
                </a:lnTo>
                <a:lnTo>
                  <a:pt x="2254" y="754"/>
                </a:lnTo>
                <a:lnTo>
                  <a:pt x="2236" y="738"/>
                </a:lnTo>
                <a:lnTo>
                  <a:pt x="2218" y="726"/>
                </a:lnTo>
                <a:lnTo>
                  <a:pt x="2198" y="714"/>
                </a:lnTo>
                <a:lnTo>
                  <a:pt x="2178" y="704"/>
                </a:lnTo>
                <a:lnTo>
                  <a:pt x="2156" y="696"/>
                </a:lnTo>
                <a:lnTo>
                  <a:pt x="2136" y="688"/>
                </a:lnTo>
                <a:lnTo>
                  <a:pt x="2112" y="682"/>
                </a:lnTo>
                <a:lnTo>
                  <a:pt x="2090" y="678"/>
                </a:lnTo>
                <a:lnTo>
                  <a:pt x="2066" y="676"/>
                </a:lnTo>
                <a:lnTo>
                  <a:pt x="2042" y="674"/>
                </a:lnTo>
                <a:lnTo>
                  <a:pt x="324" y="674"/>
                </a:lnTo>
                <a:lnTo>
                  <a:pt x="324" y="674"/>
                </a:lnTo>
                <a:lnTo>
                  <a:pt x="292" y="672"/>
                </a:lnTo>
                <a:lnTo>
                  <a:pt x="258" y="668"/>
                </a:lnTo>
                <a:lnTo>
                  <a:pt x="228" y="660"/>
                </a:lnTo>
                <a:lnTo>
                  <a:pt x="198" y="648"/>
                </a:lnTo>
                <a:lnTo>
                  <a:pt x="170" y="636"/>
                </a:lnTo>
                <a:lnTo>
                  <a:pt x="144" y="618"/>
                </a:lnTo>
                <a:lnTo>
                  <a:pt x="118" y="600"/>
                </a:lnTo>
                <a:lnTo>
                  <a:pt x="96" y="580"/>
                </a:lnTo>
                <a:lnTo>
                  <a:pt x="74" y="556"/>
                </a:lnTo>
                <a:lnTo>
                  <a:pt x="56" y="532"/>
                </a:lnTo>
                <a:lnTo>
                  <a:pt x="40" y="504"/>
                </a:lnTo>
                <a:lnTo>
                  <a:pt x="26" y="476"/>
                </a:lnTo>
                <a:lnTo>
                  <a:pt x="14" y="446"/>
                </a:lnTo>
                <a:lnTo>
                  <a:pt x="6" y="416"/>
                </a:lnTo>
                <a:lnTo>
                  <a:pt x="2" y="384"/>
                </a:lnTo>
                <a:lnTo>
                  <a:pt x="0" y="350"/>
                </a:lnTo>
                <a:lnTo>
                  <a:pt x="0" y="324"/>
                </a:lnTo>
                <a:lnTo>
                  <a:pt x="0" y="324"/>
                </a:lnTo>
                <a:lnTo>
                  <a:pt x="2" y="290"/>
                </a:lnTo>
                <a:lnTo>
                  <a:pt x="6" y="258"/>
                </a:lnTo>
                <a:lnTo>
                  <a:pt x="14" y="226"/>
                </a:lnTo>
                <a:lnTo>
                  <a:pt x="26" y="198"/>
                </a:lnTo>
                <a:lnTo>
                  <a:pt x="40" y="168"/>
                </a:lnTo>
                <a:lnTo>
                  <a:pt x="56" y="142"/>
                </a:lnTo>
                <a:lnTo>
                  <a:pt x="74" y="116"/>
                </a:lnTo>
                <a:lnTo>
                  <a:pt x="96" y="94"/>
                </a:lnTo>
                <a:lnTo>
                  <a:pt x="118" y="74"/>
                </a:lnTo>
                <a:lnTo>
                  <a:pt x="144" y="54"/>
                </a:lnTo>
                <a:lnTo>
                  <a:pt x="170" y="38"/>
                </a:lnTo>
                <a:lnTo>
                  <a:pt x="198" y="24"/>
                </a:lnTo>
                <a:lnTo>
                  <a:pt x="228" y="14"/>
                </a:lnTo>
                <a:lnTo>
                  <a:pt x="258" y="6"/>
                </a:lnTo>
                <a:lnTo>
                  <a:pt x="292" y="0"/>
                </a:lnTo>
                <a:lnTo>
                  <a:pt x="324" y="0"/>
                </a:lnTo>
                <a:lnTo>
                  <a:pt x="2050" y="0"/>
                </a:lnTo>
                <a:lnTo>
                  <a:pt x="2050" y="0"/>
                </a:lnTo>
                <a:lnTo>
                  <a:pt x="2084" y="0"/>
                </a:lnTo>
                <a:lnTo>
                  <a:pt x="2116" y="6"/>
                </a:lnTo>
                <a:lnTo>
                  <a:pt x="2146" y="14"/>
                </a:lnTo>
                <a:lnTo>
                  <a:pt x="2176" y="24"/>
                </a:lnTo>
                <a:lnTo>
                  <a:pt x="2204" y="38"/>
                </a:lnTo>
                <a:lnTo>
                  <a:pt x="2232" y="54"/>
                </a:lnTo>
                <a:lnTo>
                  <a:pt x="2256" y="74"/>
                </a:lnTo>
                <a:lnTo>
                  <a:pt x="2280" y="94"/>
                </a:lnTo>
                <a:lnTo>
                  <a:pt x="2300" y="116"/>
                </a:lnTo>
                <a:lnTo>
                  <a:pt x="2318" y="142"/>
                </a:lnTo>
                <a:lnTo>
                  <a:pt x="2334" y="168"/>
                </a:lnTo>
                <a:lnTo>
                  <a:pt x="2348" y="198"/>
                </a:lnTo>
                <a:lnTo>
                  <a:pt x="2360" y="226"/>
                </a:lnTo>
                <a:lnTo>
                  <a:pt x="2368" y="258"/>
                </a:lnTo>
                <a:lnTo>
                  <a:pt x="2372" y="290"/>
                </a:lnTo>
                <a:lnTo>
                  <a:pt x="2374" y="324"/>
                </a:lnTo>
                <a:lnTo>
                  <a:pt x="2374" y="774"/>
                </a:lnTo>
                <a:lnTo>
                  <a:pt x="2374" y="774"/>
                </a:lnTo>
                <a:lnTo>
                  <a:pt x="2374" y="790"/>
                </a:lnTo>
                <a:lnTo>
                  <a:pt x="2378" y="806"/>
                </a:lnTo>
                <a:lnTo>
                  <a:pt x="2382" y="822"/>
                </a:lnTo>
                <a:lnTo>
                  <a:pt x="2386" y="838"/>
                </a:lnTo>
                <a:lnTo>
                  <a:pt x="2394" y="852"/>
                </a:lnTo>
                <a:lnTo>
                  <a:pt x="2402" y="864"/>
                </a:lnTo>
                <a:lnTo>
                  <a:pt x="2412" y="878"/>
                </a:lnTo>
                <a:lnTo>
                  <a:pt x="2422" y="888"/>
                </a:lnTo>
                <a:lnTo>
                  <a:pt x="2434" y="898"/>
                </a:lnTo>
                <a:lnTo>
                  <a:pt x="2446" y="908"/>
                </a:lnTo>
                <a:lnTo>
                  <a:pt x="2458" y="916"/>
                </a:lnTo>
                <a:lnTo>
                  <a:pt x="2474" y="924"/>
                </a:lnTo>
                <a:lnTo>
                  <a:pt x="2488" y="928"/>
                </a:lnTo>
                <a:lnTo>
                  <a:pt x="2504" y="932"/>
                </a:lnTo>
                <a:lnTo>
                  <a:pt x="2520" y="936"/>
                </a:lnTo>
                <a:lnTo>
                  <a:pt x="2536" y="936"/>
                </a:lnTo>
                <a:lnTo>
                  <a:pt x="2536" y="936"/>
                </a:lnTo>
                <a:lnTo>
                  <a:pt x="3576" y="936"/>
                </a:lnTo>
                <a:lnTo>
                  <a:pt x="3576" y="992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502670" y="3857665"/>
            <a:ext cx="5676900" cy="1577975"/>
          </a:xfrm>
          <a:custGeom>
            <a:avLst/>
            <a:gdLst>
              <a:gd name="T0" fmla="*/ 3576 w 3576"/>
              <a:gd name="T1" fmla="*/ 0 h 994"/>
              <a:gd name="T2" fmla="*/ 2560 w 3576"/>
              <a:gd name="T3" fmla="*/ 0 h 994"/>
              <a:gd name="T4" fmla="*/ 2482 w 3576"/>
              <a:gd name="T5" fmla="*/ 8 h 994"/>
              <a:gd name="T6" fmla="*/ 2420 w 3576"/>
              <a:gd name="T7" fmla="*/ 32 h 994"/>
              <a:gd name="T8" fmla="*/ 2374 w 3576"/>
              <a:gd name="T9" fmla="*/ 68 h 994"/>
              <a:gd name="T10" fmla="*/ 2344 w 3576"/>
              <a:gd name="T11" fmla="*/ 114 h 994"/>
              <a:gd name="T12" fmla="*/ 2336 w 3576"/>
              <a:gd name="T13" fmla="*/ 134 h 994"/>
              <a:gd name="T14" fmla="*/ 2324 w 3576"/>
              <a:gd name="T15" fmla="*/ 154 h 994"/>
              <a:gd name="T16" fmla="*/ 2300 w 3576"/>
              <a:gd name="T17" fmla="*/ 192 h 994"/>
              <a:gd name="T18" fmla="*/ 2270 w 3576"/>
              <a:gd name="T19" fmla="*/ 224 h 994"/>
              <a:gd name="T20" fmla="*/ 2236 w 3576"/>
              <a:gd name="T21" fmla="*/ 254 h 994"/>
              <a:gd name="T22" fmla="*/ 2198 w 3576"/>
              <a:gd name="T23" fmla="*/ 278 h 994"/>
              <a:gd name="T24" fmla="*/ 2156 w 3576"/>
              <a:gd name="T25" fmla="*/ 298 h 994"/>
              <a:gd name="T26" fmla="*/ 2112 w 3576"/>
              <a:gd name="T27" fmla="*/ 312 h 994"/>
              <a:gd name="T28" fmla="*/ 2066 w 3576"/>
              <a:gd name="T29" fmla="*/ 318 h 994"/>
              <a:gd name="T30" fmla="*/ 326 w 3576"/>
              <a:gd name="T31" fmla="*/ 320 h 994"/>
              <a:gd name="T32" fmla="*/ 324 w 3576"/>
              <a:gd name="T33" fmla="*/ 320 h 994"/>
              <a:gd name="T34" fmla="*/ 258 w 3576"/>
              <a:gd name="T35" fmla="*/ 326 h 994"/>
              <a:gd name="T36" fmla="*/ 198 w 3576"/>
              <a:gd name="T37" fmla="*/ 344 h 994"/>
              <a:gd name="T38" fmla="*/ 144 w 3576"/>
              <a:gd name="T39" fmla="*/ 374 h 994"/>
              <a:gd name="T40" fmla="*/ 96 w 3576"/>
              <a:gd name="T41" fmla="*/ 414 h 994"/>
              <a:gd name="T42" fmla="*/ 56 w 3576"/>
              <a:gd name="T43" fmla="*/ 462 h 994"/>
              <a:gd name="T44" fmla="*/ 26 w 3576"/>
              <a:gd name="T45" fmla="*/ 518 h 994"/>
              <a:gd name="T46" fmla="*/ 6 w 3576"/>
              <a:gd name="T47" fmla="*/ 578 h 994"/>
              <a:gd name="T48" fmla="*/ 0 w 3576"/>
              <a:gd name="T49" fmla="*/ 644 h 994"/>
              <a:gd name="T50" fmla="*/ 0 w 3576"/>
              <a:gd name="T51" fmla="*/ 670 h 994"/>
              <a:gd name="T52" fmla="*/ 6 w 3576"/>
              <a:gd name="T53" fmla="*/ 736 h 994"/>
              <a:gd name="T54" fmla="*/ 26 w 3576"/>
              <a:gd name="T55" fmla="*/ 796 h 994"/>
              <a:gd name="T56" fmla="*/ 56 w 3576"/>
              <a:gd name="T57" fmla="*/ 852 h 994"/>
              <a:gd name="T58" fmla="*/ 96 w 3576"/>
              <a:gd name="T59" fmla="*/ 900 h 994"/>
              <a:gd name="T60" fmla="*/ 144 w 3576"/>
              <a:gd name="T61" fmla="*/ 938 h 994"/>
              <a:gd name="T62" fmla="*/ 198 w 3576"/>
              <a:gd name="T63" fmla="*/ 968 h 994"/>
              <a:gd name="T64" fmla="*/ 258 w 3576"/>
              <a:gd name="T65" fmla="*/ 988 h 994"/>
              <a:gd name="T66" fmla="*/ 324 w 3576"/>
              <a:gd name="T67" fmla="*/ 994 h 994"/>
              <a:gd name="T68" fmla="*/ 2050 w 3576"/>
              <a:gd name="T69" fmla="*/ 994 h 994"/>
              <a:gd name="T70" fmla="*/ 2116 w 3576"/>
              <a:gd name="T71" fmla="*/ 988 h 994"/>
              <a:gd name="T72" fmla="*/ 2176 w 3576"/>
              <a:gd name="T73" fmla="*/ 968 h 994"/>
              <a:gd name="T74" fmla="*/ 2232 w 3576"/>
              <a:gd name="T75" fmla="*/ 938 h 994"/>
              <a:gd name="T76" fmla="*/ 2280 w 3576"/>
              <a:gd name="T77" fmla="*/ 900 h 994"/>
              <a:gd name="T78" fmla="*/ 2318 w 3576"/>
              <a:gd name="T79" fmla="*/ 852 h 994"/>
              <a:gd name="T80" fmla="*/ 2348 w 3576"/>
              <a:gd name="T81" fmla="*/ 796 h 994"/>
              <a:gd name="T82" fmla="*/ 2368 w 3576"/>
              <a:gd name="T83" fmla="*/ 736 h 994"/>
              <a:gd name="T84" fmla="*/ 2374 w 3576"/>
              <a:gd name="T85" fmla="*/ 670 h 994"/>
              <a:gd name="T86" fmla="*/ 2374 w 3576"/>
              <a:gd name="T87" fmla="*/ 220 h 994"/>
              <a:gd name="T88" fmla="*/ 2378 w 3576"/>
              <a:gd name="T89" fmla="*/ 186 h 994"/>
              <a:gd name="T90" fmla="*/ 2386 w 3576"/>
              <a:gd name="T91" fmla="*/ 156 h 994"/>
              <a:gd name="T92" fmla="*/ 2402 w 3576"/>
              <a:gd name="T93" fmla="*/ 128 h 994"/>
              <a:gd name="T94" fmla="*/ 2422 w 3576"/>
              <a:gd name="T95" fmla="*/ 104 h 994"/>
              <a:gd name="T96" fmla="*/ 2446 w 3576"/>
              <a:gd name="T97" fmla="*/ 84 h 994"/>
              <a:gd name="T98" fmla="*/ 2474 w 3576"/>
              <a:gd name="T99" fmla="*/ 70 h 994"/>
              <a:gd name="T100" fmla="*/ 2504 w 3576"/>
              <a:gd name="T101" fmla="*/ 60 h 994"/>
              <a:gd name="T102" fmla="*/ 2536 w 3576"/>
              <a:gd name="T103" fmla="*/ 58 h 994"/>
              <a:gd name="T104" fmla="*/ 3576 w 3576"/>
              <a:gd name="T105" fmla="*/ 58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4">
                <a:moveTo>
                  <a:pt x="3576" y="0"/>
                </a:moveTo>
                <a:lnTo>
                  <a:pt x="3576" y="0"/>
                </a:lnTo>
                <a:lnTo>
                  <a:pt x="2560" y="0"/>
                </a:lnTo>
                <a:lnTo>
                  <a:pt x="2560" y="0"/>
                </a:lnTo>
                <a:lnTo>
                  <a:pt x="2520" y="2"/>
                </a:lnTo>
                <a:lnTo>
                  <a:pt x="2482" y="8"/>
                </a:lnTo>
                <a:lnTo>
                  <a:pt x="2450" y="18"/>
                </a:lnTo>
                <a:lnTo>
                  <a:pt x="2420" y="32"/>
                </a:lnTo>
                <a:lnTo>
                  <a:pt x="2396" y="48"/>
                </a:lnTo>
                <a:lnTo>
                  <a:pt x="2374" y="68"/>
                </a:lnTo>
                <a:lnTo>
                  <a:pt x="2358" y="90"/>
                </a:lnTo>
                <a:lnTo>
                  <a:pt x="2344" y="114"/>
                </a:lnTo>
                <a:lnTo>
                  <a:pt x="2344" y="114"/>
                </a:lnTo>
                <a:lnTo>
                  <a:pt x="2336" y="134"/>
                </a:lnTo>
                <a:lnTo>
                  <a:pt x="2336" y="134"/>
                </a:lnTo>
                <a:lnTo>
                  <a:pt x="2324" y="154"/>
                </a:lnTo>
                <a:lnTo>
                  <a:pt x="2312" y="172"/>
                </a:lnTo>
                <a:lnTo>
                  <a:pt x="2300" y="192"/>
                </a:lnTo>
                <a:lnTo>
                  <a:pt x="2286" y="208"/>
                </a:lnTo>
                <a:lnTo>
                  <a:pt x="2270" y="224"/>
                </a:lnTo>
                <a:lnTo>
                  <a:pt x="2254" y="240"/>
                </a:lnTo>
                <a:lnTo>
                  <a:pt x="2236" y="254"/>
                </a:lnTo>
                <a:lnTo>
                  <a:pt x="2218" y="268"/>
                </a:lnTo>
                <a:lnTo>
                  <a:pt x="2198" y="278"/>
                </a:lnTo>
                <a:lnTo>
                  <a:pt x="2178" y="290"/>
                </a:lnTo>
                <a:lnTo>
                  <a:pt x="2156" y="298"/>
                </a:lnTo>
                <a:lnTo>
                  <a:pt x="2136" y="306"/>
                </a:lnTo>
                <a:lnTo>
                  <a:pt x="2112" y="312"/>
                </a:lnTo>
                <a:lnTo>
                  <a:pt x="2090" y="316"/>
                </a:lnTo>
                <a:lnTo>
                  <a:pt x="2066" y="318"/>
                </a:lnTo>
                <a:lnTo>
                  <a:pt x="2042" y="320"/>
                </a:lnTo>
                <a:lnTo>
                  <a:pt x="326" y="320"/>
                </a:lnTo>
                <a:lnTo>
                  <a:pt x="324" y="320"/>
                </a:lnTo>
                <a:lnTo>
                  <a:pt x="324" y="320"/>
                </a:lnTo>
                <a:lnTo>
                  <a:pt x="292" y="320"/>
                </a:lnTo>
                <a:lnTo>
                  <a:pt x="258" y="326"/>
                </a:lnTo>
                <a:lnTo>
                  <a:pt x="228" y="334"/>
                </a:lnTo>
                <a:lnTo>
                  <a:pt x="198" y="344"/>
                </a:lnTo>
                <a:lnTo>
                  <a:pt x="170" y="358"/>
                </a:lnTo>
                <a:lnTo>
                  <a:pt x="144" y="374"/>
                </a:lnTo>
                <a:lnTo>
                  <a:pt x="118" y="394"/>
                </a:lnTo>
                <a:lnTo>
                  <a:pt x="96" y="414"/>
                </a:lnTo>
                <a:lnTo>
                  <a:pt x="74" y="438"/>
                </a:lnTo>
                <a:lnTo>
                  <a:pt x="56" y="462"/>
                </a:lnTo>
                <a:lnTo>
                  <a:pt x="40" y="488"/>
                </a:lnTo>
                <a:lnTo>
                  <a:pt x="26" y="518"/>
                </a:lnTo>
                <a:lnTo>
                  <a:pt x="14" y="546"/>
                </a:lnTo>
                <a:lnTo>
                  <a:pt x="6" y="578"/>
                </a:lnTo>
                <a:lnTo>
                  <a:pt x="2" y="610"/>
                </a:lnTo>
                <a:lnTo>
                  <a:pt x="0" y="644"/>
                </a:lnTo>
                <a:lnTo>
                  <a:pt x="0" y="670"/>
                </a:lnTo>
                <a:lnTo>
                  <a:pt x="0" y="670"/>
                </a:lnTo>
                <a:lnTo>
                  <a:pt x="2" y="704"/>
                </a:lnTo>
                <a:lnTo>
                  <a:pt x="6" y="736"/>
                </a:lnTo>
                <a:lnTo>
                  <a:pt x="14" y="766"/>
                </a:lnTo>
                <a:lnTo>
                  <a:pt x="26" y="796"/>
                </a:lnTo>
                <a:lnTo>
                  <a:pt x="40" y="824"/>
                </a:lnTo>
                <a:lnTo>
                  <a:pt x="56" y="852"/>
                </a:lnTo>
                <a:lnTo>
                  <a:pt x="74" y="876"/>
                </a:lnTo>
                <a:lnTo>
                  <a:pt x="96" y="900"/>
                </a:lnTo>
                <a:lnTo>
                  <a:pt x="118" y="920"/>
                </a:lnTo>
                <a:lnTo>
                  <a:pt x="144" y="938"/>
                </a:lnTo>
                <a:lnTo>
                  <a:pt x="170" y="956"/>
                </a:lnTo>
                <a:lnTo>
                  <a:pt x="198" y="968"/>
                </a:lnTo>
                <a:lnTo>
                  <a:pt x="228" y="980"/>
                </a:lnTo>
                <a:lnTo>
                  <a:pt x="258" y="988"/>
                </a:lnTo>
                <a:lnTo>
                  <a:pt x="292" y="992"/>
                </a:lnTo>
                <a:lnTo>
                  <a:pt x="324" y="994"/>
                </a:lnTo>
                <a:lnTo>
                  <a:pt x="2050" y="994"/>
                </a:lnTo>
                <a:lnTo>
                  <a:pt x="2050" y="994"/>
                </a:lnTo>
                <a:lnTo>
                  <a:pt x="2084" y="992"/>
                </a:lnTo>
                <a:lnTo>
                  <a:pt x="2116" y="988"/>
                </a:lnTo>
                <a:lnTo>
                  <a:pt x="2146" y="980"/>
                </a:lnTo>
                <a:lnTo>
                  <a:pt x="2176" y="968"/>
                </a:lnTo>
                <a:lnTo>
                  <a:pt x="2204" y="956"/>
                </a:lnTo>
                <a:lnTo>
                  <a:pt x="2232" y="938"/>
                </a:lnTo>
                <a:lnTo>
                  <a:pt x="2256" y="920"/>
                </a:lnTo>
                <a:lnTo>
                  <a:pt x="2280" y="900"/>
                </a:lnTo>
                <a:lnTo>
                  <a:pt x="2300" y="876"/>
                </a:lnTo>
                <a:lnTo>
                  <a:pt x="2318" y="852"/>
                </a:lnTo>
                <a:lnTo>
                  <a:pt x="2334" y="824"/>
                </a:lnTo>
                <a:lnTo>
                  <a:pt x="2348" y="796"/>
                </a:lnTo>
                <a:lnTo>
                  <a:pt x="2360" y="766"/>
                </a:lnTo>
                <a:lnTo>
                  <a:pt x="2368" y="736"/>
                </a:lnTo>
                <a:lnTo>
                  <a:pt x="2372" y="704"/>
                </a:lnTo>
                <a:lnTo>
                  <a:pt x="2374" y="670"/>
                </a:lnTo>
                <a:lnTo>
                  <a:pt x="2374" y="220"/>
                </a:lnTo>
                <a:lnTo>
                  <a:pt x="2374" y="220"/>
                </a:lnTo>
                <a:lnTo>
                  <a:pt x="2374" y="202"/>
                </a:lnTo>
                <a:lnTo>
                  <a:pt x="2378" y="186"/>
                </a:lnTo>
                <a:lnTo>
                  <a:pt x="2382" y="172"/>
                </a:lnTo>
                <a:lnTo>
                  <a:pt x="2386" y="156"/>
                </a:lnTo>
                <a:lnTo>
                  <a:pt x="2394" y="142"/>
                </a:lnTo>
                <a:lnTo>
                  <a:pt x="2402" y="128"/>
                </a:lnTo>
                <a:lnTo>
                  <a:pt x="2412" y="116"/>
                </a:lnTo>
                <a:lnTo>
                  <a:pt x="2422" y="104"/>
                </a:lnTo>
                <a:lnTo>
                  <a:pt x="2434" y="94"/>
                </a:lnTo>
                <a:lnTo>
                  <a:pt x="2446" y="84"/>
                </a:lnTo>
                <a:lnTo>
                  <a:pt x="2458" y="76"/>
                </a:lnTo>
                <a:lnTo>
                  <a:pt x="2474" y="70"/>
                </a:lnTo>
                <a:lnTo>
                  <a:pt x="2488" y="64"/>
                </a:lnTo>
                <a:lnTo>
                  <a:pt x="2504" y="60"/>
                </a:lnTo>
                <a:lnTo>
                  <a:pt x="2520" y="58"/>
                </a:lnTo>
                <a:lnTo>
                  <a:pt x="2536" y="58"/>
                </a:lnTo>
                <a:lnTo>
                  <a:pt x="2536" y="58"/>
                </a:lnTo>
                <a:lnTo>
                  <a:pt x="3576" y="58"/>
                </a:lnTo>
                <a:lnTo>
                  <a:pt x="35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943995" y="3857665"/>
            <a:ext cx="5235575" cy="508000"/>
          </a:xfrm>
          <a:custGeom>
            <a:avLst/>
            <a:gdLst>
              <a:gd name="T0" fmla="*/ 3298 w 3298"/>
              <a:gd name="T1" fmla="*/ 0 h 320"/>
              <a:gd name="T2" fmla="*/ 2282 w 3298"/>
              <a:gd name="T3" fmla="*/ 0 h 320"/>
              <a:gd name="T4" fmla="*/ 2204 w 3298"/>
              <a:gd name="T5" fmla="*/ 8 h 320"/>
              <a:gd name="T6" fmla="*/ 2142 w 3298"/>
              <a:gd name="T7" fmla="*/ 32 h 320"/>
              <a:gd name="T8" fmla="*/ 2096 w 3298"/>
              <a:gd name="T9" fmla="*/ 68 h 320"/>
              <a:gd name="T10" fmla="*/ 2066 w 3298"/>
              <a:gd name="T11" fmla="*/ 114 h 320"/>
              <a:gd name="T12" fmla="*/ 2058 w 3298"/>
              <a:gd name="T13" fmla="*/ 134 h 320"/>
              <a:gd name="T14" fmla="*/ 2046 w 3298"/>
              <a:gd name="T15" fmla="*/ 154 h 320"/>
              <a:gd name="T16" fmla="*/ 2022 w 3298"/>
              <a:gd name="T17" fmla="*/ 192 h 320"/>
              <a:gd name="T18" fmla="*/ 1992 w 3298"/>
              <a:gd name="T19" fmla="*/ 224 h 320"/>
              <a:gd name="T20" fmla="*/ 1958 w 3298"/>
              <a:gd name="T21" fmla="*/ 254 h 320"/>
              <a:gd name="T22" fmla="*/ 1920 w 3298"/>
              <a:gd name="T23" fmla="*/ 278 h 320"/>
              <a:gd name="T24" fmla="*/ 1878 w 3298"/>
              <a:gd name="T25" fmla="*/ 298 h 320"/>
              <a:gd name="T26" fmla="*/ 1834 w 3298"/>
              <a:gd name="T27" fmla="*/ 312 h 320"/>
              <a:gd name="T28" fmla="*/ 1788 w 3298"/>
              <a:gd name="T29" fmla="*/ 318 h 320"/>
              <a:gd name="T30" fmla="*/ 1764 w 3298"/>
              <a:gd name="T31" fmla="*/ 320 h 320"/>
              <a:gd name="T32" fmla="*/ 46 w 3298"/>
              <a:gd name="T33" fmla="*/ 320 h 320"/>
              <a:gd name="T34" fmla="*/ 0 w 3298"/>
              <a:gd name="T35" fmla="*/ 316 h 320"/>
              <a:gd name="T36" fmla="*/ 0 w 3298"/>
              <a:gd name="T37" fmla="*/ 316 h 320"/>
              <a:gd name="T38" fmla="*/ 46 w 3298"/>
              <a:gd name="T39" fmla="*/ 320 h 320"/>
              <a:gd name="T40" fmla="*/ 1764 w 3298"/>
              <a:gd name="T41" fmla="*/ 320 h 320"/>
              <a:gd name="T42" fmla="*/ 1768 w 3298"/>
              <a:gd name="T43" fmla="*/ 320 h 320"/>
              <a:gd name="T44" fmla="*/ 1792 w 3298"/>
              <a:gd name="T45" fmla="*/ 318 h 320"/>
              <a:gd name="T46" fmla="*/ 1838 w 3298"/>
              <a:gd name="T47" fmla="*/ 310 h 320"/>
              <a:gd name="T48" fmla="*/ 1882 w 3298"/>
              <a:gd name="T49" fmla="*/ 298 h 320"/>
              <a:gd name="T50" fmla="*/ 1922 w 3298"/>
              <a:gd name="T51" fmla="*/ 278 h 320"/>
              <a:gd name="T52" fmla="*/ 1960 w 3298"/>
              <a:gd name="T53" fmla="*/ 254 h 320"/>
              <a:gd name="T54" fmla="*/ 1994 w 3298"/>
              <a:gd name="T55" fmla="*/ 224 h 320"/>
              <a:gd name="T56" fmla="*/ 2022 w 3298"/>
              <a:gd name="T57" fmla="*/ 190 h 320"/>
              <a:gd name="T58" fmla="*/ 2046 w 3298"/>
              <a:gd name="T59" fmla="*/ 154 h 320"/>
              <a:gd name="T60" fmla="*/ 2058 w 3298"/>
              <a:gd name="T61" fmla="*/ 134 h 320"/>
              <a:gd name="T62" fmla="*/ 2066 w 3298"/>
              <a:gd name="T63" fmla="*/ 114 h 320"/>
              <a:gd name="T64" fmla="*/ 2094 w 3298"/>
              <a:gd name="T65" fmla="*/ 70 h 320"/>
              <a:gd name="T66" fmla="*/ 2134 w 3298"/>
              <a:gd name="T67" fmla="*/ 36 h 320"/>
              <a:gd name="T68" fmla="*/ 2188 w 3298"/>
              <a:gd name="T69" fmla="*/ 12 h 320"/>
              <a:gd name="T70" fmla="*/ 2256 w 3298"/>
              <a:gd name="T71" fmla="*/ 2 h 320"/>
              <a:gd name="T72" fmla="*/ 2282 w 3298"/>
              <a:gd name="T73" fmla="*/ 0 h 320"/>
              <a:gd name="T74" fmla="*/ 3298 w 3298"/>
              <a:gd name="T75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98" h="320">
                <a:moveTo>
                  <a:pt x="3298" y="0"/>
                </a:moveTo>
                <a:lnTo>
                  <a:pt x="3298" y="0"/>
                </a:lnTo>
                <a:lnTo>
                  <a:pt x="2282" y="0"/>
                </a:lnTo>
                <a:lnTo>
                  <a:pt x="2282" y="0"/>
                </a:lnTo>
                <a:lnTo>
                  <a:pt x="2242" y="2"/>
                </a:lnTo>
                <a:lnTo>
                  <a:pt x="2204" y="8"/>
                </a:lnTo>
                <a:lnTo>
                  <a:pt x="2172" y="18"/>
                </a:lnTo>
                <a:lnTo>
                  <a:pt x="2142" y="32"/>
                </a:lnTo>
                <a:lnTo>
                  <a:pt x="2118" y="48"/>
                </a:lnTo>
                <a:lnTo>
                  <a:pt x="2096" y="68"/>
                </a:lnTo>
                <a:lnTo>
                  <a:pt x="2080" y="90"/>
                </a:lnTo>
                <a:lnTo>
                  <a:pt x="2066" y="114"/>
                </a:lnTo>
                <a:lnTo>
                  <a:pt x="2066" y="114"/>
                </a:lnTo>
                <a:lnTo>
                  <a:pt x="2058" y="134"/>
                </a:lnTo>
                <a:lnTo>
                  <a:pt x="2058" y="134"/>
                </a:lnTo>
                <a:lnTo>
                  <a:pt x="2046" y="154"/>
                </a:lnTo>
                <a:lnTo>
                  <a:pt x="2034" y="172"/>
                </a:lnTo>
                <a:lnTo>
                  <a:pt x="2022" y="192"/>
                </a:lnTo>
                <a:lnTo>
                  <a:pt x="2008" y="208"/>
                </a:lnTo>
                <a:lnTo>
                  <a:pt x="1992" y="224"/>
                </a:lnTo>
                <a:lnTo>
                  <a:pt x="1976" y="240"/>
                </a:lnTo>
                <a:lnTo>
                  <a:pt x="1958" y="254"/>
                </a:lnTo>
                <a:lnTo>
                  <a:pt x="1940" y="268"/>
                </a:lnTo>
                <a:lnTo>
                  <a:pt x="1920" y="278"/>
                </a:lnTo>
                <a:lnTo>
                  <a:pt x="1900" y="290"/>
                </a:lnTo>
                <a:lnTo>
                  <a:pt x="1878" y="298"/>
                </a:lnTo>
                <a:lnTo>
                  <a:pt x="1858" y="306"/>
                </a:lnTo>
                <a:lnTo>
                  <a:pt x="1834" y="312"/>
                </a:lnTo>
                <a:lnTo>
                  <a:pt x="1812" y="316"/>
                </a:lnTo>
                <a:lnTo>
                  <a:pt x="1788" y="318"/>
                </a:lnTo>
                <a:lnTo>
                  <a:pt x="1764" y="320"/>
                </a:lnTo>
                <a:lnTo>
                  <a:pt x="1764" y="320"/>
                </a:lnTo>
                <a:lnTo>
                  <a:pt x="46" y="320"/>
                </a:lnTo>
                <a:lnTo>
                  <a:pt x="46" y="320"/>
                </a:lnTo>
                <a:lnTo>
                  <a:pt x="24" y="318"/>
                </a:lnTo>
                <a:lnTo>
                  <a:pt x="0" y="316"/>
                </a:lnTo>
                <a:lnTo>
                  <a:pt x="0" y="316"/>
                </a:lnTo>
                <a:lnTo>
                  <a:pt x="0" y="316"/>
                </a:lnTo>
                <a:lnTo>
                  <a:pt x="24" y="318"/>
                </a:lnTo>
                <a:lnTo>
                  <a:pt x="46" y="320"/>
                </a:lnTo>
                <a:lnTo>
                  <a:pt x="46" y="320"/>
                </a:lnTo>
                <a:lnTo>
                  <a:pt x="1764" y="320"/>
                </a:lnTo>
                <a:lnTo>
                  <a:pt x="1764" y="320"/>
                </a:lnTo>
                <a:lnTo>
                  <a:pt x="1768" y="320"/>
                </a:lnTo>
                <a:lnTo>
                  <a:pt x="1768" y="320"/>
                </a:lnTo>
                <a:lnTo>
                  <a:pt x="1792" y="318"/>
                </a:lnTo>
                <a:lnTo>
                  <a:pt x="1816" y="316"/>
                </a:lnTo>
                <a:lnTo>
                  <a:pt x="1838" y="310"/>
                </a:lnTo>
                <a:lnTo>
                  <a:pt x="1860" y="304"/>
                </a:lnTo>
                <a:lnTo>
                  <a:pt x="1882" y="298"/>
                </a:lnTo>
                <a:lnTo>
                  <a:pt x="1902" y="288"/>
                </a:lnTo>
                <a:lnTo>
                  <a:pt x="1922" y="278"/>
                </a:lnTo>
                <a:lnTo>
                  <a:pt x="1942" y="266"/>
                </a:lnTo>
                <a:lnTo>
                  <a:pt x="1960" y="254"/>
                </a:lnTo>
                <a:lnTo>
                  <a:pt x="1976" y="240"/>
                </a:lnTo>
                <a:lnTo>
                  <a:pt x="1994" y="224"/>
                </a:lnTo>
                <a:lnTo>
                  <a:pt x="2008" y="208"/>
                </a:lnTo>
                <a:lnTo>
                  <a:pt x="2022" y="190"/>
                </a:lnTo>
                <a:lnTo>
                  <a:pt x="2036" y="172"/>
                </a:lnTo>
                <a:lnTo>
                  <a:pt x="2046" y="154"/>
                </a:lnTo>
                <a:lnTo>
                  <a:pt x="2058" y="134"/>
                </a:lnTo>
                <a:lnTo>
                  <a:pt x="2058" y="134"/>
                </a:lnTo>
                <a:lnTo>
                  <a:pt x="2066" y="114"/>
                </a:lnTo>
                <a:lnTo>
                  <a:pt x="2066" y="114"/>
                </a:lnTo>
                <a:lnTo>
                  <a:pt x="2078" y="92"/>
                </a:lnTo>
                <a:lnTo>
                  <a:pt x="2094" y="70"/>
                </a:lnTo>
                <a:lnTo>
                  <a:pt x="2112" y="52"/>
                </a:lnTo>
                <a:lnTo>
                  <a:pt x="2134" y="36"/>
                </a:lnTo>
                <a:lnTo>
                  <a:pt x="2160" y="24"/>
                </a:lnTo>
                <a:lnTo>
                  <a:pt x="2188" y="12"/>
                </a:lnTo>
                <a:lnTo>
                  <a:pt x="2220" y="6"/>
                </a:lnTo>
                <a:lnTo>
                  <a:pt x="2256" y="2"/>
                </a:lnTo>
                <a:lnTo>
                  <a:pt x="2256" y="2"/>
                </a:lnTo>
                <a:lnTo>
                  <a:pt x="2282" y="0"/>
                </a:lnTo>
                <a:lnTo>
                  <a:pt x="2282" y="0"/>
                </a:lnTo>
                <a:lnTo>
                  <a:pt x="3298" y="0"/>
                </a:lnTo>
                <a:lnTo>
                  <a:pt x="3298" y="0"/>
                </a:lnTo>
                <a:close/>
              </a:path>
            </a:pathLst>
          </a:custGeom>
          <a:solidFill>
            <a:srgbClr val="ABA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943995" y="3857665"/>
            <a:ext cx="5235575" cy="508000"/>
          </a:xfrm>
          <a:custGeom>
            <a:avLst/>
            <a:gdLst>
              <a:gd name="T0" fmla="*/ 3298 w 3298"/>
              <a:gd name="T1" fmla="*/ 0 h 320"/>
              <a:gd name="T2" fmla="*/ 2282 w 3298"/>
              <a:gd name="T3" fmla="*/ 0 h 320"/>
              <a:gd name="T4" fmla="*/ 2204 w 3298"/>
              <a:gd name="T5" fmla="*/ 8 h 320"/>
              <a:gd name="T6" fmla="*/ 2142 w 3298"/>
              <a:gd name="T7" fmla="*/ 32 h 320"/>
              <a:gd name="T8" fmla="*/ 2096 w 3298"/>
              <a:gd name="T9" fmla="*/ 68 h 320"/>
              <a:gd name="T10" fmla="*/ 2066 w 3298"/>
              <a:gd name="T11" fmla="*/ 114 h 320"/>
              <a:gd name="T12" fmla="*/ 2058 w 3298"/>
              <a:gd name="T13" fmla="*/ 134 h 320"/>
              <a:gd name="T14" fmla="*/ 2046 w 3298"/>
              <a:gd name="T15" fmla="*/ 154 h 320"/>
              <a:gd name="T16" fmla="*/ 2022 w 3298"/>
              <a:gd name="T17" fmla="*/ 192 h 320"/>
              <a:gd name="T18" fmla="*/ 1992 w 3298"/>
              <a:gd name="T19" fmla="*/ 224 h 320"/>
              <a:gd name="T20" fmla="*/ 1958 w 3298"/>
              <a:gd name="T21" fmla="*/ 254 h 320"/>
              <a:gd name="T22" fmla="*/ 1920 w 3298"/>
              <a:gd name="T23" fmla="*/ 278 h 320"/>
              <a:gd name="T24" fmla="*/ 1878 w 3298"/>
              <a:gd name="T25" fmla="*/ 298 h 320"/>
              <a:gd name="T26" fmla="*/ 1834 w 3298"/>
              <a:gd name="T27" fmla="*/ 312 h 320"/>
              <a:gd name="T28" fmla="*/ 1788 w 3298"/>
              <a:gd name="T29" fmla="*/ 318 h 320"/>
              <a:gd name="T30" fmla="*/ 1764 w 3298"/>
              <a:gd name="T31" fmla="*/ 320 h 320"/>
              <a:gd name="T32" fmla="*/ 46 w 3298"/>
              <a:gd name="T33" fmla="*/ 320 h 320"/>
              <a:gd name="T34" fmla="*/ 0 w 3298"/>
              <a:gd name="T35" fmla="*/ 316 h 320"/>
              <a:gd name="T36" fmla="*/ 0 w 3298"/>
              <a:gd name="T37" fmla="*/ 316 h 320"/>
              <a:gd name="T38" fmla="*/ 46 w 3298"/>
              <a:gd name="T39" fmla="*/ 320 h 320"/>
              <a:gd name="T40" fmla="*/ 1764 w 3298"/>
              <a:gd name="T41" fmla="*/ 320 h 320"/>
              <a:gd name="T42" fmla="*/ 1768 w 3298"/>
              <a:gd name="T43" fmla="*/ 320 h 320"/>
              <a:gd name="T44" fmla="*/ 1792 w 3298"/>
              <a:gd name="T45" fmla="*/ 318 h 320"/>
              <a:gd name="T46" fmla="*/ 1838 w 3298"/>
              <a:gd name="T47" fmla="*/ 310 h 320"/>
              <a:gd name="T48" fmla="*/ 1882 w 3298"/>
              <a:gd name="T49" fmla="*/ 298 h 320"/>
              <a:gd name="T50" fmla="*/ 1922 w 3298"/>
              <a:gd name="T51" fmla="*/ 278 h 320"/>
              <a:gd name="T52" fmla="*/ 1960 w 3298"/>
              <a:gd name="T53" fmla="*/ 254 h 320"/>
              <a:gd name="T54" fmla="*/ 1994 w 3298"/>
              <a:gd name="T55" fmla="*/ 224 h 320"/>
              <a:gd name="T56" fmla="*/ 2022 w 3298"/>
              <a:gd name="T57" fmla="*/ 190 h 320"/>
              <a:gd name="T58" fmla="*/ 2046 w 3298"/>
              <a:gd name="T59" fmla="*/ 154 h 320"/>
              <a:gd name="T60" fmla="*/ 2058 w 3298"/>
              <a:gd name="T61" fmla="*/ 134 h 320"/>
              <a:gd name="T62" fmla="*/ 2066 w 3298"/>
              <a:gd name="T63" fmla="*/ 114 h 320"/>
              <a:gd name="T64" fmla="*/ 2094 w 3298"/>
              <a:gd name="T65" fmla="*/ 70 h 320"/>
              <a:gd name="T66" fmla="*/ 2134 w 3298"/>
              <a:gd name="T67" fmla="*/ 36 h 320"/>
              <a:gd name="T68" fmla="*/ 2188 w 3298"/>
              <a:gd name="T69" fmla="*/ 12 h 320"/>
              <a:gd name="T70" fmla="*/ 2256 w 3298"/>
              <a:gd name="T71" fmla="*/ 2 h 320"/>
              <a:gd name="T72" fmla="*/ 2282 w 3298"/>
              <a:gd name="T73" fmla="*/ 0 h 320"/>
              <a:gd name="T74" fmla="*/ 3298 w 3298"/>
              <a:gd name="T75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98" h="320">
                <a:moveTo>
                  <a:pt x="3298" y="0"/>
                </a:moveTo>
                <a:lnTo>
                  <a:pt x="3298" y="0"/>
                </a:lnTo>
                <a:lnTo>
                  <a:pt x="2282" y="0"/>
                </a:lnTo>
                <a:lnTo>
                  <a:pt x="2282" y="0"/>
                </a:lnTo>
                <a:lnTo>
                  <a:pt x="2242" y="2"/>
                </a:lnTo>
                <a:lnTo>
                  <a:pt x="2204" y="8"/>
                </a:lnTo>
                <a:lnTo>
                  <a:pt x="2172" y="18"/>
                </a:lnTo>
                <a:lnTo>
                  <a:pt x="2142" y="32"/>
                </a:lnTo>
                <a:lnTo>
                  <a:pt x="2118" y="48"/>
                </a:lnTo>
                <a:lnTo>
                  <a:pt x="2096" y="68"/>
                </a:lnTo>
                <a:lnTo>
                  <a:pt x="2080" y="90"/>
                </a:lnTo>
                <a:lnTo>
                  <a:pt x="2066" y="114"/>
                </a:lnTo>
                <a:lnTo>
                  <a:pt x="2066" y="114"/>
                </a:lnTo>
                <a:lnTo>
                  <a:pt x="2058" y="134"/>
                </a:lnTo>
                <a:lnTo>
                  <a:pt x="2058" y="134"/>
                </a:lnTo>
                <a:lnTo>
                  <a:pt x="2046" y="154"/>
                </a:lnTo>
                <a:lnTo>
                  <a:pt x="2034" y="172"/>
                </a:lnTo>
                <a:lnTo>
                  <a:pt x="2022" y="192"/>
                </a:lnTo>
                <a:lnTo>
                  <a:pt x="2008" y="208"/>
                </a:lnTo>
                <a:lnTo>
                  <a:pt x="1992" y="224"/>
                </a:lnTo>
                <a:lnTo>
                  <a:pt x="1976" y="240"/>
                </a:lnTo>
                <a:lnTo>
                  <a:pt x="1958" y="254"/>
                </a:lnTo>
                <a:lnTo>
                  <a:pt x="1940" y="268"/>
                </a:lnTo>
                <a:lnTo>
                  <a:pt x="1920" y="278"/>
                </a:lnTo>
                <a:lnTo>
                  <a:pt x="1900" y="290"/>
                </a:lnTo>
                <a:lnTo>
                  <a:pt x="1878" y="298"/>
                </a:lnTo>
                <a:lnTo>
                  <a:pt x="1858" y="306"/>
                </a:lnTo>
                <a:lnTo>
                  <a:pt x="1834" y="312"/>
                </a:lnTo>
                <a:lnTo>
                  <a:pt x="1812" y="316"/>
                </a:lnTo>
                <a:lnTo>
                  <a:pt x="1788" y="318"/>
                </a:lnTo>
                <a:lnTo>
                  <a:pt x="1764" y="320"/>
                </a:lnTo>
                <a:lnTo>
                  <a:pt x="1764" y="320"/>
                </a:lnTo>
                <a:lnTo>
                  <a:pt x="46" y="320"/>
                </a:lnTo>
                <a:lnTo>
                  <a:pt x="46" y="320"/>
                </a:lnTo>
                <a:lnTo>
                  <a:pt x="24" y="318"/>
                </a:lnTo>
                <a:lnTo>
                  <a:pt x="0" y="316"/>
                </a:lnTo>
                <a:lnTo>
                  <a:pt x="0" y="316"/>
                </a:lnTo>
                <a:lnTo>
                  <a:pt x="0" y="316"/>
                </a:lnTo>
                <a:lnTo>
                  <a:pt x="24" y="318"/>
                </a:lnTo>
                <a:lnTo>
                  <a:pt x="46" y="320"/>
                </a:lnTo>
                <a:lnTo>
                  <a:pt x="46" y="320"/>
                </a:lnTo>
                <a:lnTo>
                  <a:pt x="1764" y="320"/>
                </a:lnTo>
                <a:lnTo>
                  <a:pt x="1764" y="320"/>
                </a:lnTo>
                <a:lnTo>
                  <a:pt x="1768" y="320"/>
                </a:lnTo>
                <a:lnTo>
                  <a:pt x="1768" y="320"/>
                </a:lnTo>
                <a:lnTo>
                  <a:pt x="1792" y="318"/>
                </a:lnTo>
                <a:lnTo>
                  <a:pt x="1816" y="316"/>
                </a:lnTo>
                <a:lnTo>
                  <a:pt x="1838" y="310"/>
                </a:lnTo>
                <a:lnTo>
                  <a:pt x="1860" y="304"/>
                </a:lnTo>
                <a:lnTo>
                  <a:pt x="1882" y="298"/>
                </a:lnTo>
                <a:lnTo>
                  <a:pt x="1902" y="288"/>
                </a:lnTo>
                <a:lnTo>
                  <a:pt x="1922" y="278"/>
                </a:lnTo>
                <a:lnTo>
                  <a:pt x="1942" y="266"/>
                </a:lnTo>
                <a:lnTo>
                  <a:pt x="1960" y="254"/>
                </a:lnTo>
                <a:lnTo>
                  <a:pt x="1976" y="240"/>
                </a:lnTo>
                <a:lnTo>
                  <a:pt x="1994" y="224"/>
                </a:lnTo>
                <a:lnTo>
                  <a:pt x="2008" y="208"/>
                </a:lnTo>
                <a:lnTo>
                  <a:pt x="2022" y="190"/>
                </a:lnTo>
                <a:lnTo>
                  <a:pt x="2036" y="172"/>
                </a:lnTo>
                <a:lnTo>
                  <a:pt x="2046" y="154"/>
                </a:lnTo>
                <a:lnTo>
                  <a:pt x="2058" y="134"/>
                </a:lnTo>
                <a:lnTo>
                  <a:pt x="2058" y="134"/>
                </a:lnTo>
                <a:lnTo>
                  <a:pt x="2066" y="114"/>
                </a:lnTo>
                <a:lnTo>
                  <a:pt x="2066" y="114"/>
                </a:lnTo>
                <a:lnTo>
                  <a:pt x="2078" y="92"/>
                </a:lnTo>
                <a:lnTo>
                  <a:pt x="2094" y="70"/>
                </a:lnTo>
                <a:lnTo>
                  <a:pt x="2112" y="52"/>
                </a:lnTo>
                <a:lnTo>
                  <a:pt x="2134" y="36"/>
                </a:lnTo>
                <a:lnTo>
                  <a:pt x="2160" y="24"/>
                </a:lnTo>
                <a:lnTo>
                  <a:pt x="2188" y="12"/>
                </a:lnTo>
                <a:lnTo>
                  <a:pt x="2220" y="6"/>
                </a:lnTo>
                <a:lnTo>
                  <a:pt x="2256" y="2"/>
                </a:lnTo>
                <a:lnTo>
                  <a:pt x="2256" y="2"/>
                </a:lnTo>
                <a:lnTo>
                  <a:pt x="2282" y="0"/>
                </a:lnTo>
                <a:lnTo>
                  <a:pt x="2282" y="0"/>
                </a:lnTo>
                <a:lnTo>
                  <a:pt x="3298" y="0"/>
                </a:lnTo>
                <a:lnTo>
                  <a:pt x="32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502670" y="2701965"/>
            <a:ext cx="5676900" cy="1060450"/>
          </a:xfrm>
          <a:custGeom>
            <a:avLst/>
            <a:gdLst>
              <a:gd name="T0" fmla="*/ 0 w 3576"/>
              <a:gd name="T1" fmla="*/ 0 h 668"/>
              <a:gd name="T2" fmla="*/ 0 w 3576"/>
              <a:gd name="T3" fmla="*/ 26 h 668"/>
              <a:gd name="T4" fmla="*/ 6 w 3576"/>
              <a:gd name="T5" fmla="*/ 92 h 668"/>
              <a:gd name="T6" fmla="*/ 26 w 3576"/>
              <a:gd name="T7" fmla="*/ 152 h 668"/>
              <a:gd name="T8" fmla="*/ 56 w 3576"/>
              <a:gd name="T9" fmla="*/ 208 h 668"/>
              <a:gd name="T10" fmla="*/ 96 w 3576"/>
              <a:gd name="T11" fmla="*/ 256 h 668"/>
              <a:gd name="T12" fmla="*/ 144 w 3576"/>
              <a:gd name="T13" fmla="*/ 294 h 668"/>
              <a:gd name="T14" fmla="*/ 198 w 3576"/>
              <a:gd name="T15" fmla="*/ 324 h 668"/>
              <a:gd name="T16" fmla="*/ 258 w 3576"/>
              <a:gd name="T17" fmla="*/ 344 h 668"/>
              <a:gd name="T18" fmla="*/ 324 w 3576"/>
              <a:gd name="T19" fmla="*/ 350 h 668"/>
              <a:gd name="T20" fmla="*/ 1398 w 3576"/>
              <a:gd name="T21" fmla="*/ 350 h 668"/>
              <a:gd name="T22" fmla="*/ 2042 w 3576"/>
              <a:gd name="T23" fmla="*/ 350 h 668"/>
              <a:gd name="T24" fmla="*/ 2090 w 3576"/>
              <a:gd name="T25" fmla="*/ 354 h 668"/>
              <a:gd name="T26" fmla="*/ 2136 w 3576"/>
              <a:gd name="T27" fmla="*/ 364 h 668"/>
              <a:gd name="T28" fmla="*/ 2178 w 3576"/>
              <a:gd name="T29" fmla="*/ 380 h 668"/>
              <a:gd name="T30" fmla="*/ 2218 w 3576"/>
              <a:gd name="T31" fmla="*/ 402 h 668"/>
              <a:gd name="T32" fmla="*/ 2254 w 3576"/>
              <a:gd name="T33" fmla="*/ 430 h 668"/>
              <a:gd name="T34" fmla="*/ 2286 w 3576"/>
              <a:gd name="T35" fmla="*/ 460 h 668"/>
              <a:gd name="T36" fmla="*/ 2312 w 3576"/>
              <a:gd name="T37" fmla="*/ 496 h 668"/>
              <a:gd name="T38" fmla="*/ 2336 w 3576"/>
              <a:gd name="T39" fmla="*/ 536 h 668"/>
              <a:gd name="T40" fmla="*/ 2344 w 3576"/>
              <a:gd name="T41" fmla="*/ 556 h 668"/>
              <a:gd name="T42" fmla="*/ 2358 w 3576"/>
              <a:gd name="T43" fmla="*/ 580 h 668"/>
              <a:gd name="T44" fmla="*/ 2396 w 3576"/>
              <a:gd name="T45" fmla="*/ 622 h 668"/>
              <a:gd name="T46" fmla="*/ 2450 w 3576"/>
              <a:gd name="T47" fmla="*/ 650 h 668"/>
              <a:gd name="T48" fmla="*/ 2520 w 3576"/>
              <a:gd name="T49" fmla="*/ 666 h 668"/>
              <a:gd name="T50" fmla="*/ 2560 w 3576"/>
              <a:gd name="T51" fmla="*/ 668 h 668"/>
              <a:gd name="T52" fmla="*/ 3576 w 3576"/>
              <a:gd name="T53" fmla="*/ 668 h 668"/>
              <a:gd name="T54" fmla="*/ 3576 w 3576"/>
              <a:gd name="T55" fmla="*/ 668 h 668"/>
              <a:gd name="T56" fmla="*/ 2560 w 3576"/>
              <a:gd name="T57" fmla="*/ 668 h 668"/>
              <a:gd name="T58" fmla="*/ 2520 w 3576"/>
              <a:gd name="T59" fmla="*/ 666 h 668"/>
              <a:gd name="T60" fmla="*/ 2450 w 3576"/>
              <a:gd name="T61" fmla="*/ 650 h 668"/>
              <a:gd name="T62" fmla="*/ 2396 w 3576"/>
              <a:gd name="T63" fmla="*/ 622 h 668"/>
              <a:gd name="T64" fmla="*/ 2358 w 3576"/>
              <a:gd name="T65" fmla="*/ 580 h 668"/>
              <a:gd name="T66" fmla="*/ 2344 w 3576"/>
              <a:gd name="T67" fmla="*/ 556 h 668"/>
              <a:gd name="T68" fmla="*/ 2336 w 3576"/>
              <a:gd name="T69" fmla="*/ 536 h 668"/>
              <a:gd name="T70" fmla="*/ 2312 w 3576"/>
              <a:gd name="T71" fmla="*/ 496 h 668"/>
              <a:gd name="T72" fmla="*/ 2286 w 3576"/>
              <a:gd name="T73" fmla="*/ 460 h 668"/>
              <a:gd name="T74" fmla="*/ 2254 w 3576"/>
              <a:gd name="T75" fmla="*/ 430 h 668"/>
              <a:gd name="T76" fmla="*/ 2218 w 3576"/>
              <a:gd name="T77" fmla="*/ 402 h 668"/>
              <a:gd name="T78" fmla="*/ 2178 w 3576"/>
              <a:gd name="T79" fmla="*/ 380 h 668"/>
              <a:gd name="T80" fmla="*/ 2136 w 3576"/>
              <a:gd name="T81" fmla="*/ 364 h 668"/>
              <a:gd name="T82" fmla="*/ 2090 w 3576"/>
              <a:gd name="T83" fmla="*/ 354 h 668"/>
              <a:gd name="T84" fmla="*/ 2042 w 3576"/>
              <a:gd name="T85" fmla="*/ 350 h 668"/>
              <a:gd name="T86" fmla="*/ 324 w 3576"/>
              <a:gd name="T87" fmla="*/ 350 h 668"/>
              <a:gd name="T88" fmla="*/ 258 w 3576"/>
              <a:gd name="T89" fmla="*/ 344 h 668"/>
              <a:gd name="T90" fmla="*/ 198 w 3576"/>
              <a:gd name="T91" fmla="*/ 324 h 668"/>
              <a:gd name="T92" fmla="*/ 144 w 3576"/>
              <a:gd name="T93" fmla="*/ 294 h 668"/>
              <a:gd name="T94" fmla="*/ 96 w 3576"/>
              <a:gd name="T95" fmla="*/ 256 h 668"/>
              <a:gd name="T96" fmla="*/ 56 w 3576"/>
              <a:gd name="T97" fmla="*/ 208 h 668"/>
              <a:gd name="T98" fmla="*/ 26 w 3576"/>
              <a:gd name="T99" fmla="*/ 152 h 668"/>
              <a:gd name="T100" fmla="*/ 6 w 3576"/>
              <a:gd name="T101" fmla="*/ 92 h 668"/>
              <a:gd name="T102" fmla="*/ 0 w 3576"/>
              <a:gd name="T103" fmla="*/ 26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76" h="668">
                <a:moveTo>
                  <a:pt x="0" y="0"/>
                </a:moveTo>
                <a:lnTo>
                  <a:pt x="0" y="0"/>
                </a:lnTo>
                <a:lnTo>
                  <a:pt x="0" y="26"/>
                </a:lnTo>
                <a:lnTo>
                  <a:pt x="0" y="26"/>
                </a:lnTo>
                <a:lnTo>
                  <a:pt x="2" y="60"/>
                </a:lnTo>
                <a:lnTo>
                  <a:pt x="6" y="92"/>
                </a:lnTo>
                <a:lnTo>
                  <a:pt x="14" y="122"/>
                </a:lnTo>
                <a:lnTo>
                  <a:pt x="26" y="152"/>
                </a:lnTo>
                <a:lnTo>
                  <a:pt x="40" y="180"/>
                </a:lnTo>
                <a:lnTo>
                  <a:pt x="56" y="208"/>
                </a:lnTo>
                <a:lnTo>
                  <a:pt x="74" y="232"/>
                </a:lnTo>
                <a:lnTo>
                  <a:pt x="96" y="256"/>
                </a:lnTo>
                <a:lnTo>
                  <a:pt x="118" y="276"/>
                </a:lnTo>
                <a:lnTo>
                  <a:pt x="144" y="294"/>
                </a:lnTo>
                <a:lnTo>
                  <a:pt x="170" y="312"/>
                </a:lnTo>
                <a:lnTo>
                  <a:pt x="198" y="324"/>
                </a:lnTo>
                <a:lnTo>
                  <a:pt x="228" y="336"/>
                </a:lnTo>
                <a:lnTo>
                  <a:pt x="258" y="344"/>
                </a:lnTo>
                <a:lnTo>
                  <a:pt x="292" y="348"/>
                </a:lnTo>
                <a:lnTo>
                  <a:pt x="324" y="350"/>
                </a:lnTo>
                <a:lnTo>
                  <a:pt x="1398" y="350"/>
                </a:lnTo>
                <a:lnTo>
                  <a:pt x="1398" y="350"/>
                </a:lnTo>
                <a:lnTo>
                  <a:pt x="2042" y="350"/>
                </a:lnTo>
                <a:lnTo>
                  <a:pt x="2042" y="350"/>
                </a:lnTo>
                <a:lnTo>
                  <a:pt x="2066" y="352"/>
                </a:lnTo>
                <a:lnTo>
                  <a:pt x="2090" y="354"/>
                </a:lnTo>
                <a:lnTo>
                  <a:pt x="2112" y="358"/>
                </a:lnTo>
                <a:lnTo>
                  <a:pt x="2136" y="364"/>
                </a:lnTo>
                <a:lnTo>
                  <a:pt x="2156" y="372"/>
                </a:lnTo>
                <a:lnTo>
                  <a:pt x="2178" y="380"/>
                </a:lnTo>
                <a:lnTo>
                  <a:pt x="2198" y="390"/>
                </a:lnTo>
                <a:lnTo>
                  <a:pt x="2218" y="402"/>
                </a:lnTo>
                <a:lnTo>
                  <a:pt x="2236" y="414"/>
                </a:lnTo>
                <a:lnTo>
                  <a:pt x="2254" y="430"/>
                </a:lnTo>
                <a:lnTo>
                  <a:pt x="2270" y="444"/>
                </a:lnTo>
                <a:lnTo>
                  <a:pt x="2286" y="460"/>
                </a:lnTo>
                <a:lnTo>
                  <a:pt x="2300" y="478"/>
                </a:lnTo>
                <a:lnTo>
                  <a:pt x="2312" y="496"/>
                </a:lnTo>
                <a:lnTo>
                  <a:pt x="2324" y="516"/>
                </a:lnTo>
                <a:lnTo>
                  <a:pt x="2336" y="536"/>
                </a:lnTo>
                <a:lnTo>
                  <a:pt x="2336" y="536"/>
                </a:lnTo>
                <a:lnTo>
                  <a:pt x="2344" y="556"/>
                </a:lnTo>
                <a:lnTo>
                  <a:pt x="2344" y="556"/>
                </a:lnTo>
                <a:lnTo>
                  <a:pt x="2358" y="580"/>
                </a:lnTo>
                <a:lnTo>
                  <a:pt x="2374" y="602"/>
                </a:lnTo>
                <a:lnTo>
                  <a:pt x="2396" y="622"/>
                </a:lnTo>
                <a:lnTo>
                  <a:pt x="2420" y="638"/>
                </a:lnTo>
                <a:lnTo>
                  <a:pt x="2450" y="650"/>
                </a:lnTo>
                <a:lnTo>
                  <a:pt x="2482" y="660"/>
                </a:lnTo>
                <a:lnTo>
                  <a:pt x="2520" y="666"/>
                </a:lnTo>
                <a:lnTo>
                  <a:pt x="2560" y="668"/>
                </a:lnTo>
                <a:lnTo>
                  <a:pt x="2560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2560" y="668"/>
                </a:lnTo>
                <a:lnTo>
                  <a:pt x="2560" y="668"/>
                </a:lnTo>
                <a:lnTo>
                  <a:pt x="2520" y="666"/>
                </a:lnTo>
                <a:lnTo>
                  <a:pt x="2482" y="660"/>
                </a:lnTo>
                <a:lnTo>
                  <a:pt x="2450" y="650"/>
                </a:lnTo>
                <a:lnTo>
                  <a:pt x="2420" y="638"/>
                </a:lnTo>
                <a:lnTo>
                  <a:pt x="2396" y="622"/>
                </a:lnTo>
                <a:lnTo>
                  <a:pt x="2374" y="602"/>
                </a:lnTo>
                <a:lnTo>
                  <a:pt x="2358" y="580"/>
                </a:lnTo>
                <a:lnTo>
                  <a:pt x="2344" y="556"/>
                </a:lnTo>
                <a:lnTo>
                  <a:pt x="2344" y="556"/>
                </a:lnTo>
                <a:lnTo>
                  <a:pt x="2336" y="536"/>
                </a:lnTo>
                <a:lnTo>
                  <a:pt x="2336" y="536"/>
                </a:lnTo>
                <a:lnTo>
                  <a:pt x="2324" y="516"/>
                </a:lnTo>
                <a:lnTo>
                  <a:pt x="2312" y="496"/>
                </a:lnTo>
                <a:lnTo>
                  <a:pt x="2300" y="478"/>
                </a:lnTo>
                <a:lnTo>
                  <a:pt x="2286" y="460"/>
                </a:lnTo>
                <a:lnTo>
                  <a:pt x="2270" y="444"/>
                </a:lnTo>
                <a:lnTo>
                  <a:pt x="2254" y="430"/>
                </a:lnTo>
                <a:lnTo>
                  <a:pt x="2236" y="414"/>
                </a:lnTo>
                <a:lnTo>
                  <a:pt x="2218" y="402"/>
                </a:lnTo>
                <a:lnTo>
                  <a:pt x="2198" y="390"/>
                </a:lnTo>
                <a:lnTo>
                  <a:pt x="2178" y="380"/>
                </a:lnTo>
                <a:lnTo>
                  <a:pt x="2156" y="372"/>
                </a:lnTo>
                <a:lnTo>
                  <a:pt x="2136" y="364"/>
                </a:lnTo>
                <a:lnTo>
                  <a:pt x="2112" y="358"/>
                </a:lnTo>
                <a:lnTo>
                  <a:pt x="2090" y="354"/>
                </a:lnTo>
                <a:lnTo>
                  <a:pt x="2066" y="352"/>
                </a:lnTo>
                <a:lnTo>
                  <a:pt x="2042" y="350"/>
                </a:lnTo>
                <a:lnTo>
                  <a:pt x="324" y="350"/>
                </a:lnTo>
                <a:lnTo>
                  <a:pt x="324" y="350"/>
                </a:lnTo>
                <a:lnTo>
                  <a:pt x="292" y="348"/>
                </a:lnTo>
                <a:lnTo>
                  <a:pt x="258" y="344"/>
                </a:lnTo>
                <a:lnTo>
                  <a:pt x="228" y="336"/>
                </a:lnTo>
                <a:lnTo>
                  <a:pt x="198" y="324"/>
                </a:lnTo>
                <a:lnTo>
                  <a:pt x="170" y="312"/>
                </a:lnTo>
                <a:lnTo>
                  <a:pt x="144" y="294"/>
                </a:lnTo>
                <a:lnTo>
                  <a:pt x="118" y="276"/>
                </a:lnTo>
                <a:lnTo>
                  <a:pt x="96" y="256"/>
                </a:lnTo>
                <a:lnTo>
                  <a:pt x="74" y="232"/>
                </a:lnTo>
                <a:lnTo>
                  <a:pt x="56" y="208"/>
                </a:lnTo>
                <a:lnTo>
                  <a:pt x="40" y="180"/>
                </a:lnTo>
                <a:lnTo>
                  <a:pt x="26" y="152"/>
                </a:lnTo>
                <a:lnTo>
                  <a:pt x="14" y="122"/>
                </a:lnTo>
                <a:lnTo>
                  <a:pt x="6" y="92"/>
                </a:lnTo>
                <a:lnTo>
                  <a:pt x="2" y="60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2721995" y="3257590"/>
            <a:ext cx="3457575" cy="504825"/>
          </a:xfrm>
          <a:custGeom>
            <a:avLst/>
            <a:gdLst>
              <a:gd name="T0" fmla="*/ 644 w 2178"/>
              <a:gd name="T1" fmla="*/ 0 h 318"/>
              <a:gd name="T2" fmla="*/ 644 w 2178"/>
              <a:gd name="T3" fmla="*/ 0 h 318"/>
              <a:gd name="T4" fmla="*/ 668 w 2178"/>
              <a:gd name="T5" fmla="*/ 2 h 318"/>
              <a:gd name="T6" fmla="*/ 714 w 2178"/>
              <a:gd name="T7" fmla="*/ 8 h 318"/>
              <a:gd name="T8" fmla="*/ 758 w 2178"/>
              <a:gd name="T9" fmla="*/ 22 h 318"/>
              <a:gd name="T10" fmla="*/ 800 w 2178"/>
              <a:gd name="T11" fmla="*/ 40 h 318"/>
              <a:gd name="T12" fmla="*/ 838 w 2178"/>
              <a:gd name="T13" fmla="*/ 64 h 318"/>
              <a:gd name="T14" fmla="*/ 872 w 2178"/>
              <a:gd name="T15" fmla="*/ 94 h 318"/>
              <a:gd name="T16" fmla="*/ 902 w 2178"/>
              <a:gd name="T17" fmla="*/ 128 h 318"/>
              <a:gd name="T18" fmla="*/ 926 w 2178"/>
              <a:gd name="T19" fmla="*/ 166 h 318"/>
              <a:gd name="T20" fmla="*/ 938 w 2178"/>
              <a:gd name="T21" fmla="*/ 186 h 318"/>
              <a:gd name="T22" fmla="*/ 946 w 2178"/>
              <a:gd name="T23" fmla="*/ 206 h 318"/>
              <a:gd name="T24" fmla="*/ 976 w 2178"/>
              <a:gd name="T25" fmla="*/ 252 h 318"/>
              <a:gd name="T26" fmla="*/ 1022 w 2178"/>
              <a:gd name="T27" fmla="*/ 288 h 318"/>
              <a:gd name="T28" fmla="*/ 1084 w 2178"/>
              <a:gd name="T29" fmla="*/ 310 h 318"/>
              <a:gd name="T30" fmla="*/ 1162 w 2178"/>
              <a:gd name="T31" fmla="*/ 318 h 318"/>
              <a:gd name="T32" fmla="*/ 2178 w 2178"/>
              <a:gd name="T33" fmla="*/ 318 h 318"/>
              <a:gd name="T34" fmla="*/ 2178 w 2178"/>
              <a:gd name="T35" fmla="*/ 318 h 318"/>
              <a:gd name="T36" fmla="*/ 1162 w 2178"/>
              <a:gd name="T37" fmla="*/ 318 h 318"/>
              <a:gd name="T38" fmla="*/ 1084 w 2178"/>
              <a:gd name="T39" fmla="*/ 310 h 318"/>
              <a:gd name="T40" fmla="*/ 1022 w 2178"/>
              <a:gd name="T41" fmla="*/ 288 h 318"/>
              <a:gd name="T42" fmla="*/ 976 w 2178"/>
              <a:gd name="T43" fmla="*/ 252 h 318"/>
              <a:gd name="T44" fmla="*/ 946 w 2178"/>
              <a:gd name="T45" fmla="*/ 206 h 318"/>
              <a:gd name="T46" fmla="*/ 938 w 2178"/>
              <a:gd name="T47" fmla="*/ 186 h 318"/>
              <a:gd name="T48" fmla="*/ 926 w 2178"/>
              <a:gd name="T49" fmla="*/ 166 h 318"/>
              <a:gd name="T50" fmla="*/ 902 w 2178"/>
              <a:gd name="T51" fmla="*/ 128 h 318"/>
              <a:gd name="T52" fmla="*/ 872 w 2178"/>
              <a:gd name="T53" fmla="*/ 94 h 318"/>
              <a:gd name="T54" fmla="*/ 838 w 2178"/>
              <a:gd name="T55" fmla="*/ 64 h 318"/>
              <a:gd name="T56" fmla="*/ 800 w 2178"/>
              <a:gd name="T57" fmla="*/ 40 h 318"/>
              <a:gd name="T58" fmla="*/ 758 w 2178"/>
              <a:gd name="T59" fmla="*/ 22 h 318"/>
              <a:gd name="T60" fmla="*/ 714 w 2178"/>
              <a:gd name="T61" fmla="*/ 8 h 318"/>
              <a:gd name="T62" fmla="*/ 668 w 2178"/>
              <a:gd name="T63" fmla="*/ 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78" h="318">
                <a:moveTo>
                  <a:pt x="644" y="0"/>
                </a:moveTo>
                <a:lnTo>
                  <a:pt x="644" y="0"/>
                </a:lnTo>
                <a:lnTo>
                  <a:pt x="0" y="0"/>
                </a:lnTo>
                <a:lnTo>
                  <a:pt x="644" y="0"/>
                </a:lnTo>
                <a:lnTo>
                  <a:pt x="644" y="0"/>
                </a:lnTo>
                <a:lnTo>
                  <a:pt x="668" y="2"/>
                </a:lnTo>
                <a:lnTo>
                  <a:pt x="692" y="4"/>
                </a:lnTo>
                <a:lnTo>
                  <a:pt x="714" y="8"/>
                </a:lnTo>
                <a:lnTo>
                  <a:pt x="738" y="14"/>
                </a:lnTo>
                <a:lnTo>
                  <a:pt x="758" y="22"/>
                </a:lnTo>
                <a:lnTo>
                  <a:pt x="780" y="30"/>
                </a:lnTo>
                <a:lnTo>
                  <a:pt x="800" y="40"/>
                </a:lnTo>
                <a:lnTo>
                  <a:pt x="820" y="52"/>
                </a:lnTo>
                <a:lnTo>
                  <a:pt x="838" y="64"/>
                </a:lnTo>
                <a:lnTo>
                  <a:pt x="856" y="80"/>
                </a:lnTo>
                <a:lnTo>
                  <a:pt x="872" y="94"/>
                </a:lnTo>
                <a:lnTo>
                  <a:pt x="888" y="110"/>
                </a:lnTo>
                <a:lnTo>
                  <a:pt x="902" y="128"/>
                </a:lnTo>
                <a:lnTo>
                  <a:pt x="914" y="146"/>
                </a:lnTo>
                <a:lnTo>
                  <a:pt x="926" y="166"/>
                </a:lnTo>
                <a:lnTo>
                  <a:pt x="938" y="186"/>
                </a:lnTo>
                <a:lnTo>
                  <a:pt x="938" y="186"/>
                </a:lnTo>
                <a:lnTo>
                  <a:pt x="946" y="206"/>
                </a:lnTo>
                <a:lnTo>
                  <a:pt x="946" y="206"/>
                </a:lnTo>
                <a:lnTo>
                  <a:pt x="960" y="230"/>
                </a:lnTo>
                <a:lnTo>
                  <a:pt x="976" y="252"/>
                </a:lnTo>
                <a:lnTo>
                  <a:pt x="998" y="272"/>
                </a:lnTo>
                <a:lnTo>
                  <a:pt x="1022" y="288"/>
                </a:lnTo>
                <a:lnTo>
                  <a:pt x="1052" y="300"/>
                </a:lnTo>
                <a:lnTo>
                  <a:pt x="1084" y="310"/>
                </a:lnTo>
                <a:lnTo>
                  <a:pt x="1122" y="316"/>
                </a:lnTo>
                <a:lnTo>
                  <a:pt x="1162" y="318"/>
                </a:lnTo>
                <a:lnTo>
                  <a:pt x="1162" y="318"/>
                </a:lnTo>
                <a:lnTo>
                  <a:pt x="2178" y="318"/>
                </a:lnTo>
                <a:lnTo>
                  <a:pt x="2178" y="318"/>
                </a:lnTo>
                <a:lnTo>
                  <a:pt x="2178" y="318"/>
                </a:lnTo>
                <a:lnTo>
                  <a:pt x="1162" y="318"/>
                </a:lnTo>
                <a:lnTo>
                  <a:pt x="1162" y="318"/>
                </a:lnTo>
                <a:lnTo>
                  <a:pt x="1122" y="316"/>
                </a:lnTo>
                <a:lnTo>
                  <a:pt x="1084" y="310"/>
                </a:lnTo>
                <a:lnTo>
                  <a:pt x="1052" y="300"/>
                </a:lnTo>
                <a:lnTo>
                  <a:pt x="1022" y="288"/>
                </a:lnTo>
                <a:lnTo>
                  <a:pt x="998" y="272"/>
                </a:lnTo>
                <a:lnTo>
                  <a:pt x="976" y="252"/>
                </a:lnTo>
                <a:lnTo>
                  <a:pt x="960" y="230"/>
                </a:lnTo>
                <a:lnTo>
                  <a:pt x="946" y="206"/>
                </a:lnTo>
                <a:lnTo>
                  <a:pt x="946" y="206"/>
                </a:lnTo>
                <a:lnTo>
                  <a:pt x="938" y="186"/>
                </a:lnTo>
                <a:lnTo>
                  <a:pt x="938" y="186"/>
                </a:lnTo>
                <a:lnTo>
                  <a:pt x="926" y="166"/>
                </a:lnTo>
                <a:lnTo>
                  <a:pt x="914" y="146"/>
                </a:lnTo>
                <a:lnTo>
                  <a:pt x="902" y="128"/>
                </a:lnTo>
                <a:lnTo>
                  <a:pt x="888" y="110"/>
                </a:lnTo>
                <a:lnTo>
                  <a:pt x="872" y="94"/>
                </a:lnTo>
                <a:lnTo>
                  <a:pt x="856" y="80"/>
                </a:lnTo>
                <a:lnTo>
                  <a:pt x="838" y="64"/>
                </a:lnTo>
                <a:lnTo>
                  <a:pt x="820" y="52"/>
                </a:lnTo>
                <a:lnTo>
                  <a:pt x="800" y="40"/>
                </a:lnTo>
                <a:lnTo>
                  <a:pt x="780" y="30"/>
                </a:lnTo>
                <a:lnTo>
                  <a:pt x="758" y="22"/>
                </a:lnTo>
                <a:lnTo>
                  <a:pt x="738" y="14"/>
                </a:lnTo>
                <a:lnTo>
                  <a:pt x="714" y="8"/>
                </a:lnTo>
                <a:lnTo>
                  <a:pt x="692" y="4"/>
                </a:lnTo>
                <a:lnTo>
                  <a:pt x="668" y="2"/>
                </a:lnTo>
                <a:lnTo>
                  <a:pt x="644" y="0"/>
                </a:lnTo>
                <a:close/>
              </a:path>
            </a:pathLst>
          </a:custGeom>
          <a:solidFill>
            <a:srgbClr val="C43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2721995" y="3257590"/>
            <a:ext cx="3457575" cy="504825"/>
          </a:xfrm>
          <a:custGeom>
            <a:avLst/>
            <a:gdLst>
              <a:gd name="T0" fmla="*/ 644 w 2178"/>
              <a:gd name="T1" fmla="*/ 0 h 318"/>
              <a:gd name="T2" fmla="*/ 644 w 2178"/>
              <a:gd name="T3" fmla="*/ 0 h 318"/>
              <a:gd name="T4" fmla="*/ 668 w 2178"/>
              <a:gd name="T5" fmla="*/ 2 h 318"/>
              <a:gd name="T6" fmla="*/ 714 w 2178"/>
              <a:gd name="T7" fmla="*/ 8 h 318"/>
              <a:gd name="T8" fmla="*/ 758 w 2178"/>
              <a:gd name="T9" fmla="*/ 22 h 318"/>
              <a:gd name="T10" fmla="*/ 800 w 2178"/>
              <a:gd name="T11" fmla="*/ 40 h 318"/>
              <a:gd name="T12" fmla="*/ 838 w 2178"/>
              <a:gd name="T13" fmla="*/ 64 h 318"/>
              <a:gd name="T14" fmla="*/ 872 w 2178"/>
              <a:gd name="T15" fmla="*/ 94 h 318"/>
              <a:gd name="T16" fmla="*/ 902 w 2178"/>
              <a:gd name="T17" fmla="*/ 128 h 318"/>
              <a:gd name="T18" fmla="*/ 926 w 2178"/>
              <a:gd name="T19" fmla="*/ 166 h 318"/>
              <a:gd name="T20" fmla="*/ 938 w 2178"/>
              <a:gd name="T21" fmla="*/ 186 h 318"/>
              <a:gd name="T22" fmla="*/ 946 w 2178"/>
              <a:gd name="T23" fmla="*/ 206 h 318"/>
              <a:gd name="T24" fmla="*/ 976 w 2178"/>
              <a:gd name="T25" fmla="*/ 252 h 318"/>
              <a:gd name="T26" fmla="*/ 1022 w 2178"/>
              <a:gd name="T27" fmla="*/ 288 h 318"/>
              <a:gd name="T28" fmla="*/ 1084 w 2178"/>
              <a:gd name="T29" fmla="*/ 310 h 318"/>
              <a:gd name="T30" fmla="*/ 1162 w 2178"/>
              <a:gd name="T31" fmla="*/ 318 h 318"/>
              <a:gd name="T32" fmla="*/ 2178 w 2178"/>
              <a:gd name="T33" fmla="*/ 318 h 318"/>
              <a:gd name="T34" fmla="*/ 2178 w 2178"/>
              <a:gd name="T35" fmla="*/ 318 h 318"/>
              <a:gd name="T36" fmla="*/ 1162 w 2178"/>
              <a:gd name="T37" fmla="*/ 318 h 318"/>
              <a:gd name="T38" fmla="*/ 1084 w 2178"/>
              <a:gd name="T39" fmla="*/ 310 h 318"/>
              <a:gd name="T40" fmla="*/ 1022 w 2178"/>
              <a:gd name="T41" fmla="*/ 288 h 318"/>
              <a:gd name="T42" fmla="*/ 976 w 2178"/>
              <a:gd name="T43" fmla="*/ 252 h 318"/>
              <a:gd name="T44" fmla="*/ 946 w 2178"/>
              <a:gd name="T45" fmla="*/ 206 h 318"/>
              <a:gd name="T46" fmla="*/ 938 w 2178"/>
              <a:gd name="T47" fmla="*/ 186 h 318"/>
              <a:gd name="T48" fmla="*/ 926 w 2178"/>
              <a:gd name="T49" fmla="*/ 166 h 318"/>
              <a:gd name="T50" fmla="*/ 902 w 2178"/>
              <a:gd name="T51" fmla="*/ 128 h 318"/>
              <a:gd name="T52" fmla="*/ 872 w 2178"/>
              <a:gd name="T53" fmla="*/ 94 h 318"/>
              <a:gd name="T54" fmla="*/ 838 w 2178"/>
              <a:gd name="T55" fmla="*/ 64 h 318"/>
              <a:gd name="T56" fmla="*/ 800 w 2178"/>
              <a:gd name="T57" fmla="*/ 40 h 318"/>
              <a:gd name="T58" fmla="*/ 758 w 2178"/>
              <a:gd name="T59" fmla="*/ 22 h 318"/>
              <a:gd name="T60" fmla="*/ 714 w 2178"/>
              <a:gd name="T61" fmla="*/ 8 h 318"/>
              <a:gd name="T62" fmla="*/ 668 w 2178"/>
              <a:gd name="T63" fmla="*/ 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78" h="318">
                <a:moveTo>
                  <a:pt x="644" y="0"/>
                </a:moveTo>
                <a:lnTo>
                  <a:pt x="644" y="0"/>
                </a:lnTo>
                <a:lnTo>
                  <a:pt x="0" y="0"/>
                </a:lnTo>
                <a:lnTo>
                  <a:pt x="644" y="0"/>
                </a:lnTo>
                <a:lnTo>
                  <a:pt x="644" y="0"/>
                </a:lnTo>
                <a:lnTo>
                  <a:pt x="668" y="2"/>
                </a:lnTo>
                <a:lnTo>
                  <a:pt x="692" y="4"/>
                </a:lnTo>
                <a:lnTo>
                  <a:pt x="714" y="8"/>
                </a:lnTo>
                <a:lnTo>
                  <a:pt x="738" y="14"/>
                </a:lnTo>
                <a:lnTo>
                  <a:pt x="758" y="22"/>
                </a:lnTo>
                <a:lnTo>
                  <a:pt x="780" y="30"/>
                </a:lnTo>
                <a:lnTo>
                  <a:pt x="800" y="40"/>
                </a:lnTo>
                <a:lnTo>
                  <a:pt x="820" y="52"/>
                </a:lnTo>
                <a:lnTo>
                  <a:pt x="838" y="64"/>
                </a:lnTo>
                <a:lnTo>
                  <a:pt x="856" y="80"/>
                </a:lnTo>
                <a:lnTo>
                  <a:pt x="872" y="94"/>
                </a:lnTo>
                <a:lnTo>
                  <a:pt x="888" y="110"/>
                </a:lnTo>
                <a:lnTo>
                  <a:pt x="902" y="128"/>
                </a:lnTo>
                <a:lnTo>
                  <a:pt x="914" y="146"/>
                </a:lnTo>
                <a:lnTo>
                  <a:pt x="926" y="166"/>
                </a:lnTo>
                <a:lnTo>
                  <a:pt x="938" y="186"/>
                </a:lnTo>
                <a:lnTo>
                  <a:pt x="938" y="186"/>
                </a:lnTo>
                <a:lnTo>
                  <a:pt x="946" y="206"/>
                </a:lnTo>
                <a:lnTo>
                  <a:pt x="946" y="206"/>
                </a:lnTo>
                <a:lnTo>
                  <a:pt x="960" y="230"/>
                </a:lnTo>
                <a:lnTo>
                  <a:pt x="976" y="252"/>
                </a:lnTo>
                <a:lnTo>
                  <a:pt x="998" y="272"/>
                </a:lnTo>
                <a:lnTo>
                  <a:pt x="1022" y="288"/>
                </a:lnTo>
                <a:lnTo>
                  <a:pt x="1052" y="300"/>
                </a:lnTo>
                <a:lnTo>
                  <a:pt x="1084" y="310"/>
                </a:lnTo>
                <a:lnTo>
                  <a:pt x="1122" y="316"/>
                </a:lnTo>
                <a:lnTo>
                  <a:pt x="1162" y="318"/>
                </a:lnTo>
                <a:lnTo>
                  <a:pt x="1162" y="318"/>
                </a:lnTo>
                <a:lnTo>
                  <a:pt x="2178" y="318"/>
                </a:lnTo>
                <a:lnTo>
                  <a:pt x="2178" y="318"/>
                </a:lnTo>
                <a:lnTo>
                  <a:pt x="2178" y="318"/>
                </a:lnTo>
                <a:lnTo>
                  <a:pt x="1162" y="318"/>
                </a:lnTo>
                <a:lnTo>
                  <a:pt x="1162" y="318"/>
                </a:lnTo>
                <a:lnTo>
                  <a:pt x="1122" y="316"/>
                </a:lnTo>
                <a:lnTo>
                  <a:pt x="1084" y="310"/>
                </a:lnTo>
                <a:lnTo>
                  <a:pt x="1052" y="300"/>
                </a:lnTo>
                <a:lnTo>
                  <a:pt x="1022" y="288"/>
                </a:lnTo>
                <a:lnTo>
                  <a:pt x="998" y="272"/>
                </a:lnTo>
                <a:lnTo>
                  <a:pt x="976" y="252"/>
                </a:lnTo>
                <a:lnTo>
                  <a:pt x="960" y="230"/>
                </a:lnTo>
                <a:lnTo>
                  <a:pt x="946" y="206"/>
                </a:lnTo>
                <a:lnTo>
                  <a:pt x="946" y="206"/>
                </a:lnTo>
                <a:lnTo>
                  <a:pt x="938" y="186"/>
                </a:lnTo>
                <a:lnTo>
                  <a:pt x="938" y="186"/>
                </a:lnTo>
                <a:lnTo>
                  <a:pt x="926" y="166"/>
                </a:lnTo>
                <a:lnTo>
                  <a:pt x="914" y="146"/>
                </a:lnTo>
                <a:lnTo>
                  <a:pt x="902" y="128"/>
                </a:lnTo>
                <a:lnTo>
                  <a:pt x="888" y="110"/>
                </a:lnTo>
                <a:lnTo>
                  <a:pt x="872" y="94"/>
                </a:lnTo>
                <a:lnTo>
                  <a:pt x="856" y="80"/>
                </a:lnTo>
                <a:lnTo>
                  <a:pt x="838" y="64"/>
                </a:lnTo>
                <a:lnTo>
                  <a:pt x="820" y="52"/>
                </a:lnTo>
                <a:lnTo>
                  <a:pt x="800" y="40"/>
                </a:lnTo>
                <a:lnTo>
                  <a:pt x="780" y="30"/>
                </a:lnTo>
                <a:lnTo>
                  <a:pt x="758" y="22"/>
                </a:lnTo>
                <a:lnTo>
                  <a:pt x="738" y="14"/>
                </a:lnTo>
                <a:lnTo>
                  <a:pt x="714" y="8"/>
                </a:lnTo>
                <a:lnTo>
                  <a:pt x="692" y="4"/>
                </a:lnTo>
                <a:lnTo>
                  <a:pt x="668" y="2"/>
                </a:lnTo>
                <a:lnTo>
                  <a:pt x="64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502670" y="2187615"/>
            <a:ext cx="5676900" cy="1574800"/>
          </a:xfrm>
          <a:custGeom>
            <a:avLst/>
            <a:gdLst>
              <a:gd name="T0" fmla="*/ 3576 w 3576"/>
              <a:gd name="T1" fmla="*/ 992 h 992"/>
              <a:gd name="T2" fmla="*/ 2560 w 3576"/>
              <a:gd name="T3" fmla="*/ 992 h 992"/>
              <a:gd name="T4" fmla="*/ 2482 w 3576"/>
              <a:gd name="T5" fmla="*/ 984 h 992"/>
              <a:gd name="T6" fmla="*/ 2420 w 3576"/>
              <a:gd name="T7" fmla="*/ 962 h 992"/>
              <a:gd name="T8" fmla="*/ 2374 w 3576"/>
              <a:gd name="T9" fmla="*/ 926 h 992"/>
              <a:gd name="T10" fmla="*/ 2344 w 3576"/>
              <a:gd name="T11" fmla="*/ 880 h 992"/>
              <a:gd name="T12" fmla="*/ 2336 w 3576"/>
              <a:gd name="T13" fmla="*/ 860 h 992"/>
              <a:gd name="T14" fmla="*/ 2324 w 3576"/>
              <a:gd name="T15" fmla="*/ 840 h 992"/>
              <a:gd name="T16" fmla="*/ 2300 w 3576"/>
              <a:gd name="T17" fmla="*/ 802 h 992"/>
              <a:gd name="T18" fmla="*/ 2270 w 3576"/>
              <a:gd name="T19" fmla="*/ 768 h 992"/>
              <a:gd name="T20" fmla="*/ 2236 w 3576"/>
              <a:gd name="T21" fmla="*/ 738 h 992"/>
              <a:gd name="T22" fmla="*/ 2198 w 3576"/>
              <a:gd name="T23" fmla="*/ 714 h 992"/>
              <a:gd name="T24" fmla="*/ 2156 w 3576"/>
              <a:gd name="T25" fmla="*/ 696 h 992"/>
              <a:gd name="T26" fmla="*/ 2112 w 3576"/>
              <a:gd name="T27" fmla="*/ 682 h 992"/>
              <a:gd name="T28" fmla="*/ 2066 w 3576"/>
              <a:gd name="T29" fmla="*/ 676 h 992"/>
              <a:gd name="T30" fmla="*/ 324 w 3576"/>
              <a:gd name="T31" fmla="*/ 674 h 992"/>
              <a:gd name="T32" fmla="*/ 292 w 3576"/>
              <a:gd name="T33" fmla="*/ 672 h 992"/>
              <a:gd name="T34" fmla="*/ 228 w 3576"/>
              <a:gd name="T35" fmla="*/ 660 h 992"/>
              <a:gd name="T36" fmla="*/ 170 w 3576"/>
              <a:gd name="T37" fmla="*/ 636 h 992"/>
              <a:gd name="T38" fmla="*/ 118 w 3576"/>
              <a:gd name="T39" fmla="*/ 600 h 992"/>
              <a:gd name="T40" fmla="*/ 74 w 3576"/>
              <a:gd name="T41" fmla="*/ 556 h 992"/>
              <a:gd name="T42" fmla="*/ 40 w 3576"/>
              <a:gd name="T43" fmla="*/ 504 h 992"/>
              <a:gd name="T44" fmla="*/ 14 w 3576"/>
              <a:gd name="T45" fmla="*/ 446 h 992"/>
              <a:gd name="T46" fmla="*/ 2 w 3576"/>
              <a:gd name="T47" fmla="*/ 384 h 992"/>
              <a:gd name="T48" fmla="*/ 0 w 3576"/>
              <a:gd name="T49" fmla="*/ 324 h 992"/>
              <a:gd name="T50" fmla="*/ 2 w 3576"/>
              <a:gd name="T51" fmla="*/ 290 h 992"/>
              <a:gd name="T52" fmla="*/ 14 w 3576"/>
              <a:gd name="T53" fmla="*/ 226 h 992"/>
              <a:gd name="T54" fmla="*/ 40 w 3576"/>
              <a:gd name="T55" fmla="*/ 168 h 992"/>
              <a:gd name="T56" fmla="*/ 74 w 3576"/>
              <a:gd name="T57" fmla="*/ 116 h 992"/>
              <a:gd name="T58" fmla="*/ 118 w 3576"/>
              <a:gd name="T59" fmla="*/ 74 h 992"/>
              <a:gd name="T60" fmla="*/ 170 w 3576"/>
              <a:gd name="T61" fmla="*/ 38 h 992"/>
              <a:gd name="T62" fmla="*/ 228 w 3576"/>
              <a:gd name="T63" fmla="*/ 14 h 992"/>
              <a:gd name="T64" fmla="*/ 292 w 3576"/>
              <a:gd name="T65" fmla="*/ 0 h 992"/>
              <a:gd name="T66" fmla="*/ 2050 w 3576"/>
              <a:gd name="T67" fmla="*/ 0 h 992"/>
              <a:gd name="T68" fmla="*/ 2084 w 3576"/>
              <a:gd name="T69" fmla="*/ 0 h 992"/>
              <a:gd name="T70" fmla="*/ 2146 w 3576"/>
              <a:gd name="T71" fmla="*/ 14 h 992"/>
              <a:gd name="T72" fmla="*/ 2204 w 3576"/>
              <a:gd name="T73" fmla="*/ 38 h 992"/>
              <a:gd name="T74" fmla="*/ 2256 w 3576"/>
              <a:gd name="T75" fmla="*/ 74 h 992"/>
              <a:gd name="T76" fmla="*/ 2300 w 3576"/>
              <a:gd name="T77" fmla="*/ 116 h 992"/>
              <a:gd name="T78" fmla="*/ 2334 w 3576"/>
              <a:gd name="T79" fmla="*/ 168 h 992"/>
              <a:gd name="T80" fmla="*/ 2360 w 3576"/>
              <a:gd name="T81" fmla="*/ 226 h 992"/>
              <a:gd name="T82" fmla="*/ 2372 w 3576"/>
              <a:gd name="T83" fmla="*/ 290 h 992"/>
              <a:gd name="T84" fmla="*/ 2374 w 3576"/>
              <a:gd name="T85" fmla="*/ 774 h 992"/>
              <a:gd name="T86" fmla="*/ 2374 w 3576"/>
              <a:gd name="T87" fmla="*/ 790 h 992"/>
              <a:gd name="T88" fmla="*/ 2382 w 3576"/>
              <a:gd name="T89" fmla="*/ 822 h 992"/>
              <a:gd name="T90" fmla="*/ 2394 w 3576"/>
              <a:gd name="T91" fmla="*/ 852 h 992"/>
              <a:gd name="T92" fmla="*/ 2412 w 3576"/>
              <a:gd name="T93" fmla="*/ 878 h 992"/>
              <a:gd name="T94" fmla="*/ 2434 w 3576"/>
              <a:gd name="T95" fmla="*/ 898 h 992"/>
              <a:gd name="T96" fmla="*/ 2458 w 3576"/>
              <a:gd name="T97" fmla="*/ 916 h 992"/>
              <a:gd name="T98" fmla="*/ 2488 w 3576"/>
              <a:gd name="T99" fmla="*/ 928 h 992"/>
              <a:gd name="T100" fmla="*/ 2520 w 3576"/>
              <a:gd name="T101" fmla="*/ 936 h 992"/>
              <a:gd name="T102" fmla="*/ 2536 w 3576"/>
              <a:gd name="T103" fmla="*/ 936 h 992"/>
              <a:gd name="T104" fmla="*/ 3576 w 3576"/>
              <a:gd name="T105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2">
                <a:moveTo>
                  <a:pt x="3576" y="992"/>
                </a:moveTo>
                <a:lnTo>
                  <a:pt x="3576" y="992"/>
                </a:lnTo>
                <a:lnTo>
                  <a:pt x="2560" y="992"/>
                </a:lnTo>
                <a:lnTo>
                  <a:pt x="2560" y="992"/>
                </a:lnTo>
                <a:lnTo>
                  <a:pt x="2520" y="990"/>
                </a:lnTo>
                <a:lnTo>
                  <a:pt x="2482" y="984"/>
                </a:lnTo>
                <a:lnTo>
                  <a:pt x="2450" y="974"/>
                </a:lnTo>
                <a:lnTo>
                  <a:pt x="2420" y="962"/>
                </a:lnTo>
                <a:lnTo>
                  <a:pt x="2396" y="946"/>
                </a:lnTo>
                <a:lnTo>
                  <a:pt x="2374" y="926"/>
                </a:lnTo>
                <a:lnTo>
                  <a:pt x="2358" y="904"/>
                </a:lnTo>
                <a:lnTo>
                  <a:pt x="2344" y="880"/>
                </a:lnTo>
                <a:lnTo>
                  <a:pt x="2344" y="880"/>
                </a:lnTo>
                <a:lnTo>
                  <a:pt x="2336" y="860"/>
                </a:lnTo>
                <a:lnTo>
                  <a:pt x="2336" y="860"/>
                </a:lnTo>
                <a:lnTo>
                  <a:pt x="2324" y="840"/>
                </a:lnTo>
                <a:lnTo>
                  <a:pt x="2312" y="820"/>
                </a:lnTo>
                <a:lnTo>
                  <a:pt x="2300" y="802"/>
                </a:lnTo>
                <a:lnTo>
                  <a:pt x="2286" y="784"/>
                </a:lnTo>
                <a:lnTo>
                  <a:pt x="2270" y="768"/>
                </a:lnTo>
                <a:lnTo>
                  <a:pt x="2254" y="754"/>
                </a:lnTo>
                <a:lnTo>
                  <a:pt x="2236" y="738"/>
                </a:lnTo>
                <a:lnTo>
                  <a:pt x="2218" y="726"/>
                </a:lnTo>
                <a:lnTo>
                  <a:pt x="2198" y="714"/>
                </a:lnTo>
                <a:lnTo>
                  <a:pt x="2178" y="704"/>
                </a:lnTo>
                <a:lnTo>
                  <a:pt x="2156" y="696"/>
                </a:lnTo>
                <a:lnTo>
                  <a:pt x="2136" y="688"/>
                </a:lnTo>
                <a:lnTo>
                  <a:pt x="2112" y="682"/>
                </a:lnTo>
                <a:lnTo>
                  <a:pt x="2090" y="678"/>
                </a:lnTo>
                <a:lnTo>
                  <a:pt x="2066" y="676"/>
                </a:lnTo>
                <a:lnTo>
                  <a:pt x="2042" y="674"/>
                </a:lnTo>
                <a:lnTo>
                  <a:pt x="324" y="674"/>
                </a:lnTo>
                <a:lnTo>
                  <a:pt x="324" y="674"/>
                </a:lnTo>
                <a:lnTo>
                  <a:pt x="292" y="672"/>
                </a:lnTo>
                <a:lnTo>
                  <a:pt x="258" y="668"/>
                </a:lnTo>
                <a:lnTo>
                  <a:pt x="228" y="660"/>
                </a:lnTo>
                <a:lnTo>
                  <a:pt x="198" y="648"/>
                </a:lnTo>
                <a:lnTo>
                  <a:pt x="170" y="636"/>
                </a:lnTo>
                <a:lnTo>
                  <a:pt x="144" y="618"/>
                </a:lnTo>
                <a:lnTo>
                  <a:pt x="118" y="600"/>
                </a:lnTo>
                <a:lnTo>
                  <a:pt x="96" y="580"/>
                </a:lnTo>
                <a:lnTo>
                  <a:pt x="74" y="556"/>
                </a:lnTo>
                <a:lnTo>
                  <a:pt x="56" y="532"/>
                </a:lnTo>
                <a:lnTo>
                  <a:pt x="40" y="504"/>
                </a:lnTo>
                <a:lnTo>
                  <a:pt x="26" y="476"/>
                </a:lnTo>
                <a:lnTo>
                  <a:pt x="14" y="446"/>
                </a:lnTo>
                <a:lnTo>
                  <a:pt x="6" y="416"/>
                </a:lnTo>
                <a:lnTo>
                  <a:pt x="2" y="384"/>
                </a:lnTo>
                <a:lnTo>
                  <a:pt x="0" y="350"/>
                </a:lnTo>
                <a:lnTo>
                  <a:pt x="0" y="324"/>
                </a:lnTo>
                <a:lnTo>
                  <a:pt x="0" y="324"/>
                </a:lnTo>
                <a:lnTo>
                  <a:pt x="2" y="290"/>
                </a:lnTo>
                <a:lnTo>
                  <a:pt x="6" y="258"/>
                </a:lnTo>
                <a:lnTo>
                  <a:pt x="14" y="226"/>
                </a:lnTo>
                <a:lnTo>
                  <a:pt x="26" y="198"/>
                </a:lnTo>
                <a:lnTo>
                  <a:pt x="40" y="168"/>
                </a:lnTo>
                <a:lnTo>
                  <a:pt x="56" y="142"/>
                </a:lnTo>
                <a:lnTo>
                  <a:pt x="74" y="116"/>
                </a:lnTo>
                <a:lnTo>
                  <a:pt x="96" y="94"/>
                </a:lnTo>
                <a:lnTo>
                  <a:pt x="118" y="74"/>
                </a:lnTo>
                <a:lnTo>
                  <a:pt x="144" y="54"/>
                </a:lnTo>
                <a:lnTo>
                  <a:pt x="170" y="38"/>
                </a:lnTo>
                <a:lnTo>
                  <a:pt x="198" y="24"/>
                </a:lnTo>
                <a:lnTo>
                  <a:pt x="228" y="14"/>
                </a:lnTo>
                <a:lnTo>
                  <a:pt x="258" y="6"/>
                </a:lnTo>
                <a:lnTo>
                  <a:pt x="292" y="0"/>
                </a:lnTo>
                <a:lnTo>
                  <a:pt x="324" y="0"/>
                </a:lnTo>
                <a:lnTo>
                  <a:pt x="2050" y="0"/>
                </a:lnTo>
                <a:lnTo>
                  <a:pt x="2050" y="0"/>
                </a:lnTo>
                <a:lnTo>
                  <a:pt x="2084" y="0"/>
                </a:lnTo>
                <a:lnTo>
                  <a:pt x="2116" y="6"/>
                </a:lnTo>
                <a:lnTo>
                  <a:pt x="2146" y="14"/>
                </a:lnTo>
                <a:lnTo>
                  <a:pt x="2176" y="24"/>
                </a:lnTo>
                <a:lnTo>
                  <a:pt x="2204" y="38"/>
                </a:lnTo>
                <a:lnTo>
                  <a:pt x="2232" y="54"/>
                </a:lnTo>
                <a:lnTo>
                  <a:pt x="2256" y="74"/>
                </a:lnTo>
                <a:lnTo>
                  <a:pt x="2280" y="94"/>
                </a:lnTo>
                <a:lnTo>
                  <a:pt x="2300" y="116"/>
                </a:lnTo>
                <a:lnTo>
                  <a:pt x="2318" y="142"/>
                </a:lnTo>
                <a:lnTo>
                  <a:pt x="2334" y="168"/>
                </a:lnTo>
                <a:lnTo>
                  <a:pt x="2348" y="198"/>
                </a:lnTo>
                <a:lnTo>
                  <a:pt x="2360" y="226"/>
                </a:lnTo>
                <a:lnTo>
                  <a:pt x="2368" y="258"/>
                </a:lnTo>
                <a:lnTo>
                  <a:pt x="2372" y="290"/>
                </a:lnTo>
                <a:lnTo>
                  <a:pt x="2374" y="324"/>
                </a:lnTo>
                <a:lnTo>
                  <a:pt x="2374" y="774"/>
                </a:lnTo>
                <a:lnTo>
                  <a:pt x="2374" y="774"/>
                </a:lnTo>
                <a:lnTo>
                  <a:pt x="2374" y="790"/>
                </a:lnTo>
                <a:lnTo>
                  <a:pt x="2378" y="806"/>
                </a:lnTo>
                <a:lnTo>
                  <a:pt x="2382" y="822"/>
                </a:lnTo>
                <a:lnTo>
                  <a:pt x="2386" y="838"/>
                </a:lnTo>
                <a:lnTo>
                  <a:pt x="2394" y="852"/>
                </a:lnTo>
                <a:lnTo>
                  <a:pt x="2402" y="864"/>
                </a:lnTo>
                <a:lnTo>
                  <a:pt x="2412" y="878"/>
                </a:lnTo>
                <a:lnTo>
                  <a:pt x="2422" y="888"/>
                </a:lnTo>
                <a:lnTo>
                  <a:pt x="2434" y="898"/>
                </a:lnTo>
                <a:lnTo>
                  <a:pt x="2446" y="908"/>
                </a:lnTo>
                <a:lnTo>
                  <a:pt x="2458" y="916"/>
                </a:lnTo>
                <a:lnTo>
                  <a:pt x="2474" y="924"/>
                </a:lnTo>
                <a:lnTo>
                  <a:pt x="2488" y="928"/>
                </a:lnTo>
                <a:lnTo>
                  <a:pt x="2504" y="932"/>
                </a:lnTo>
                <a:lnTo>
                  <a:pt x="2520" y="936"/>
                </a:lnTo>
                <a:lnTo>
                  <a:pt x="2536" y="936"/>
                </a:lnTo>
                <a:lnTo>
                  <a:pt x="2536" y="936"/>
                </a:lnTo>
                <a:lnTo>
                  <a:pt x="3576" y="936"/>
                </a:lnTo>
                <a:lnTo>
                  <a:pt x="3576" y="9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502670" y="2187615"/>
            <a:ext cx="5676900" cy="1574800"/>
          </a:xfrm>
          <a:custGeom>
            <a:avLst/>
            <a:gdLst>
              <a:gd name="T0" fmla="*/ 3576 w 3576"/>
              <a:gd name="T1" fmla="*/ 992 h 992"/>
              <a:gd name="T2" fmla="*/ 2560 w 3576"/>
              <a:gd name="T3" fmla="*/ 992 h 992"/>
              <a:gd name="T4" fmla="*/ 2482 w 3576"/>
              <a:gd name="T5" fmla="*/ 984 h 992"/>
              <a:gd name="T6" fmla="*/ 2420 w 3576"/>
              <a:gd name="T7" fmla="*/ 962 h 992"/>
              <a:gd name="T8" fmla="*/ 2374 w 3576"/>
              <a:gd name="T9" fmla="*/ 926 h 992"/>
              <a:gd name="T10" fmla="*/ 2344 w 3576"/>
              <a:gd name="T11" fmla="*/ 880 h 992"/>
              <a:gd name="T12" fmla="*/ 2336 w 3576"/>
              <a:gd name="T13" fmla="*/ 860 h 992"/>
              <a:gd name="T14" fmla="*/ 2324 w 3576"/>
              <a:gd name="T15" fmla="*/ 840 h 992"/>
              <a:gd name="T16" fmla="*/ 2300 w 3576"/>
              <a:gd name="T17" fmla="*/ 802 h 992"/>
              <a:gd name="T18" fmla="*/ 2270 w 3576"/>
              <a:gd name="T19" fmla="*/ 768 h 992"/>
              <a:gd name="T20" fmla="*/ 2236 w 3576"/>
              <a:gd name="T21" fmla="*/ 738 h 992"/>
              <a:gd name="T22" fmla="*/ 2198 w 3576"/>
              <a:gd name="T23" fmla="*/ 714 h 992"/>
              <a:gd name="T24" fmla="*/ 2156 w 3576"/>
              <a:gd name="T25" fmla="*/ 696 h 992"/>
              <a:gd name="T26" fmla="*/ 2112 w 3576"/>
              <a:gd name="T27" fmla="*/ 682 h 992"/>
              <a:gd name="T28" fmla="*/ 2066 w 3576"/>
              <a:gd name="T29" fmla="*/ 676 h 992"/>
              <a:gd name="T30" fmla="*/ 324 w 3576"/>
              <a:gd name="T31" fmla="*/ 674 h 992"/>
              <a:gd name="T32" fmla="*/ 292 w 3576"/>
              <a:gd name="T33" fmla="*/ 672 h 992"/>
              <a:gd name="T34" fmla="*/ 228 w 3576"/>
              <a:gd name="T35" fmla="*/ 660 h 992"/>
              <a:gd name="T36" fmla="*/ 170 w 3576"/>
              <a:gd name="T37" fmla="*/ 636 h 992"/>
              <a:gd name="T38" fmla="*/ 118 w 3576"/>
              <a:gd name="T39" fmla="*/ 600 h 992"/>
              <a:gd name="T40" fmla="*/ 74 w 3576"/>
              <a:gd name="T41" fmla="*/ 556 h 992"/>
              <a:gd name="T42" fmla="*/ 40 w 3576"/>
              <a:gd name="T43" fmla="*/ 504 h 992"/>
              <a:gd name="T44" fmla="*/ 14 w 3576"/>
              <a:gd name="T45" fmla="*/ 446 h 992"/>
              <a:gd name="T46" fmla="*/ 2 w 3576"/>
              <a:gd name="T47" fmla="*/ 384 h 992"/>
              <a:gd name="T48" fmla="*/ 0 w 3576"/>
              <a:gd name="T49" fmla="*/ 324 h 992"/>
              <a:gd name="T50" fmla="*/ 2 w 3576"/>
              <a:gd name="T51" fmla="*/ 290 h 992"/>
              <a:gd name="T52" fmla="*/ 14 w 3576"/>
              <a:gd name="T53" fmla="*/ 226 h 992"/>
              <a:gd name="T54" fmla="*/ 40 w 3576"/>
              <a:gd name="T55" fmla="*/ 168 h 992"/>
              <a:gd name="T56" fmla="*/ 74 w 3576"/>
              <a:gd name="T57" fmla="*/ 116 h 992"/>
              <a:gd name="T58" fmla="*/ 118 w 3576"/>
              <a:gd name="T59" fmla="*/ 74 h 992"/>
              <a:gd name="T60" fmla="*/ 170 w 3576"/>
              <a:gd name="T61" fmla="*/ 38 h 992"/>
              <a:gd name="T62" fmla="*/ 228 w 3576"/>
              <a:gd name="T63" fmla="*/ 14 h 992"/>
              <a:gd name="T64" fmla="*/ 292 w 3576"/>
              <a:gd name="T65" fmla="*/ 0 h 992"/>
              <a:gd name="T66" fmla="*/ 2050 w 3576"/>
              <a:gd name="T67" fmla="*/ 0 h 992"/>
              <a:gd name="T68" fmla="*/ 2084 w 3576"/>
              <a:gd name="T69" fmla="*/ 0 h 992"/>
              <a:gd name="T70" fmla="*/ 2146 w 3576"/>
              <a:gd name="T71" fmla="*/ 14 h 992"/>
              <a:gd name="T72" fmla="*/ 2204 w 3576"/>
              <a:gd name="T73" fmla="*/ 38 h 992"/>
              <a:gd name="T74" fmla="*/ 2256 w 3576"/>
              <a:gd name="T75" fmla="*/ 74 h 992"/>
              <a:gd name="T76" fmla="*/ 2300 w 3576"/>
              <a:gd name="T77" fmla="*/ 116 h 992"/>
              <a:gd name="T78" fmla="*/ 2334 w 3576"/>
              <a:gd name="T79" fmla="*/ 168 h 992"/>
              <a:gd name="T80" fmla="*/ 2360 w 3576"/>
              <a:gd name="T81" fmla="*/ 226 h 992"/>
              <a:gd name="T82" fmla="*/ 2372 w 3576"/>
              <a:gd name="T83" fmla="*/ 290 h 992"/>
              <a:gd name="T84" fmla="*/ 2374 w 3576"/>
              <a:gd name="T85" fmla="*/ 774 h 992"/>
              <a:gd name="T86" fmla="*/ 2374 w 3576"/>
              <a:gd name="T87" fmla="*/ 790 h 992"/>
              <a:gd name="T88" fmla="*/ 2382 w 3576"/>
              <a:gd name="T89" fmla="*/ 822 h 992"/>
              <a:gd name="T90" fmla="*/ 2394 w 3576"/>
              <a:gd name="T91" fmla="*/ 852 h 992"/>
              <a:gd name="T92" fmla="*/ 2412 w 3576"/>
              <a:gd name="T93" fmla="*/ 878 h 992"/>
              <a:gd name="T94" fmla="*/ 2434 w 3576"/>
              <a:gd name="T95" fmla="*/ 898 h 992"/>
              <a:gd name="T96" fmla="*/ 2458 w 3576"/>
              <a:gd name="T97" fmla="*/ 916 h 992"/>
              <a:gd name="T98" fmla="*/ 2488 w 3576"/>
              <a:gd name="T99" fmla="*/ 928 h 992"/>
              <a:gd name="T100" fmla="*/ 2520 w 3576"/>
              <a:gd name="T101" fmla="*/ 936 h 992"/>
              <a:gd name="T102" fmla="*/ 2536 w 3576"/>
              <a:gd name="T103" fmla="*/ 936 h 992"/>
              <a:gd name="T104" fmla="*/ 3576 w 3576"/>
              <a:gd name="T105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2">
                <a:moveTo>
                  <a:pt x="3576" y="992"/>
                </a:moveTo>
                <a:lnTo>
                  <a:pt x="3576" y="992"/>
                </a:lnTo>
                <a:lnTo>
                  <a:pt x="2560" y="992"/>
                </a:lnTo>
                <a:lnTo>
                  <a:pt x="2560" y="992"/>
                </a:lnTo>
                <a:lnTo>
                  <a:pt x="2520" y="990"/>
                </a:lnTo>
                <a:lnTo>
                  <a:pt x="2482" y="984"/>
                </a:lnTo>
                <a:lnTo>
                  <a:pt x="2450" y="974"/>
                </a:lnTo>
                <a:lnTo>
                  <a:pt x="2420" y="962"/>
                </a:lnTo>
                <a:lnTo>
                  <a:pt x="2396" y="946"/>
                </a:lnTo>
                <a:lnTo>
                  <a:pt x="2374" y="926"/>
                </a:lnTo>
                <a:lnTo>
                  <a:pt x="2358" y="904"/>
                </a:lnTo>
                <a:lnTo>
                  <a:pt x="2344" y="880"/>
                </a:lnTo>
                <a:lnTo>
                  <a:pt x="2344" y="880"/>
                </a:lnTo>
                <a:lnTo>
                  <a:pt x="2336" y="860"/>
                </a:lnTo>
                <a:lnTo>
                  <a:pt x="2336" y="860"/>
                </a:lnTo>
                <a:lnTo>
                  <a:pt x="2324" y="840"/>
                </a:lnTo>
                <a:lnTo>
                  <a:pt x="2312" y="820"/>
                </a:lnTo>
                <a:lnTo>
                  <a:pt x="2300" y="802"/>
                </a:lnTo>
                <a:lnTo>
                  <a:pt x="2286" y="784"/>
                </a:lnTo>
                <a:lnTo>
                  <a:pt x="2270" y="768"/>
                </a:lnTo>
                <a:lnTo>
                  <a:pt x="2254" y="754"/>
                </a:lnTo>
                <a:lnTo>
                  <a:pt x="2236" y="738"/>
                </a:lnTo>
                <a:lnTo>
                  <a:pt x="2218" y="726"/>
                </a:lnTo>
                <a:lnTo>
                  <a:pt x="2198" y="714"/>
                </a:lnTo>
                <a:lnTo>
                  <a:pt x="2178" y="704"/>
                </a:lnTo>
                <a:lnTo>
                  <a:pt x="2156" y="696"/>
                </a:lnTo>
                <a:lnTo>
                  <a:pt x="2136" y="688"/>
                </a:lnTo>
                <a:lnTo>
                  <a:pt x="2112" y="682"/>
                </a:lnTo>
                <a:lnTo>
                  <a:pt x="2090" y="678"/>
                </a:lnTo>
                <a:lnTo>
                  <a:pt x="2066" y="676"/>
                </a:lnTo>
                <a:lnTo>
                  <a:pt x="2042" y="674"/>
                </a:lnTo>
                <a:lnTo>
                  <a:pt x="324" y="674"/>
                </a:lnTo>
                <a:lnTo>
                  <a:pt x="324" y="674"/>
                </a:lnTo>
                <a:lnTo>
                  <a:pt x="292" y="672"/>
                </a:lnTo>
                <a:lnTo>
                  <a:pt x="258" y="668"/>
                </a:lnTo>
                <a:lnTo>
                  <a:pt x="228" y="660"/>
                </a:lnTo>
                <a:lnTo>
                  <a:pt x="198" y="648"/>
                </a:lnTo>
                <a:lnTo>
                  <a:pt x="170" y="636"/>
                </a:lnTo>
                <a:lnTo>
                  <a:pt x="144" y="618"/>
                </a:lnTo>
                <a:lnTo>
                  <a:pt x="118" y="600"/>
                </a:lnTo>
                <a:lnTo>
                  <a:pt x="96" y="580"/>
                </a:lnTo>
                <a:lnTo>
                  <a:pt x="74" y="556"/>
                </a:lnTo>
                <a:lnTo>
                  <a:pt x="56" y="532"/>
                </a:lnTo>
                <a:lnTo>
                  <a:pt x="40" y="504"/>
                </a:lnTo>
                <a:lnTo>
                  <a:pt x="26" y="476"/>
                </a:lnTo>
                <a:lnTo>
                  <a:pt x="14" y="446"/>
                </a:lnTo>
                <a:lnTo>
                  <a:pt x="6" y="416"/>
                </a:lnTo>
                <a:lnTo>
                  <a:pt x="2" y="384"/>
                </a:lnTo>
                <a:lnTo>
                  <a:pt x="0" y="350"/>
                </a:lnTo>
                <a:lnTo>
                  <a:pt x="0" y="324"/>
                </a:lnTo>
                <a:lnTo>
                  <a:pt x="0" y="324"/>
                </a:lnTo>
                <a:lnTo>
                  <a:pt x="2" y="290"/>
                </a:lnTo>
                <a:lnTo>
                  <a:pt x="6" y="258"/>
                </a:lnTo>
                <a:lnTo>
                  <a:pt x="14" y="226"/>
                </a:lnTo>
                <a:lnTo>
                  <a:pt x="26" y="198"/>
                </a:lnTo>
                <a:lnTo>
                  <a:pt x="40" y="168"/>
                </a:lnTo>
                <a:lnTo>
                  <a:pt x="56" y="142"/>
                </a:lnTo>
                <a:lnTo>
                  <a:pt x="74" y="116"/>
                </a:lnTo>
                <a:lnTo>
                  <a:pt x="96" y="94"/>
                </a:lnTo>
                <a:lnTo>
                  <a:pt x="118" y="74"/>
                </a:lnTo>
                <a:lnTo>
                  <a:pt x="144" y="54"/>
                </a:lnTo>
                <a:lnTo>
                  <a:pt x="170" y="38"/>
                </a:lnTo>
                <a:lnTo>
                  <a:pt x="198" y="24"/>
                </a:lnTo>
                <a:lnTo>
                  <a:pt x="228" y="14"/>
                </a:lnTo>
                <a:lnTo>
                  <a:pt x="258" y="6"/>
                </a:lnTo>
                <a:lnTo>
                  <a:pt x="292" y="0"/>
                </a:lnTo>
                <a:lnTo>
                  <a:pt x="324" y="0"/>
                </a:lnTo>
                <a:lnTo>
                  <a:pt x="2050" y="0"/>
                </a:lnTo>
                <a:lnTo>
                  <a:pt x="2050" y="0"/>
                </a:lnTo>
                <a:lnTo>
                  <a:pt x="2084" y="0"/>
                </a:lnTo>
                <a:lnTo>
                  <a:pt x="2116" y="6"/>
                </a:lnTo>
                <a:lnTo>
                  <a:pt x="2146" y="14"/>
                </a:lnTo>
                <a:lnTo>
                  <a:pt x="2176" y="24"/>
                </a:lnTo>
                <a:lnTo>
                  <a:pt x="2204" y="38"/>
                </a:lnTo>
                <a:lnTo>
                  <a:pt x="2232" y="54"/>
                </a:lnTo>
                <a:lnTo>
                  <a:pt x="2256" y="74"/>
                </a:lnTo>
                <a:lnTo>
                  <a:pt x="2280" y="94"/>
                </a:lnTo>
                <a:lnTo>
                  <a:pt x="2300" y="116"/>
                </a:lnTo>
                <a:lnTo>
                  <a:pt x="2318" y="142"/>
                </a:lnTo>
                <a:lnTo>
                  <a:pt x="2334" y="168"/>
                </a:lnTo>
                <a:lnTo>
                  <a:pt x="2348" y="198"/>
                </a:lnTo>
                <a:lnTo>
                  <a:pt x="2360" y="226"/>
                </a:lnTo>
                <a:lnTo>
                  <a:pt x="2368" y="258"/>
                </a:lnTo>
                <a:lnTo>
                  <a:pt x="2372" y="290"/>
                </a:lnTo>
                <a:lnTo>
                  <a:pt x="2374" y="324"/>
                </a:lnTo>
                <a:lnTo>
                  <a:pt x="2374" y="774"/>
                </a:lnTo>
                <a:lnTo>
                  <a:pt x="2374" y="774"/>
                </a:lnTo>
                <a:lnTo>
                  <a:pt x="2374" y="790"/>
                </a:lnTo>
                <a:lnTo>
                  <a:pt x="2378" y="806"/>
                </a:lnTo>
                <a:lnTo>
                  <a:pt x="2382" y="822"/>
                </a:lnTo>
                <a:lnTo>
                  <a:pt x="2386" y="838"/>
                </a:lnTo>
                <a:lnTo>
                  <a:pt x="2394" y="852"/>
                </a:lnTo>
                <a:lnTo>
                  <a:pt x="2402" y="864"/>
                </a:lnTo>
                <a:lnTo>
                  <a:pt x="2412" y="878"/>
                </a:lnTo>
                <a:lnTo>
                  <a:pt x="2422" y="888"/>
                </a:lnTo>
                <a:lnTo>
                  <a:pt x="2434" y="898"/>
                </a:lnTo>
                <a:lnTo>
                  <a:pt x="2446" y="908"/>
                </a:lnTo>
                <a:lnTo>
                  <a:pt x="2458" y="916"/>
                </a:lnTo>
                <a:lnTo>
                  <a:pt x="2474" y="924"/>
                </a:lnTo>
                <a:lnTo>
                  <a:pt x="2488" y="928"/>
                </a:lnTo>
                <a:lnTo>
                  <a:pt x="2504" y="932"/>
                </a:lnTo>
                <a:lnTo>
                  <a:pt x="2520" y="936"/>
                </a:lnTo>
                <a:lnTo>
                  <a:pt x="2536" y="936"/>
                </a:lnTo>
                <a:lnTo>
                  <a:pt x="2536" y="936"/>
                </a:lnTo>
                <a:lnTo>
                  <a:pt x="3576" y="936"/>
                </a:lnTo>
                <a:lnTo>
                  <a:pt x="3576" y="9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32"/>
          <p:cNvSpPr>
            <a:spLocks/>
          </p:cNvSpPr>
          <p:nvPr/>
        </p:nvSpPr>
        <p:spPr bwMode="auto">
          <a:xfrm>
            <a:off x="4338588" y="1331913"/>
            <a:ext cx="5676900" cy="2559050"/>
          </a:xfrm>
          <a:custGeom>
            <a:avLst/>
            <a:gdLst>
              <a:gd name="T0" fmla="*/ 2106 w 3576"/>
              <a:gd name="T1" fmla="*/ 0 h 1612"/>
              <a:gd name="T2" fmla="*/ 324 w 3576"/>
              <a:gd name="T3" fmla="*/ 0 h 1612"/>
              <a:gd name="T4" fmla="*/ 258 w 3576"/>
              <a:gd name="T5" fmla="*/ 6 h 1612"/>
              <a:gd name="T6" fmla="*/ 198 w 3576"/>
              <a:gd name="T7" fmla="*/ 26 h 1612"/>
              <a:gd name="T8" fmla="*/ 144 w 3576"/>
              <a:gd name="T9" fmla="*/ 56 h 1612"/>
              <a:gd name="T10" fmla="*/ 96 w 3576"/>
              <a:gd name="T11" fmla="*/ 94 h 1612"/>
              <a:gd name="T12" fmla="*/ 56 w 3576"/>
              <a:gd name="T13" fmla="*/ 142 h 1612"/>
              <a:gd name="T14" fmla="*/ 26 w 3576"/>
              <a:gd name="T15" fmla="*/ 198 h 1612"/>
              <a:gd name="T16" fmla="*/ 6 w 3576"/>
              <a:gd name="T17" fmla="*/ 258 h 1612"/>
              <a:gd name="T18" fmla="*/ 0 w 3576"/>
              <a:gd name="T19" fmla="*/ 324 h 1612"/>
              <a:gd name="T20" fmla="*/ 0 w 3576"/>
              <a:gd name="T21" fmla="*/ 350 h 1612"/>
              <a:gd name="T22" fmla="*/ 6 w 3576"/>
              <a:gd name="T23" fmla="*/ 416 h 1612"/>
              <a:gd name="T24" fmla="*/ 26 w 3576"/>
              <a:gd name="T25" fmla="*/ 478 h 1612"/>
              <a:gd name="T26" fmla="*/ 56 w 3576"/>
              <a:gd name="T27" fmla="*/ 532 h 1612"/>
              <a:gd name="T28" fmla="*/ 96 w 3576"/>
              <a:gd name="T29" fmla="*/ 580 h 1612"/>
              <a:gd name="T30" fmla="*/ 144 w 3576"/>
              <a:gd name="T31" fmla="*/ 620 h 1612"/>
              <a:gd name="T32" fmla="*/ 198 w 3576"/>
              <a:gd name="T33" fmla="*/ 650 h 1612"/>
              <a:gd name="T34" fmla="*/ 258 w 3576"/>
              <a:gd name="T35" fmla="*/ 668 h 1612"/>
              <a:gd name="T36" fmla="*/ 324 w 3576"/>
              <a:gd name="T37" fmla="*/ 676 h 1612"/>
              <a:gd name="T38" fmla="*/ 2050 w 3576"/>
              <a:gd name="T39" fmla="*/ 676 h 1612"/>
              <a:gd name="T40" fmla="*/ 2070 w 3576"/>
              <a:gd name="T41" fmla="*/ 676 h 1612"/>
              <a:gd name="T42" fmla="*/ 2128 w 3576"/>
              <a:gd name="T43" fmla="*/ 684 h 1612"/>
              <a:gd name="T44" fmla="*/ 2198 w 3576"/>
              <a:gd name="T45" fmla="*/ 712 h 1612"/>
              <a:gd name="T46" fmla="*/ 2260 w 3576"/>
              <a:gd name="T47" fmla="*/ 752 h 1612"/>
              <a:gd name="T48" fmla="*/ 2312 w 3576"/>
              <a:gd name="T49" fmla="*/ 808 h 1612"/>
              <a:gd name="T50" fmla="*/ 2326 w 3576"/>
              <a:gd name="T51" fmla="*/ 828 h 1612"/>
              <a:gd name="T52" fmla="*/ 2348 w 3576"/>
              <a:gd name="T53" fmla="*/ 872 h 1612"/>
              <a:gd name="T54" fmla="*/ 2364 w 3576"/>
              <a:gd name="T55" fmla="*/ 920 h 1612"/>
              <a:gd name="T56" fmla="*/ 2374 w 3576"/>
              <a:gd name="T57" fmla="*/ 972 h 1612"/>
              <a:gd name="T58" fmla="*/ 2374 w 3576"/>
              <a:gd name="T59" fmla="*/ 1000 h 1612"/>
              <a:gd name="T60" fmla="*/ 2374 w 3576"/>
              <a:gd name="T61" fmla="*/ 1000 h 1612"/>
              <a:gd name="T62" fmla="*/ 2374 w 3576"/>
              <a:gd name="T63" fmla="*/ 1450 h 1612"/>
              <a:gd name="T64" fmla="*/ 2378 w 3576"/>
              <a:gd name="T65" fmla="*/ 1482 h 1612"/>
              <a:gd name="T66" fmla="*/ 2386 w 3576"/>
              <a:gd name="T67" fmla="*/ 1514 h 1612"/>
              <a:gd name="T68" fmla="*/ 2398 w 3576"/>
              <a:gd name="T69" fmla="*/ 1534 h 1612"/>
              <a:gd name="T70" fmla="*/ 2426 w 3576"/>
              <a:gd name="T71" fmla="*/ 1568 h 1612"/>
              <a:gd name="T72" fmla="*/ 2464 w 3576"/>
              <a:gd name="T73" fmla="*/ 1596 h 1612"/>
              <a:gd name="T74" fmla="*/ 2508 w 3576"/>
              <a:gd name="T75" fmla="*/ 1610 h 1612"/>
              <a:gd name="T76" fmla="*/ 2532 w 3576"/>
              <a:gd name="T77" fmla="*/ 1612 h 1612"/>
              <a:gd name="T78" fmla="*/ 2536 w 3576"/>
              <a:gd name="T79" fmla="*/ 1612 h 1612"/>
              <a:gd name="T80" fmla="*/ 3576 w 3576"/>
              <a:gd name="T81" fmla="*/ 1556 h 1612"/>
              <a:gd name="T82" fmla="*/ 2528 w 3576"/>
              <a:gd name="T83" fmla="*/ 1556 h 1612"/>
              <a:gd name="T84" fmla="*/ 2512 w 3576"/>
              <a:gd name="T85" fmla="*/ 1552 h 1612"/>
              <a:gd name="T86" fmla="*/ 2478 w 3576"/>
              <a:gd name="T87" fmla="*/ 1536 h 1612"/>
              <a:gd name="T88" fmla="*/ 2450 w 3576"/>
              <a:gd name="T89" fmla="*/ 1508 h 1612"/>
              <a:gd name="T90" fmla="*/ 2434 w 3576"/>
              <a:gd name="T91" fmla="*/ 1476 h 1612"/>
              <a:gd name="T92" fmla="*/ 2430 w 3576"/>
              <a:gd name="T93" fmla="*/ 324 h 1612"/>
              <a:gd name="T94" fmla="*/ 2430 w 3576"/>
              <a:gd name="T95" fmla="*/ 290 h 1612"/>
              <a:gd name="T96" fmla="*/ 2416 w 3576"/>
              <a:gd name="T97" fmla="*/ 228 h 1612"/>
              <a:gd name="T98" fmla="*/ 2392 w 3576"/>
              <a:gd name="T99" fmla="*/ 170 h 1612"/>
              <a:gd name="T100" fmla="*/ 2356 w 3576"/>
              <a:gd name="T101" fmla="*/ 118 h 1612"/>
              <a:gd name="T102" fmla="*/ 2312 w 3576"/>
              <a:gd name="T103" fmla="*/ 74 h 1612"/>
              <a:gd name="T104" fmla="*/ 2262 w 3576"/>
              <a:gd name="T105" fmla="*/ 40 h 1612"/>
              <a:gd name="T106" fmla="*/ 2204 w 3576"/>
              <a:gd name="T107" fmla="*/ 14 h 1612"/>
              <a:gd name="T108" fmla="*/ 2140 w 3576"/>
              <a:gd name="T109" fmla="*/ 2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76" h="1612">
                <a:moveTo>
                  <a:pt x="2106" y="0"/>
                </a:moveTo>
                <a:lnTo>
                  <a:pt x="2106" y="0"/>
                </a:lnTo>
                <a:lnTo>
                  <a:pt x="324" y="0"/>
                </a:lnTo>
                <a:lnTo>
                  <a:pt x="324" y="0"/>
                </a:lnTo>
                <a:lnTo>
                  <a:pt x="292" y="2"/>
                </a:lnTo>
                <a:lnTo>
                  <a:pt x="258" y="6"/>
                </a:lnTo>
                <a:lnTo>
                  <a:pt x="228" y="14"/>
                </a:lnTo>
                <a:lnTo>
                  <a:pt x="198" y="26"/>
                </a:lnTo>
                <a:lnTo>
                  <a:pt x="170" y="40"/>
                </a:lnTo>
                <a:lnTo>
                  <a:pt x="144" y="56"/>
                </a:lnTo>
                <a:lnTo>
                  <a:pt x="118" y="74"/>
                </a:lnTo>
                <a:lnTo>
                  <a:pt x="96" y="94"/>
                </a:lnTo>
                <a:lnTo>
                  <a:pt x="74" y="118"/>
                </a:lnTo>
                <a:lnTo>
                  <a:pt x="56" y="142"/>
                </a:lnTo>
                <a:lnTo>
                  <a:pt x="40" y="170"/>
                </a:lnTo>
                <a:lnTo>
                  <a:pt x="26" y="198"/>
                </a:lnTo>
                <a:lnTo>
                  <a:pt x="14" y="228"/>
                </a:lnTo>
                <a:lnTo>
                  <a:pt x="6" y="258"/>
                </a:lnTo>
                <a:lnTo>
                  <a:pt x="2" y="290"/>
                </a:lnTo>
                <a:lnTo>
                  <a:pt x="0" y="324"/>
                </a:lnTo>
                <a:lnTo>
                  <a:pt x="0" y="350"/>
                </a:lnTo>
                <a:lnTo>
                  <a:pt x="0" y="350"/>
                </a:lnTo>
                <a:lnTo>
                  <a:pt x="2" y="384"/>
                </a:lnTo>
                <a:lnTo>
                  <a:pt x="6" y="416"/>
                </a:lnTo>
                <a:lnTo>
                  <a:pt x="14" y="448"/>
                </a:lnTo>
                <a:lnTo>
                  <a:pt x="26" y="478"/>
                </a:lnTo>
                <a:lnTo>
                  <a:pt x="40" y="506"/>
                </a:lnTo>
                <a:lnTo>
                  <a:pt x="56" y="532"/>
                </a:lnTo>
                <a:lnTo>
                  <a:pt x="74" y="558"/>
                </a:lnTo>
                <a:lnTo>
                  <a:pt x="96" y="580"/>
                </a:lnTo>
                <a:lnTo>
                  <a:pt x="118" y="602"/>
                </a:lnTo>
                <a:lnTo>
                  <a:pt x="144" y="620"/>
                </a:lnTo>
                <a:lnTo>
                  <a:pt x="170" y="636"/>
                </a:lnTo>
                <a:lnTo>
                  <a:pt x="198" y="650"/>
                </a:lnTo>
                <a:lnTo>
                  <a:pt x="228" y="660"/>
                </a:lnTo>
                <a:lnTo>
                  <a:pt x="258" y="668"/>
                </a:lnTo>
                <a:lnTo>
                  <a:pt x="292" y="674"/>
                </a:lnTo>
                <a:lnTo>
                  <a:pt x="324" y="676"/>
                </a:lnTo>
                <a:lnTo>
                  <a:pt x="324" y="676"/>
                </a:lnTo>
                <a:lnTo>
                  <a:pt x="2050" y="676"/>
                </a:lnTo>
                <a:lnTo>
                  <a:pt x="2050" y="676"/>
                </a:lnTo>
                <a:lnTo>
                  <a:pt x="2070" y="676"/>
                </a:lnTo>
                <a:lnTo>
                  <a:pt x="2090" y="678"/>
                </a:lnTo>
                <a:lnTo>
                  <a:pt x="2128" y="684"/>
                </a:lnTo>
                <a:lnTo>
                  <a:pt x="2164" y="696"/>
                </a:lnTo>
                <a:lnTo>
                  <a:pt x="2198" y="712"/>
                </a:lnTo>
                <a:lnTo>
                  <a:pt x="2230" y="730"/>
                </a:lnTo>
                <a:lnTo>
                  <a:pt x="2260" y="752"/>
                </a:lnTo>
                <a:lnTo>
                  <a:pt x="2288" y="778"/>
                </a:lnTo>
                <a:lnTo>
                  <a:pt x="2312" y="808"/>
                </a:lnTo>
                <a:lnTo>
                  <a:pt x="2312" y="808"/>
                </a:lnTo>
                <a:lnTo>
                  <a:pt x="2326" y="828"/>
                </a:lnTo>
                <a:lnTo>
                  <a:pt x="2338" y="850"/>
                </a:lnTo>
                <a:lnTo>
                  <a:pt x="2348" y="872"/>
                </a:lnTo>
                <a:lnTo>
                  <a:pt x="2358" y="896"/>
                </a:lnTo>
                <a:lnTo>
                  <a:pt x="2364" y="920"/>
                </a:lnTo>
                <a:lnTo>
                  <a:pt x="2370" y="946"/>
                </a:lnTo>
                <a:lnTo>
                  <a:pt x="2374" y="972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450"/>
                </a:lnTo>
                <a:lnTo>
                  <a:pt x="2374" y="1450"/>
                </a:lnTo>
                <a:lnTo>
                  <a:pt x="2374" y="1466"/>
                </a:lnTo>
                <a:lnTo>
                  <a:pt x="2378" y="1482"/>
                </a:lnTo>
                <a:lnTo>
                  <a:pt x="2382" y="1498"/>
                </a:lnTo>
                <a:lnTo>
                  <a:pt x="2386" y="1514"/>
                </a:lnTo>
                <a:lnTo>
                  <a:pt x="2386" y="1514"/>
                </a:lnTo>
                <a:lnTo>
                  <a:pt x="2398" y="1534"/>
                </a:lnTo>
                <a:lnTo>
                  <a:pt x="2410" y="1552"/>
                </a:lnTo>
                <a:lnTo>
                  <a:pt x="2426" y="1568"/>
                </a:lnTo>
                <a:lnTo>
                  <a:pt x="2444" y="1584"/>
                </a:lnTo>
                <a:lnTo>
                  <a:pt x="2464" y="1596"/>
                </a:lnTo>
                <a:lnTo>
                  <a:pt x="2486" y="1604"/>
                </a:lnTo>
                <a:lnTo>
                  <a:pt x="2508" y="1610"/>
                </a:lnTo>
                <a:lnTo>
                  <a:pt x="2532" y="1612"/>
                </a:lnTo>
                <a:lnTo>
                  <a:pt x="2532" y="1612"/>
                </a:lnTo>
                <a:lnTo>
                  <a:pt x="2536" y="1612"/>
                </a:lnTo>
                <a:lnTo>
                  <a:pt x="2536" y="1612"/>
                </a:lnTo>
                <a:lnTo>
                  <a:pt x="3576" y="1612"/>
                </a:lnTo>
                <a:lnTo>
                  <a:pt x="3576" y="1556"/>
                </a:lnTo>
                <a:lnTo>
                  <a:pt x="3576" y="1556"/>
                </a:lnTo>
                <a:lnTo>
                  <a:pt x="2528" y="1556"/>
                </a:lnTo>
                <a:lnTo>
                  <a:pt x="2528" y="1556"/>
                </a:lnTo>
                <a:lnTo>
                  <a:pt x="2512" y="1552"/>
                </a:lnTo>
                <a:lnTo>
                  <a:pt x="2494" y="1546"/>
                </a:lnTo>
                <a:lnTo>
                  <a:pt x="2478" y="1536"/>
                </a:lnTo>
                <a:lnTo>
                  <a:pt x="2462" y="1524"/>
                </a:lnTo>
                <a:lnTo>
                  <a:pt x="2450" y="1508"/>
                </a:lnTo>
                <a:lnTo>
                  <a:pt x="2440" y="1492"/>
                </a:lnTo>
                <a:lnTo>
                  <a:pt x="2434" y="1476"/>
                </a:lnTo>
                <a:lnTo>
                  <a:pt x="2430" y="1458"/>
                </a:lnTo>
                <a:lnTo>
                  <a:pt x="2430" y="324"/>
                </a:lnTo>
                <a:lnTo>
                  <a:pt x="2430" y="324"/>
                </a:lnTo>
                <a:lnTo>
                  <a:pt x="2430" y="290"/>
                </a:lnTo>
                <a:lnTo>
                  <a:pt x="2424" y="258"/>
                </a:lnTo>
                <a:lnTo>
                  <a:pt x="2416" y="228"/>
                </a:lnTo>
                <a:lnTo>
                  <a:pt x="2406" y="198"/>
                </a:lnTo>
                <a:lnTo>
                  <a:pt x="2392" y="170"/>
                </a:lnTo>
                <a:lnTo>
                  <a:pt x="2376" y="142"/>
                </a:lnTo>
                <a:lnTo>
                  <a:pt x="2356" y="118"/>
                </a:lnTo>
                <a:lnTo>
                  <a:pt x="2336" y="94"/>
                </a:lnTo>
                <a:lnTo>
                  <a:pt x="2312" y="74"/>
                </a:lnTo>
                <a:lnTo>
                  <a:pt x="2288" y="56"/>
                </a:lnTo>
                <a:lnTo>
                  <a:pt x="2262" y="40"/>
                </a:lnTo>
                <a:lnTo>
                  <a:pt x="2232" y="26"/>
                </a:lnTo>
                <a:lnTo>
                  <a:pt x="2204" y="14"/>
                </a:lnTo>
                <a:lnTo>
                  <a:pt x="2172" y="6"/>
                </a:lnTo>
                <a:lnTo>
                  <a:pt x="2140" y="2"/>
                </a:lnTo>
                <a:lnTo>
                  <a:pt x="21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871467" y="2660764"/>
            <a:ext cx="230425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Mudança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Interna</a:t>
            </a:r>
            <a:endParaRPr lang="en-GB" sz="2000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71467" y="3613930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Processos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e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Sistemas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na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i="1" dirty="0" smtClean="0">
                <a:solidFill>
                  <a:schemeClr val="bg2"/>
                </a:solidFill>
                <a:latin typeface="Georgia" pitchFamily="18" charset="0"/>
              </a:rPr>
              <a:t>Cloud</a:t>
            </a:r>
            <a:endParaRPr lang="en-GB" sz="2000" i="1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71467" y="4611156"/>
            <a:ext cx="230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Governance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sobre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implementações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na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i="1" dirty="0" smtClean="0">
                <a:solidFill>
                  <a:schemeClr val="bg2"/>
                </a:solidFill>
                <a:latin typeface="Georgia" pitchFamily="18" charset="0"/>
              </a:rPr>
              <a:t>Cloud</a:t>
            </a:r>
            <a:endParaRPr lang="en-GB" sz="2000" i="1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41" name="Freeform 22"/>
          <p:cNvSpPr>
            <a:spLocks noChangeAspect="1" noEditPoints="1"/>
          </p:cNvSpPr>
          <p:nvPr/>
        </p:nvSpPr>
        <p:spPr bwMode="auto">
          <a:xfrm>
            <a:off x="899592" y="2516836"/>
            <a:ext cx="758297" cy="792000"/>
          </a:xfrm>
          <a:custGeom>
            <a:avLst/>
            <a:gdLst/>
            <a:ahLst/>
            <a:cxnLst>
              <a:cxn ang="0">
                <a:pos x="148" y="244"/>
              </a:cxn>
              <a:cxn ang="0">
                <a:pos x="119" y="225"/>
              </a:cxn>
              <a:cxn ang="0">
                <a:pos x="129" y="243"/>
              </a:cxn>
              <a:cxn ang="0">
                <a:pos x="18" y="118"/>
              </a:cxn>
              <a:cxn ang="0">
                <a:pos x="4" y="117"/>
              </a:cxn>
              <a:cxn ang="0">
                <a:pos x="128" y="257"/>
              </a:cxn>
              <a:cxn ang="0">
                <a:pos x="120" y="266"/>
              </a:cxn>
              <a:cxn ang="0">
                <a:pos x="125" y="277"/>
              </a:cxn>
              <a:cxn ang="0">
                <a:pos x="149" y="254"/>
              </a:cxn>
              <a:cxn ang="0">
                <a:pos x="149" y="245"/>
              </a:cxn>
              <a:cxn ang="0">
                <a:pos x="221" y="55"/>
              </a:cxn>
              <a:cxn ang="0">
                <a:pos x="219" y="55"/>
              </a:cxn>
              <a:cxn ang="0">
                <a:pos x="217" y="55"/>
              </a:cxn>
              <a:cxn ang="0">
                <a:pos x="216" y="56"/>
              </a:cxn>
              <a:cxn ang="0">
                <a:pos x="215" y="57"/>
              </a:cxn>
              <a:cxn ang="0">
                <a:pos x="213" y="59"/>
              </a:cxn>
              <a:cxn ang="0">
                <a:pos x="206" y="87"/>
              </a:cxn>
              <a:cxn ang="0">
                <a:pos x="213" y="95"/>
              </a:cxn>
              <a:cxn ang="0">
                <a:pos x="222" y="76"/>
              </a:cxn>
              <a:cxn ang="0">
                <a:pos x="169" y="235"/>
              </a:cxn>
              <a:cxn ang="0">
                <a:pos x="172" y="247"/>
              </a:cxn>
              <a:cxn ang="0">
                <a:pos x="203" y="230"/>
              </a:cxn>
              <a:cxn ang="0">
                <a:pos x="247" y="74"/>
              </a:cxn>
              <a:cxn ang="0">
                <a:pos x="249" y="61"/>
              </a:cxn>
              <a:cxn ang="0">
                <a:pos x="208" y="167"/>
              </a:cxn>
              <a:cxn ang="0">
                <a:pos x="205" y="146"/>
              </a:cxn>
              <a:cxn ang="0">
                <a:pos x="151" y="126"/>
              </a:cxn>
              <a:cxn ang="0">
                <a:pos x="104" y="126"/>
              </a:cxn>
              <a:cxn ang="0">
                <a:pos x="50" y="146"/>
              </a:cxn>
              <a:cxn ang="0">
                <a:pos x="46" y="167"/>
              </a:cxn>
              <a:cxn ang="0">
                <a:pos x="77" y="177"/>
              </a:cxn>
              <a:cxn ang="0">
                <a:pos x="85" y="210"/>
              </a:cxn>
              <a:cxn ang="0">
                <a:pos x="110" y="216"/>
              </a:cxn>
              <a:cxn ang="0">
                <a:pos x="141" y="220"/>
              </a:cxn>
              <a:cxn ang="0">
                <a:pos x="168" y="177"/>
              </a:cxn>
              <a:cxn ang="0">
                <a:pos x="182" y="202"/>
              </a:cxn>
              <a:cxn ang="0">
                <a:pos x="127" y="45"/>
              </a:cxn>
              <a:cxn ang="0">
                <a:pos x="127" y="115"/>
              </a:cxn>
              <a:cxn ang="0">
                <a:pos x="4" y="64"/>
              </a:cxn>
              <a:cxn ang="0">
                <a:pos x="17" y="60"/>
              </a:cxn>
              <a:cxn ang="0">
                <a:pos x="51" y="36"/>
              </a:cxn>
              <a:cxn ang="0">
                <a:pos x="204" y="44"/>
              </a:cxn>
              <a:cxn ang="0">
                <a:pos x="59" y="46"/>
              </a:cxn>
              <a:cxn ang="0">
                <a:pos x="44" y="75"/>
              </a:cxn>
              <a:cxn ang="0">
                <a:pos x="48" y="88"/>
              </a:cxn>
              <a:cxn ang="0">
                <a:pos x="19" y="96"/>
              </a:cxn>
              <a:cxn ang="0">
                <a:pos x="17" y="96"/>
              </a:cxn>
              <a:cxn ang="0">
                <a:pos x="15" y="95"/>
              </a:cxn>
              <a:cxn ang="0">
                <a:pos x="14" y="95"/>
              </a:cxn>
              <a:cxn ang="0">
                <a:pos x="13" y="93"/>
              </a:cxn>
              <a:cxn ang="0">
                <a:pos x="12" y="91"/>
              </a:cxn>
            </a:cxnLst>
            <a:rect l="0" t="0" r="r" b="b"/>
            <a:pathLst>
              <a:path w="265" h="277">
                <a:moveTo>
                  <a:pt x="149" y="245"/>
                </a:moveTo>
                <a:cubicBezTo>
                  <a:pt x="149" y="245"/>
                  <a:pt x="149" y="244"/>
                  <a:pt x="148" y="244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5" y="222"/>
                  <a:pt x="121" y="222"/>
                  <a:pt x="119" y="225"/>
                </a:cubicBezTo>
                <a:cubicBezTo>
                  <a:pt x="116" y="227"/>
                  <a:pt x="116" y="231"/>
                  <a:pt x="119" y="234"/>
                </a:cubicBezTo>
                <a:cubicBezTo>
                  <a:pt x="129" y="243"/>
                  <a:pt x="129" y="243"/>
                  <a:pt x="129" y="243"/>
                </a:cubicBezTo>
                <a:cubicBezTo>
                  <a:pt x="95" y="244"/>
                  <a:pt x="62" y="228"/>
                  <a:pt x="41" y="201"/>
                </a:cubicBezTo>
                <a:cubicBezTo>
                  <a:pt x="22" y="178"/>
                  <a:pt x="13" y="148"/>
                  <a:pt x="18" y="118"/>
                </a:cubicBezTo>
                <a:cubicBezTo>
                  <a:pt x="19" y="115"/>
                  <a:pt x="15" y="112"/>
                  <a:pt x="12" y="111"/>
                </a:cubicBezTo>
                <a:cubicBezTo>
                  <a:pt x="8" y="111"/>
                  <a:pt x="5" y="113"/>
                  <a:pt x="4" y="117"/>
                </a:cubicBezTo>
                <a:cubicBezTo>
                  <a:pt x="0" y="150"/>
                  <a:pt x="9" y="183"/>
                  <a:pt x="31" y="209"/>
                </a:cubicBezTo>
                <a:cubicBezTo>
                  <a:pt x="54" y="239"/>
                  <a:pt x="90" y="257"/>
                  <a:pt x="128" y="257"/>
                </a:cubicBezTo>
                <a:cubicBezTo>
                  <a:pt x="128" y="257"/>
                  <a:pt x="128" y="257"/>
                  <a:pt x="128" y="257"/>
                </a:cubicBezTo>
                <a:cubicBezTo>
                  <a:pt x="120" y="266"/>
                  <a:pt x="120" y="266"/>
                  <a:pt x="120" y="266"/>
                </a:cubicBezTo>
                <a:cubicBezTo>
                  <a:pt x="117" y="269"/>
                  <a:pt x="118" y="273"/>
                  <a:pt x="120" y="275"/>
                </a:cubicBezTo>
                <a:cubicBezTo>
                  <a:pt x="121" y="276"/>
                  <a:pt x="123" y="277"/>
                  <a:pt x="125" y="277"/>
                </a:cubicBezTo>
                <a:cubicBezTo>
                  <a:pt x="126" y="277"/>
                  <a:pt x="128" y="276"/>
                  <a:pt x="129" y="275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50" y="253"/>
                  <a:pt x="151" y="251"/>
                  <a:pt x="150" y="248"/>
                </a:cubicBezTo>
                <a:cubicBezTo>
                  <a:pt x="150" y="247"/>
                  <a:pt x="150" y="246"/>
                  <a:pt x="149" y="245"/>
                </a:cubicBezTo>
                <a:close/>
                <a:moveTo>
                  <a:pt x="249" y="61"/>
                </a:moveTo>
                <a:cubicBezTo>
                  <a:pt x="221" y="55"/>
                  <a:pt x="221" y="55"/>
                  <a:pt x="221" y="55"/>
                </a:cubicBezTo>
                <a:cubicBezTo>
                  <a:pt x="221" y="55"/>
                  <a:pt x="221" y="55"/>
                  <a:pt x="220" y="55"/>
                </a:cubicBezTo>
                <a:cubicBezTo>
                  <a:pt x="220" y="55"/>
                  <a:pt x="220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17" y="55"/>
                  <a:pt x="217" y="55"/>
                  <a:pt x="217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6" y="56"/>
                  <a:pt x="216" y="56"/>
                  <a:pt x="216" y="56"/>
                </a:cubicBezTo>
                <a:cubicBezTo>
                  <a:pt x="215" y="56"/>
                  <a:pt x="215" y="56"/>
                  <a:pt x="215" y="56"/>
                </a:cubicBezTo>
                <a:cubicBezTo>
                  <a:pt x="215" y="56"/>
                  <a:pt x="215" y="56"/>
                  <a:pt x="215" y="57"/>
                </a:cubicBezTo>
                <a:cubicBezTo>
                  <a:pt x="215" y="57"/>
                  <a:pt x="214" y="57"/>
                  <a:pt x="214" y="58"/>
                </a:cubicBezTo>
                <a:cubicBezTo>
                  <a:pt x="214" y="58"/>
                  <a:pt x="214" y="58"/>
                  <a:pt x="213" y="59"/>
                </a:cubicBezTo>
                <a:cubicBezTo>
                  <a:pt x="213" y="59"/>
                  <a:pt x="213" y="59"/>
                  <a:pt x="213" y="59"/>
                </a:cubicBezTo>
                <a:cubicBezTo>
                  <a:pt x="206" y="87"/>
                  <a:pt x="206" y="87"/>
                  <a:pt x="206" y="87"/>
                </a:cubicBezTo>
                <a:cubicBezTo>
                  <a:pt x="206" y="91"/>
                  <a:pt x="208" y="94"/>
                  <a:pt x="211" y="95"/>
                </a:cubicBezTo>
                <a:cubicBezTo>
                  <a:pt x="212" y="95"/>
                  <a:pt x="212" y="95"/>
                  <a:pt x="213" y="95"/>
                </a:cubicBezTo>
                <a:cubicBezTo>
                  <a:pt x="216" y="95"/>
                  <a:pt x="218" y="93"/>
                  <a:pt x="219" y="90"/>
                </a:cubicBezTo>
                <a:cubicBezTo>
                  <a:pt x="222" y="76"/>
                  <a:pt x="222" y="76"/>
                  <a:pt x="222" y="76"/>
                </a:cubicBezTo>
                <a:cubicBezTo>
                  <a:pt x="251" y="123"/>
                  <a:pt x="241" y="185"/>
                  <a:pt x="196" y="220"/>
                </a:cubicBezTo>
                <a:cubicBezTo>
                  <a:pt x="188" y="226"/>
                  <a:pt x="179" y="231"/>
                  <a:pt x="169" y="235"/>
                </a:cubicBezTo>
                <a:cubicBezTo>
                  <a:pt x="166" y="236"/>
                  <a:pt x="165" y="240"/>
                  <a:pt x="166" y="243"/>
                </a:cubicBezTo>
                <a:cubicBezTo>
                  <a:pt x="167" y="246"/>
                  <a:pt x="169" y="247"/>
                  <a:pt x="172" y="247"/>
                </a:cubicBezTo>
                <a:cubicBezTo>
                  <a:pt x="173" y="247"/>
                  <a:pt x="173" y="247"/>
                  <a:pt x="174" y="247"/>
                </a:cubicBezTo>
                <a:cubicBezTo>
                  <a:pt x="185" y="243"/>
                  <a:pt x="195" y="237"/>
                  <a:pt x="203" y="230"/>
                </a:cubicBezTo>
                <a:cubicBezTo>
                  <a:pt x="253" y="191"/>
                  <a:pt x="265" y="123"/>
                  <a:pt x="235" y="71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50" y="75"/>
                  <a:pt x="253" y="72"/>
                  <a:pt x="254" y="69"/>
                </a:cubicBezTo>
                <a:cubicBezTo>
                  <a:pt x="255" y="66"/>
                  <a:pt x="253" y="62"/>
                  <a:pt x="249" y="61"/>
                </a:cubicBezTo>
                <a:close/>
                <a:moveTo>
                  <a:pt x="182" y="202"/>
                </a:moveTo>
                <a:cubicBezTo>
                  <a:pt x="193" y="193"/>
                  <a:pt x="203" y="181"/>
                  <a:pt x="208" y="167"/>
                </a:cubicBezTo>
                <a:cubicBezTo>
                  <a:pt x="205" y="148"/>
                  <a:pt x="205" y="148"/>
                  <a:pt x="205" y="148"/>
                </a:cubicBezTo>
                <a:cubicBezTo>
                  <a:pt x="205" y="148"/>
                  <a:pt x="205" y="147"/>
                  <a:pt x="205" y="146"/>
                </a:cubicBezTo>
                <a:cubicBezTo>
                  <a:pt x="201" y="134"/>
                  <a:pt x="189" y="126"/>
                  <a:pt x="175" y="126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66" y="126"/>
                  <a:pt x="54" y="134"/>
                  <a:pt x="50" y="146"/>
                </a:cubicBezTo>
                <a:cubicBezTo>
                  <a:pt x="50" y="147"/>
                  <a:pt x="50" y="148"/>
                  <a:pt x="50" y="148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52" y="181"/>
                  <a:pt x="61" y="193"/>
                  <a:pt x="73" y="202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86" y="177"/>
                  <a:pt x="86" y="177"/>
                  <a:pt x="86" y="177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92" y="214"/>
                  <a:pt x="99" y="217"/>
                  <a:pt x="107" y="219"/>
                </a:cubicBezTo>
                <a:cubicBezTo>
                  <a:pt x="108" y="218"/>
                  <a:pt x="109" y="217"/>
                  <a:pt x="110" y="216"/>
                </a:cubicBezTo>
                <a:cubicBezTo>
                  <a:pt x="117" y="208"/>
                  <a:pt x="129" y="208"/>
                  <a:pt x="137" y="215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52" y="218"/>
                  <a:pt x="161" y="215"/>
                  <a:pt x="170" y="210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82" y="202"/>
                </a:lnTo>
                <a:close/>
                <a:moveTo>
                  <a:pt x="163" y="80"/>
                </a:moveTo>
                <a:cubicBezTo>
                  <a:pt x="163" y="61"/>
                  <a:pt x="147" y="45"/>
                  <a:pt x="127" y="45"/>
                </a:cubicBezTo>
                <a:cubicBezTo>
                  <a:pt x="108" y="45"/>
                  <a:pt x="92" y="61"/>
                  <a:pt x="92" y="80"/>
                </a:cubicBezTo>
                <a:cubicBezTo>
                  <a:pt x="92" y="100"/>
                  <a:pt x="108" y="115"/>
                  <a:pt x="127" y="115"/>
                </a:cubicBezTo>
                <a:cubicBezTo>
                  <a:pt x="147" y="115"/>
                  <a:pt x="163" y="100"/>
                  <a:pt x="163" y="80"/>
                </a:cubicBezTo>
                <a:close/>
                <a:moveTo>
                  <a:pt x="4" y="64"/>
                </a:moveTo>
                <a:cubicBezTo>
                  <a:pt x="3" y="61"/>
                  <a:pt x="5" y="57"/>
                  <a:pt x="8" y="56"/>
                </a:cubicBezTo>
                <a:cubicBezTo>
                  <a:pt x="11" y="55"/>
                  <a:pt x="15" y="57"/>
                  <a:pt x="17" y="60"/>
                </a:cubicBezTo>
                <a:cubicBezTo>
                  <a:pt x="20" y="72"/>
                  <a:pt x="20" y="72"/>
                  <a:pt x="20" y="72"/>
                </a:cubicBezTo>
                <a:cubicBezTo>
                  <a:pt x="28" y="58"/>
                  <a:pt x="39" y="46"/>
                  <a:pt x="51" y="36"/>
                </a:cubicBezTo>
                <a:cubicBezTo>
                  <a:pt x="96" y="0"/>
                  <a:pt x="158" y="0"/>
                  <a:pt x="203" y="35"/>
                </a:cubicBezTo>
                <a:cubicBezTo>
                  <a:pt x="205" y="38"/>
                  <a:pt x="206" y="42"/>
                  <a:pt x="204" y="44"/>
                </a:cubicBezTo>
                <a:cubicBezTo>
                  <a:pt x="202" y="47"/>
                  <a:pt x="198" y="48"/>
                  <a:pt x="195" y="46"/>
                </a:cubicBezTo>
                <a:cubicBezTo>
                  <a:pt x="155" y="15"/>
                  <a:pt x="99" y="15"/>
                  <a:pt x="59" y="46"/>
                </a:cubicBezTo>
                <a:cubicBezTo>
                  <a:pt x="48" y="55"/>
                  <a:pt x="38" y="67"/>
                  <a:pt x="31" y="79"/>
                </a:cubicBezTo>
                <a:cubicBezTo>
                  <a:pt x="44" y="75"/>
                  <a:pt x="44" y="75"/>
                  <a:pt x="44" y="75"/>
                </a:cubicBezTo>
                <a:cubicBezTo>
                  <a:pt x="48" y="74"/>
                  <a:pt x="51" y="76"/>
                  <a:pt x="52" y="80"/>
                </a:cubicBezTo>
                <a:cubicBezTo>
                  <a:pt x="53" y="83"/>
                  <a:pt x="51" y="87"/>
                  <a:pt x="48" y="88"/>
                </a:cubicBezTo>
                <a:cubicBezTo>
                  <a:pt x="21" y="96"/>
                  <a:pt x="21" y="96"/>
                  <a:pt x="21" y="96"/>
                </a:cubicBezTo>
                <a:cubicBezTo>
                  <a:pt x="21" y="96"/>
                  <a:pt x="20" y="96"/>
                  <a:pt x="19" y="96"/>
                </a:cubicBezTo>
                <a:cubicBezTo>
                  <a:pt x="19" y="96"/>
                  <a:pt x="19" y="96"/>
                  <a:pt x="18" y="96"/>
                </a:cubicBezTo>
                <a:cubicBezTo>
                  <a:pt x="18" y="96"/>
                  <a:pt x="18" y="96"/>
                  <a:pt x="17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5"/>
                  <a:pt x="15" y="95"/>
                  <a:pt x="15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15" y="95"/>
                  <a:pt x="15" y="95"/>
                  <a:pt x="14" y="95"/>
                </a:cubicBezTo>
                <a:cubicBezTo>
                  <a:pt x="14" y="94"/>
                  <a:pt x="14" y="94"/>
                  <a:pt x="13" y="94"/>
                </a:cubicBezTo>
                <a:cubicBezTo>
                  <a:pt x="13" y="93"/>
                  <a:pt x="13" y="93"/>
                  <a:pt x="13" y="93"/>
                </a:cubicBezTo>
                <a:cubicBezTo>
                  <a:pt x="12" y="92"/>
                  <a:pt x="12" y="92"/>
                  <a:pt x="12" y="92"/>
                </a:cubicBezTo>
                <a:cubicBezTo>
                  <a:pt x="12" y="92"/>
                  <a:pt x="12" y="92"/>
                  <a:pt x="12" y="91"/>
                </a:cubicBezTo>
                <a:lnTo>
                  <a:pt x="4" y="6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8"/>
          <p:cNvSpPr>
            <a:spLocks noChangeAspect="1"/>
          </p:cNvSpPr>
          <p:nvPr/>
        </p:nvSpPr>
        <p:spPr bwMode="auto">
          <a:xfrm>
            <a:off x="899592" y="3740932"/>
            <a:ext cx="708071" cy="432000"/>
          </a:xfrm>
          <a:custGeom>
            <a:avLst/>
            <a:gdLst/>
            <a:ahLst/>
            <a:cxnLst>
              <a:cxn ang="0">
                <a:pos x="233" y="100"/>
              </a:cxn>
              <a:cxn ang="0">
                <a:pos x="213" y="142"/>
              </a:cxn>
              <a:cxn ang="0">
                <a:pos x="13" y="142"/>
              </a:cxn>
              <a:cxn ang="0">
                <a:pos x="0" y="110"/>
              </a:cxn>
              <a:cxn ang="0">
                <a:pos x="35" y="67"/>
              </a:cxn>
              <a:cxn ang="0">
                <a:pos x="34" y="62"/>
              </a:cxn>
              <a:cxn ang="0">
                <a:pos x="56" y="40"/>
              </a:cxn>
              <a:cxn ang="0">
                <a:pos x="65" y="42"/>
              </a:cxn>
              <a:cxn ang="0">
                <a:pos x="124" y="0"/>
              </a:cxn>
              <a:cxn ang="0">
                <a:pos x="178" y="32"/>
              </a:cxn>
              <a:cxn ang="0">
                <a:pos x="178" y="32"/>
              </a:cxn>
              <a:cxn ang="0">
                <a:pos x="121" y="64"/>
              </a:cxn>
              <a:cxn ang="0">
                <a:pos x="104" y="60"/>
              </a:cxn>
              <a:cxn ang="0">
                <a:pos x="69" y="83"/>
              </a:cxn>
              <a:cxn ang="0">
                <a:pos x="72" y="91"/>
              </a:cxn>
              <a:cxn ang="0">
                <a:pos x="82" y="88"/>
              </a:cxn>
              <a:cxn ang="0">
                <a:pos x="104" y="72"/>
              </a:cxn>
              <a:cxn ang="0">
                <a:pos x="127" y="89"/>
              </a:cxn>
              <a:cxn ang="0">
                <a:pos x="133" y="93"/>
              </a:cxn>
              <a:cxn ang="0">
                <a:pos x="135" y="93"/>
              </a:cxn>
              <a:cxn ang="0">
                <a:pos x="139" y="85"/>
              </a:cxn>
              <a:cxn ang="0">
                <a:pos x="131" y="71"/>
              </a:cxn>
              <a:cxn ang="0">
                <a:pos x="178" y="45"/>
              </a:cxn>
              <a:cxn ang="0">
                <a:pos x="183" y="45"/>
              </a:cxn>
              <a:cxn ang="0">
                <a:pos x="233" y="100"/>
              </a:cxn>
            </a:cxnLst>
            <a:rect l="0" t="0" r="r" b="b"/>
            <a:pathLst>
              <a:path w="233" h="142">
                <a:moveTo>
                  <a:pt x="233" y="100"/>
                </a:moveTo>
                <a:cubicBezTo>
                  <a:pt x="233" y="117"/>
                  <a:pt x="225" y="132"/>
                  <a:pt x="213" y="142"/>
                </a:cubicBezTo>
                <a:cubicBezTo>
                  <a:pt x="13" y="142"/>
                  <a:pt x="13" y="142"/>
                  <a:pt x="13" y="142"/>
                </a:cubicBezTo>
                <a:cubicBezTo>
                  <a:pt x="5" y="134"/>
                  <a:pt x="0" y="123"/>
                  <a:pt x="0" y="110"/>
                </a:cubicBezTo>
                <a:cubicBezTo>
                  <a:pt x="0" y="89"/>
                  <a:pt x="15" y="72"/>
                  <a:pt x="35" y="67"/>
                </a:cubicBezTo>
                <a:cubicBezTo>
                  <a:pt x="34" y="66"/>
                  <a:pt x="34" y="64"/>
                  <a:pt x="34" y="62"/>
                </a:cubicBezTo>
                <a:cubicBezTo>
                  <a:pt x="34" y="50"/>
                  <a:pt x="44" y="40"/>
                  <a:pt x="56" y="40"/>
                </a:cubicBezTo>
                <a:cubicBezTo>
                  <a:pt x="59" y="40"/>
                  <a:pt x="62" y="41"/>
                  <a:pt x="65" y="42"/>
                </a:cubicBezTo>
                <a:cubicBezTo>
                  <a:pt x="74" y="18"/>
                  <a:pt x="97" y="0"/>
                  <a:pt x="124" y="0"/>
                </a:cubicBezTo>
                <a:cubicBezTo>
                  <a:pt x="147" y="0"/>
                  <a:pt x="168" y="13"/>
                  <a:pt x="178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55" y="32"/>
                  <a:pt x="133" y="44"/>
                  <a:pt x="121" y="64"/>
                </a:cubicBezTo>
                <a:cubicBezTo>
                  <a:pt x="116" y="61"/>
                  <a:pt x="110" y="60"/>
                  <a:pt x="104" y="60"/>
                </a:cubicBezTo>
                <a:cubicBezTo>
                  <a:pt x="89" y="60"/>
                  <a:pt x="75" y="69"/>
                  <a:pt x="69" y="83"/>
                </a:cubicBezTo>
                <a:cubicBezTo>
                  <a:pt x="67" y="86"/>
                  <a:pt x="69" y="90"/>
                  <a:pt x="72" y="91"/>
                </a:cubicBezTo>
                <a:cubicBezTo>
                  <a:pt x="77" y="93"/>
                  <a:pt x="80" y="91"/>
                  <a:pt x="82" y="88"/>
                </a:cubicBezTo>
                <a:cubicBezTo>
                  <a:pt x="85" y="78"/>
                  <a:pt x="94" y="72"/>
                  <a:pt x="104" y="72"/>
                </a:cubicBezTo>
                <a:cubicBezTo>
                  <a:pt x="115" y="72"/>
                  <a:pt x="124" y="79"/>
                  <a:pt x="127" y="89"/>
                </a:cubicBezTo>
                <a:cubicBezTo>
                  <a:pt x="128" y="91"/>
                  <a:pt x="131" y="93"/>
                  <a:pt x="133" y="93"/>
                </a:cubicBezTo>
                <a:cubicBezTo>
                  <a:pt x="134" y="93"/>
                  <a:pt x="135" y="93"/>
                  <a:pt x="135" y="93"/>
                </a:cubicBezTo>
                <a:cubicBezTo>
                  <a:pt x="139" y="92"/>
                  <a:pt x="140" y="88"/>
                  <a:pt x="139" y="85"/>
                </a:cubicBezTo>
                <a:cubicBezTo>
                  <a:pt x="138" y="80"/>
                  <a:pt x="135" y="75"/>
                  <a:pt x="131" y="71"/>
                </a:cubicBezTo>
                <a:cubicBezTo>
                  <a:pt x="141" y="55"/>
                  <a:pt x="159" y="45"/>
                  <a:pt x="178" y="45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211" y="48"/>
                  <a:pt x="233" y="71"/>
                  <a:pt x="233" y="1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5"/>
          <p:cNvSpPr>
            <a:spLocks noChangeAspect="1" noEditPoints="1"/>
          </p:cNvSpPr>
          <p:nvPr/>
        </p:nvSpPr>
        <p:spPr bwMode="auto">
          <a:xfrm>
            <a:off x="976114" y="4758584"/>
            <a:ext cx="605251" cy="540000"/>
          </a:xfrm>
          <a:custGeom>
            <a:avLst/>
            <a:gdLst/>
            <a:ahLst/>
            <a:cxnLst>
              <a:cxn ang="0">
                <a:pos x="206" y="151"/>
              </a:cxn>
              <a:cxn ang="0">
                <a:pos x="200" y="60"/>
              </a:cxn>
              <a:cxn ang="0">
                <a:pos x="179" y="67"/>
              </a:cxn>
              <a:cxn ang="0">
                <a:pos x="185" y="157"/>
              </a:cxn>
              <a:cxn ang="0">
                <a:pos x="147" y="157"/>
              </a:cxn>
              <a:cxn ang="0">
                <a:pos x="153" y="67"/>
              </a:cxn>
              <a:cxn ang="0">
                <a:pos x="133" y="60"/>
              </a:cxn>
              <a:cxn ang="0">
                <a:pos x="126" y="151"/>
              </a:cxn>
              <a:cxn ang="0">
                <a:pos x="147" y="157"/>
              </a:cxn>
              <a:cxn ang="0">
                <a:pos x="6" y="189"/>
              </a:cxn>
              <a:cxn ang="0">
                <a:pos x="6" y="202"/>
              </a:cxn>
              <a:cxn ang="0">
                <a:pos x="227" y="195"/>
              </a:cxn>
              <a:cxn ang="0">
                <a:pos x="114" y="15"/>
              </a:cxn>
              <a:cxn ang="0">
                <a:pos x="114" y="38"/>
              </a:cxn>
              <a:cxn ang="0">
                <a:pos x="114" y="15"/>
              </a:cxn>
              <a:cxn ang="0">
                <a:pos x="114" y="51"/>
              </a:cxn>
              <a:cxn ang="0">
                <a:pos x="217" y="51"/>
              </a:cxn>
              <a:cxn ang="0">
                <a:pos x="224" y="44"/>
              </a:cxn>
              <a:cxn ang="0">
                <a:pos x="116" y="0"/>
              </a:cxn>
              <a:cxn ang="0">
                <a:pos x="115" y="0"/>
              </a:cxn>
              <a:cxn ang="0">
                <a:pos x="114" y="0"/>
              </a:cxn>
              <a:cxn ang="0">
                <a:pos x="112" y="0"/>
              </a:cxn>
              <a:cxn ang="0">
                <a:pos x="111" y="0"/>
              </a:cxn>
              <a:cxn ang="0">
                <a:pos x="8" y="39"/>
              </a:cxn>
              <a:cxn ang="0">
                <a:pos x="10" y="51"/>
              </a:cxn>
              <a:cxn ang="0">
                <a:pos x="101" y="151"/>
              </a:cxn>
              <a:cxn ang="0">
                <a:pos x="94" y="60"/>
              </a:cxn>
              <a:cxn ang="0">
                <a:pos x="74" y="67"/>
              </a:cxn>
              <a:cxn ang="0">
                <a:pos x="80" y="157"/>
              </a:cxn>
              <a:cxn ang="0">
                <a:pos x="19" y="173"/>
              </a:cxn>
              <a:cxn ang="0">
                <a:pos x="202" y="180"/>
              </a:cxn>
              <a:cxn ang="0">
                <a:pos x="202" y="167"/>
              </a:cxn>
              <a:cxn ang="0">
                <a:pos x="19" y="173"/>
              </a:cxn>
              <a:cxn ang="0">
                <a:pos x="48" y="151"/>
              </a:cxn>
              <a:cxn ang="0">
                <a:pos x="42" y="60"/>
              </a:cxn>
              <a:cxn ang="0">
                <a:pos x="21" y="67"/>
              </a:cxn>
              <a:cxn ang="0">
                <a:pos x="27" y="157"/>
              </a:cxn>
            </a:cxnLst>
            <a:rect l="0" t="0" r="r" b="b"/>
            <a:pathLst>
              <a:path w="227" h="202">
                <a:moveTo>
                  <a:pt x="200" y="157"/>
                </a:moveTo>
                <a:cubicBezTo>
                  <a:pt x="203" y="157"/>
                  <a:pt x="206" y="155"/>
                  <a:pt x="206" y="151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3"/>
                  <a:pt x="203" y="60"/>
                  <a:pt x="200" y="60"/>
                </a:cubicBezTo>
                <a:cubicBezTo>
                  <a:pt x="185" y="60"/>
                  <a:pt x="185" y="60"/>
                  <a:pt x="185" y="60"/>
                </a:cubicBezTo>
                <a:cubicBezTo>
                  <a:pt x="182" y="60"/>
                  <a:pt x="179" y="63"/>
                  <a:pt x="179" y="67"/>
                </a:cubicBezTo>
                <a:cubicBezTo>
                  <a:pt x="179" y="151"/>
                  <a:pt x="179" y="151"/>
                  <a:pt x="179" y="151"/>
                </a:cubicBezTo>
                <a:cubicBezTo>
                  <a:pt x="179" y="155"/>
                  <a:pt x="182" y="157"/>
                  <a:pt x="185" y="157"/>
                </a:cubicBezTo>
                <a:lnTo>
                  <a:pt x="200" y="157"/>
                </a:lnTo>
                <a:close/>
                <a:moveTo>
                  <a:pt x="147" y="157"/>
                </a:moveTo>
                <a:cubicBezTo>
                  <a:pt x="151" y="157"/>
                  <a:pt x="153" y="155"/>
                  <a:pt x="153" y="151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3"/>
                  <a:pt x="151" y="60"/>
                  <a:pt x="147" y="6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9" y="60"/>
                  <a:pt x="126" y="63"/>
                  <a:pt x="126" y="67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5"/>
                  <a:pt x="129" y="157"/>
                  <a:pt x="133" y="157"/>
                </a:cubicBezTo>
                <a:lnTo>
                  <a:pt x="147" y="157"/>
                </a:lnTo>
                <a:close/>
                <a:moveTo>
                  <a:pt x="221" y="189"/>
                </a:moveTo>
                <a:cubicBezTo>
                  <a:pt x="6" y="189"/>
                  <a:pt x="6" y="189"/>
                  <a:pt x="6" y="189"/>
                </a:cubicBezTo>
                <a:cubicBezTo>
                  <a:pt x="2" y="189"/>
                  <a:pt x="0" y="192"/>
                  <a:pt x="0" y="195"/>
                </a:cubicBezTo>
                <a:cubicBezTo>
                  <a:pt x="0" y="199"/>
                  <a:pt x="2" y="202"/>
                  <a:pt x="6" y="202"/>
                </a:cubicBezTo>
                <a:cubicBezTo>
                  <a:pt x="221" y="202"/>
                  <a:pt x="221" y="202"/>
                  <a:pt x="221" y="202"/>
                </a:cubicBezTo>
                <a:cubicBezTo>
                  <a:pt x="225" y="202"/>
                  <a:pt x="227" y="199"/>
                  <a:pt x="227" y="195"/>
                </a:cubicBezTo>
                <a:cubicBezTo>
                  <a:pt x="227" y="192"/>
                  <a:pt x="225" y="189"/>
                  <a:pt x="221" y="189"/>
                </a:cubicBezTo>
                <a:close/>
                <a:moveTo>
                  <a:pt x="114" y="15"/>
                </a:moveTo>
                <a:cubicBezTo>
                  <a:pt x="120" y="15"/>
                  <a:pt x="125" y="20"/>
                  <a:pt x="125" y="27"/>
                </a:cubicBezTo>
                <a:cubicBezTo>
                  <a:pt x="125" y="33"/>
                  <a:pt x="120" y="38"/>
                  <a:pt x="114" y="38"/>
                </a:cubicBezTo>
                <a:cubicBezTo>
                  <a:pt x="107" y="38"/>
                  <a:pt x="102" y="33"/>
                  <a:pt x="102" y="27"/>
                </a:cubicBezTo>
                <a:cubicBezTo>
                  <a:pt x="102" y="20"/>
                  <a:pt x="107" y="15"/>
                  <a:pt x="114" y="15"/>
                </a:cubicBezTo>
                <a:close/>
                <a:moveTo>
                  <a:pt x="10" y="51"/>
                </a:moveTo>
                <a:cubicBezTo>
                  <a:pt x="114" y="51"/>
                  <a:pt x="114" y="51"/>
                  <a:pt x="114" y="51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217" y="51"/>
                  <a:pt x="217" y="51"/>
                  <a:pt x="217" y="51"/>
                </a:cubicBezTo>
                <a:cubicBezTo>
                  <a:pt x="217" y="51"/>
                  <a:pt x="217" y="51"/>
                  <a:pt x="217" y="51"/>
                </a:cubicBezTo>
                <a:cubicBezTo>
                  <a:pt x="221" y="51"/>
                  <a:pt x="224" y="48"/>
                  <a:pt x="224" y="44"/>
                </a:cubicBezTo>
                <a:cubicBezTo>
                  <a:pt x="224" y="42"/>
                  <a:pt x="222" y="39"/>
                  <a:pt x="219" y="38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cubicBezTo>
                  <a:pt x="115" y="0"/>
                  <a:pt x="115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0"/>
                  <a:pt x="3" y="43"/>
                  <a:pt x="3" y="46"/>
                </a:cubicBezTo>
                <a:cubicBezTo>
                  <a:pt x="4" y="49"/>
                  <a:pt x="7" y="51"/>
                  <a:pt x="10" y="51"/>
                </a:cubicBezTo>
                <a:close/>
                <a:moveTo>
                  <a:pt x="94" y="157"/>
                </a:moveTo>
                <a:cubicBezTo>
                  <a:pt x="98" y="157"/>
                  <a:pt x="101" y="155"/>
                  <a:pt x="101" y="15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3"/>
                  <a:pt x="98" y="60"/>
                  <a:pt x="94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7" y="60"/>
                  <a:pt x="74" y="63"/>
                  <a:pt x="74" y="67"/>
                </a:cubicBezTo>
                <a:cubicBezTo>
                  <a:pt x="74" y="151"/>
                  <a:pt x="74" y="151"/>
                  <a:pt x="74" y="151"/>
                </a:cubicBezTo>
                <a:cubicBezTo>
                  <a:pt x="74" y="155"/>
                  <a:pt x="77" y="157"/>
                  <a:pt x="80" y="157"/>
                </a:cubicBezTo>
                <a:lnTo>
                  <a:pt x="94" y="157"/>
                </a:lnTo>
                <a:close/>
                <a:moveTo>
                  <a:pt x="19" y="173"/>
                </a:moveTo>
                <a:cubicBezTo>
                  <a:pt x="19" y="177"/>
                  <a:pt x="22" y="180"/>
                  <a:pt x="25" y="180"/>
                </a:cubicBezTo>
                <a:cubicBezTo>
                  <a:pt x="202" y="180"/>
                  <a:pt x="202" y="180"/>
                  <a:pt x="202" y="180"/>
                </a:cubicBezTo>
                <a:cubicBezTo>
                  <a:pt x="205" y="180"/>
                  <a:pt x="208" y="177"/>
                  <a:pt x="208" y="173"/>
                </a:cubicBezTo>
                <a:cubicBezTo>
                  <a:pt x="208" y="169"/>
                  <a:pt x="205" y="167"/>
                  <a:pt x="202" y="167"/>
                </a:cubicBezTo>
                <a:cubicBezTo>
                  <a:pt x="25" y="167"/>
                  <a:pt x="25" y="167"/>
                  <a:pt x="25" y="167"/>
                </a:cubicBezTo>
                <a:cubicBezTo>
                  <a:pt x="22" y="167"/>
                  <a:pt x="19" y="169"/>
                  <a:pt x="19" y="173"/>
                </a:cubicBezTo>
                <a:close/>
                <a:moveTo>
                  <a:pt x="42" y="157"/>
                </a:moveTo>
                <a:cubicBezTo>
                  <a:pt x="45" y="157"/>
                  <a:pt x="48" y="155"/>
                  <a:pt x="48" y="151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3"/>
                  <a:pt x="45" y="60"/>
                  <a:pt x="42" y="60"/>
                </a:cubicBezTo>
                <a:cubicBezTo>
                  <a:pt x="27" y="60"/>
                  <a:pt x="27" y="60"/>
                  <a:pt x="27" y="60"/>
                </a:cubicBezTo>
                <a:cubicBezTo>
                  <a:pt x="24" y="60"/>
                  <a:pt x="21" y="63"/>
                  <a:pt x="21" y="67"/>
                </a:cubicBezTo>
                <a:cubicBezTo>
                  <a:pt x="21" y="151"/>
                  <a:pt x="21" y="151"/>
                  <a:pt x="21" y="151"/>
                </a:cubicBezTo>
                <a:cubicBezTo>
                  <a:pt x="21" y="155"/>
                  <a:pt x="24" y="157"/>
                  <a:pt x="27" y="157"/>
                </a:cubicBezTo>
                <a:lnTo>
                  <a:pt x="42" y="15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 bwMode="ltGray">
          <a:xfrm>
            <a:off x="5013630" y="5634250"/>
            <a:ext cx="3664227" cy="673302"/>
          </a:xfrm>
          <a:prstGeom prst="rect">
            <a:avLst/>
          </a:prstGeom>
          <a:solidFill>
            <a:srgbClr val="EB8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444500"/>
            <a:r>
              <a:rPr lang="en-GB" sz="1400" b="1" i="1" dirty="0" err="1">
                <a:solidFill>
                  <a:schemeClr val="bg1"/>
                </a:solidFill>
                <a:latin typeface="Georgia" pitchFamily="18" charset="0"/>
              </a:rPr>
              <a:t>Novos</a:t>
            </a:r>
            <a:r>
              <a:rPr lang="en-GB" sz="1400" b="1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 err="1">
                <a:solidFill>
                  <a:schemeClr val="bg1"/>
                </a:solidFill>
                <a:latin typeface="Georgia" pitchFamily="18" charset="0"/>
              </a:rPr>
              <a:t>riscos</a:t>
            </a:r>
            <a:r>
              <a:rPr lang="en-GB" sz="1400" b="1" i="1" dirty="0">
                <a:solidFill>
                  <a:schemeClr val="bg1"/>
                </a:solidFill>
                <a:latin typeface="Georgia" pitchFamily="18" charset="0"/>
              </a:rPr>
              <a:t> (</a:t>
            </a:r>
            <a:r>
              <a:rPr lang="en-GB" sz="1400" b="1" i="1" dirty="0" err="1">
                <a:solidFill>
                  <a:schemeClr val="bg1"/>
                </a:solidFill>
                <a:latin typeface="Georgia" pitchFamily="18" charset="0"/>
              </a:rPr>
              <a:t>legais</a:t>
            </a:r>
            <a:r>
              <a:rPr lang="en-GB" sz="1400" b="1" i="1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segurança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regulatórios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>
                <a:solidFill>
                  <a:schemeClr val="bg1"/>
                </a:solidFill>
                <a:latin typeface="Georgia" pitchFamily="18" charset="0"/>
              </a:rPr>
              <a:t>e </a:t>
            </a:r>
            <a:r>
              <a:rPr lang="en-GB" sz="1400" b="1" i="1" dirty="0" err="1">
                <a:solidFill>
                  <a:schemeClr val="bg1"/>
                </a:solidFill>
                <a:latin typeface="Georgia" pitchFamily="18" charset="0"/>
              </a:rPr>
              <a:t>reputacionais</a:t>
            </a:r>
            <a:r>
              <a:rPr lang="en-GB" sz="1400" b="1" i="1" dirty="0">
                <a:solidFill>
                  <a:schemeClr val="bg1"/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42" name="Rectangle 41"/>
          <p:cNvSpPr/>
          <p:nvPr/>
        </p:nvSpPr>
        <p:spPr bwMode="ltGray">
          <a:xfrm>
            <a:off x="5782019" y="4751289"/>
            <a:ext cx="2895838" cy="673302"/>
          </a:xfrm>
          <a:prstGeom prst="rect">
            <a:avLst/>
          </a:prstGeom>
          <a:solidFill>
            <a:srgbClr val="DC6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36000" rtlCol="0" anchor="ctr" anchorCtr="0"/>
          <a:lstStyle/>
          <a:p>
            <a:pPr marL="536575"/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Segurança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e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Protecção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de Dados</a:t>
            </a:r>
            <a:endParaRPr lang="en-GB" sz="14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ltGray">
          <a:xfrm>
            <a:off x="5782019" y="3690529"/>
            <a:ext cx="2895838" cy="673302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 anchorCtr="0"/>
          <a:lstStyle/>
          <a:p>
            <a:pPr marL="720725"/>
            <a:r>
              <a:rPr lang="en-GB" sz="1400" b="1" i="1" dirty="0" err="1">
                <a:solidFill>
                  <a:schemeClr val="bg1"/>
                </a:solidFill>
                <a:latin typeface="Georgia" pitchFamily="18" charset="0"/>
              </a:rPr>
              <a:t>Novos</a:t>
            </a:r>
            <a:r>
              <a:rPr lang="en-GB" sz="1400" b="1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requisitos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regulamentais</a:t>
            </a:r>
            <a:endParaRPr lang="en-GB" sz="1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ltGray">
          <a:xfrm>
            <a:off x="5782019" y="2667869"/>
            <a:ext cx="2895838" cy="673302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 anchorCtr="0"/>
          <a:lstStyle/>
          <a:p>
            <a:pPr marL="720725"/>
            <a:r>
              <a:rPr lang="en-GB" sz="1400" b="1" i="1" dirty="0" err="1">
                <a:solidFill>
                  <a:schemeClr val="bg1"/>
                </a:solidFill>
                <a:latin typeface="Georgia" pitchFamily="18" charset="0"/>
              </a:rPr>
              <a:t>Novos</a:t>
            </a:r>
            <a:r>
              <a:rPr lang="en-GB" sz="1400" b="1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 err="1">
                <a:solidFill>
                  <a:schemeClr val="bg1"/>
                </a:solidFill>
                <a:latin typeface="Georgia" pitchFamily="18" charset="0"/>
              </a:rPr>
              <a:t>paradigmas</a:t>
            </a:r>
            <a:r>
              <a:rPr lang="en-GB" sz="1400" b="1" i="1" dirty="0">
                <a:solidFill>
                  <a:schemeClr val="bg1"/>
                </a:solidFill>
                <a:latin typeface="Georgia" pitchFamily="18" charset="0"/>
              </a:rPr>
              <a:t> de governance</a:t>
            </a:r>
          </a:p>
        </p:txBody>
      </p:sp>
      <p:sp>
        <p:nvSpPr>
          <p:cNvPr id="47" name="Rectangle 46"/>
          <p:cNvSpPr/>
          <p:nvPr/>
        </p:nvSpPr>
        <p:spPr bwMode="ltGray">
          <a:xfrm>
            <a:off x="5091720" y="1746809"/>
            <a:ext cx="3586137" cy="673302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360363"/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Responsabilidades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de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gestão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de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risco</a:t>
            </a:r>
            <a:endParaRPr lang="en-GB" sz="14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0" b="99385" l="55292" r="99088">
                        <a14:foregroundMark x1="66241" y1="1844" x2="69891" y2="10656"/>
                        <a14:foregroundMark x1="81569" y1="19057" x2="86496" y2="24795"/>
                        <a14:foregroundMark x1="76277" y1="19672" x2="76277" y2="19672"/>
                        <a14:foregroundMark x1="75547" y1="21516" x2="79562" y2="23566"/>
                        <a14:foregroundMark x1="74088" y1="18238" x2="77920" y2="22131"/>
                        <a14:foregroundMark x1="78102" y1="11680" x2="78102" y2="11680"/>
                        <a14:foregroundMark x1="76825" y1="15164" x2="75730" y2="15779"/>
                        <a14:foregroundMark x1="64416" y1="14959" x2="66606" y2="17213"/>
                        <a14:foregroundMark x1="84489" y1="37500" x2="86314" y2="43443"/>
                        <a14:foregroundMark x1="83577" y1="48770" x2="86131" y2="56352"/>
                        <a14:foregroundMark x1="97628" y1="45902" x2="99088" y2="47746"/>
                        <a14:foregroundMark x1="85036" y1="60041" x2="84672" y2="73361"/>
                        <a14:foregroundMark x1="92883" y1="72746" x2="94343" y2="72746"/>
                        <a14:foregroundMark x1="81387" y1="74180" x2="69708" y2="84836"/>
                        <a14:foregroundMark x1="72628" y1="95697" x2="72080" y2="99385"/>
                        <a14:foregroundMark x1="83212" y1="65164" x2="79380" y2="68648"/>
                        <a14:foregroundMark x1="81204" y1="80123" x2="87956" y2="82172"/>
                        <a14:foregroundMark x1="86679" y1="55943" x2="85401" y2="6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/>
          <a:stretch/>
        </p:blipFill>
        <p:spPr>
          <a:xfrm>
            <a:off x="4203824" y="1712206"/>
            <a:ext cx="2297378" cy="4651963"/>
          </a:xfrm>
          <a:prstGeom prst="rect">
            <a:avLst/>
          </a:prstGeom>
        </p:spPr>
      </p:pic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</p:spPr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31" name="Date Placeholder 6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</p:spPr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2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5" grpId="0" animBg="1"/>
      <p:bldP spid="46" grpId="0" animBg="1"/>
      <p:bldP spid="4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Computing</a:t>
            </a:r>
            <a:br>
              <a:rPr lang="en-GB" dirty="0" smtClean="0"/>
            </a:br>
            <a:r>
              <a:rPr lang="en-GB" b="0" i="0" dirty="0"/>
              <a:t>Drivers de </a:t>
            </a:r>
            <a:r>
              <a:rPr lang="en-GB" b="0" i="0" dirty="0" err="1"/>
              <a:t>risco</a:t>
            </a:r>
            <a:r>
              <a:rPr lang="en-GB" b="0" i="0" dirty="0"/>
              <a:t> para o auditor </a:t>
            </a:r>
            <a:r>
              <a:rPr lang="en-GB" b="0" i="0" dirty="0" err="1"/>
              <a:t>interno</a:t>
            </a:r>
            <a:endParaRPr lang="en-GB" b="0" i="0" dirty="0"/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655070" y="4010065"/>
            <a:ext cx="5676900" cy="1577975"/>
          </a:xfrm>
          <a:custGeom>
            <a:avLst/>
            <a:gdLst>
              <a:gd name="T0" fmla="*/ 3576 w 3576"/>
              <a:gd name="T1" fmla="*/ 0 h 994"/>
              <a:gd name="T2" fmla="*/ 2560 w 3576"/>
              <a:gd name="T3" fmla="*/ 0 h 994"/>
              <a:gd name="T4" fmla="*/ 2482 w 3576"/>
              <a:gd name="T5" fmla="*/ 8 h 994"/>
              <a:gd name="T6" fmla="*/ 2420 w 3576"/>
              <a:gd name="T7" fmla="*/ 32 h 994"/>
              <a:gd name="T8" fmla="*/ 2374 w 3576"/>
              <a:gd name="T9" fmla="*/ 68 h 994"/>
              <a:gd name="T10" fmla="*/ 2344 w 3576"/>
              <a:gd name="T11" fmla="*/ 114 h 994"/>
              <a:gd name="T12" fmla="*/ 2336 w 3576"/>
              <a:gd name="T13" fmla="*/ 134 h 994"/>
              <a:gd name="T14" fmla="*/ 2324 w 3576"/>
              <a:gd name="T15" fmla="*/ 154 h 994"/>
              <a:gd name="T16" fmla="*/ 2300 w 3576"/>
              <a:gd name="T17" fmla="*/ 192 h 994"/>
              <a:gd name="T18" fmla="*/ 2270 w 3576"/>
              <a:gd name="T19" fmla="*/ 224 h 994"/>
              <a:gd name="T20" fmla="*/ 2236 w 3576"/>
              <a:gd name="T21" fmla="*/ 254 h 994"/>
              <a:gd name="T22" fmla="*/ 2198 w 3576"/>
              <a:gd name="T23" fmla="*/ 278 h 994"/>
              <a:gd name="T24" fmla="*/ 2156 w 3576"/>
              <a:gd name="T25" fmla="*/ 298 h 994"/>
              <a:gd name="T26" fmla="*/ 2112 w 3576"/>
              <a:gd name="T27" fmla="*/ 312 h 994"/>
              <a:gd name="T28" fmla="*/ 2066 w 3576"/>
              <a:gd name="T29" fmla="*/ 318 h 994"/>
              <a:gd name="T30" fmla="*/ 326 w 3576"/>
              <a:gd name="T31" fmla="*/ 320 h 994"/>
              <a:gd name="T32" fmla="*/ 324 w 3576"/>
              <a:gd name="T33" fmla="*/ 320 h 994"/>
              <a:gd name="T34" fmla="*/ 258 w 3576"/>
              <a:gd name="T35" fmla="*/ 326 h 994"/>
              <a:gd name="T36" fmla="*/ 198 w 3576"/>
              <a:gd name="T37" fmla="*/ 344 h 994"/>
              <a:gd name="T38" fmla="*/ 144 w 3576"/>
              <a:gd name="T39" fmla="*/ 374 h 994"/>
              <a:gd name="T40" fmla="*/ 96 w 3576"/>
              <a:gd name="T41" fmla="*/ 414 h 994"/>
              <a:gd name="T42" fmla="*/ 56 w 3576"/>
              <a:gd name="T43" fmla="*/ 462 h 994"/>
              <a:gd name="T44" fmla="*/ 26 w 3576"/>
              <a:gd name="T45" fmla="*/ 518 h 994"/>
              <a:gd name="T46" fmla="*/ 6 w 3576"/>
              <a:gd name="T47" fmla="*/ 578 h 994"/>
              <a:gd name="T48" fmla="*/ 0 w 3576"/>
              <a:gd name="T49" fmla="*/ 644 h 994"/>
              <a:gd name="T50" fmla="*/ 0 w 3576"/>
              <a:gd name="T51" fmla="*/ 670 h 994"/>
              <a:gd name="T52" fmla="*/ 6 w 3576"/>
              <a:gd name="T53" fmla="*/ 736 h 994"/>
              <a:gd name="T54" fmla="*/ 26 w 3576"/>
              <a:gd name="T55" fmla="*/ 796 h 994"/>
              <a:gd name="T56" fmla="*/ 56 w 3576"/>
              <a:gd name="T57" fmla="*/ 852 h 994"/>
              <a:gd name="T58" fmla="*/ 96 w 3576"/>
              <a:gd name="T59" fmla="*/ 900 h 994"/>
              <a:gd name="T60" fmla="*/ 144 w 3576"/>
              <a:gd name="T61" fmla="*/ 938 h 994"/>
              <a:gd name="T62" fmla="*/ 198 w 3576"/>
              <a:gd name="T63" fmla="*/ 968 h 994"/>
              <a:gd name="T64" fmla="*/ 258 w 3576"/>
              <a:gd name="T65" fmla="*/ 988 h 994"/>
              <a:gd name="T66" fmla="*/ 324 w 3576"/>
              <a:gd name="T67" fmla="*/ 994 h 994"/>
              <a:gd name="T68" fmla="*/ 2050 w 3576"/>
              <a:gd name="T69" fmla="*/ 994 h 994"/>
              <a:gd name="T70" fmla="*/ 2116 w 3576"/>
              <a:gd name="T71" fmla="*/ 988 h 994"/>
              <a:gd name="T72" fmla="*/ 2176 w 3576"/>
              <a:gd name="T73" fmla="*/ 968 h 994"/>
              <a:gd name="T74" fmla="*/ 2232 w 3576"/>
              <a:gd name="T75" fmla="*/ 938 h 994"/>
              <a:gd name="T76" fmla="*/ 2280 w 3576"/>
              <a:gd name="T77" fmla="*/ 900 h 994"/>
              <a:gd name="T78" fmla="*/ 2318 w 3576"/>
              <a:gd name="T79" fmla="*/ 852 h 994"/>
              <a:gd name="T80" fmla="*/ 2348 w 3576"/>
              <a:gd name="T81" fmla="*/ 796 h 994"/>
              <a:gd name="T82" fmla="*/ 2368 w 3576"/>
              <a:gd name="T83" fmla="*/ 736 h 994"/>
              <a:gd name="T84" fmla="*/ 2374 w 3576"/>
              <a:gd name="T85" fmla="*/ 670 h 994"/>
              <a:gd name="T86" fmla="*/ 2374 w 3576"/>
              <a:gd name="T87" fmla="*/ 220 h 994"/>
              <a:gd name="T88" fmla="*/ 2378 w 3576"/>
              <a:gd name="T89" fmla="*/ 186 h 994"/>
              <a:gd name="T90" fmla="*/ 2386 w 3576"/>
              <a:gd name="T91" fmla="*/ 156 h 994"/>
              <a:gd name="T92" fmla="*/ 2402 w 3576"/>
              <a:gd name="T93" fmla="*/ 128 h 994"/>
              <a:gd name="T94" fmla="*/ 2422 w 3576"/>
              <a:gd name="T95" fmla="*/ 104 h 994"/>
              <a:gd name="T96" fmla="*/ 2446 w 3576"/>
              <a:gd name="T97" fmla="*/ 84 h 994"/>
              <a:gd name="T98" fmla="*/ 2474 w 3576"/>
              <a:gd name="T99" fmla="*/ 70 h 994"/>
              <a:gd name="T100" fmla="*/ 2504 w 3576"/>
              <a:gd name="T101" fmla="*/ 60 h 994"/>
              <a:gd name="T102" fmla="*/ 2536 w 3576"/>
              <a:gd name="T103" fmla="*/ 58 h 994"/>
              <a:gd name="T104" fmla="*/ 3576 w 3576"/>
              <a:gd name="T105" fmla="*/ 58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4">
                <a:moveTo>
                  <a:pt x="3576" y="0"/>
                </a:moveTo>
                <a:lnTo>
                  <a:pt x="3576" y="0"/>
                </a:lnTo>
                <a:lnTo>
                  <a:pt x="2560" y="0"/>
                </a:lnTo>
                <a:lnTo>
                  <a:pt x="2560" y="0"/>
                </a:lnTo>
                <a:lnTo>
                  <a:pt x="2520" y="2"/>
                </a:lnTo>
                <a:lnTo>
                  <a:pt x="2482" y="8"/>
                </a:lnTo>
                <a:lnTo>
                  <a:pt x="2450" y="18"/>
                </a:lnTo>
                <a:lnTo>
                  <a:pt x="2420" y="32"/>
                </a:lnTo>
                <a:lnTo>
                  <a:pt x="2396" y="48"/>
                </a:lnTo>
                <a:lnTo>
                  <a:pt x="2374" y="68"/>
                </a:lnTo>
                <a:lnTo>
                  <a:pt x="2358" y="90"/>
                </a:lnTo>
                <a:lnTo>
                  <a:pt x="2344" y="114"/>
                </a:lnTo>
                <a:lnTo>
                  <a:pt x="2344" y="114"/>
                </a:lnTo>
                <a:lnTo>
                  <a:pt x="2336" y="134"/>
                </a:lnTo>
                <a:lnTo>
                  <a:pt x="2336" y="134"/>
                </a:lnTo>
                <a:lnTo>
                  <a:pt x="2324" y="154"/>
                </a:lnTo>
                <a:lnTo>
                  <a:pt x="2312" y="172"/>
                </a:lnTo>
                <a:lnTo>
                  <a:pt x="2300" y="192"/>
                </a:lnTo>
                <a:lnTo>
                  <a:pt x="2286" y="208"/>
                </a:lnTo>
                <a:lnTo>
                  <a:pt x="2270" y="224"/>
                </a:lnTo>
                <a:lnTo>
                  <a:pt x="2254" y="240"/>
                </a:lnTo>
                <a:lnTo>
                  <a:pt x="2236" y="254"/>
                </a:lnTo>
                <a:lnTo>
                  <a:pt x="2218" y="268"/>
                </a:lnTo>
                <a:lnTo>
                  <a:pt x="2198" y="278"/>
                </a:lnTo>
                <a:lnTo>
                  <a:pt x="2178" y="290"/>
                </a:lnTo>
                <a:lnTo>
                  <a:pt x="2156" y="298"/>
                </a:lnTo>
                <a:lnTo>
                  <a:pt x="2136" y="306"/>
                </a:lnTo>
                <a:lnTo>
                  <a:pt x="2112" y="312"/>
                </a:lnTo>
                <a:lnTo>
                  <a:pt x="2090" y="316"/>
                </a:lnTo>
                <a:lnTo>
                  <a:pt x="2066" y="318"/>
                </a:lnTo>
                <a:lnTo>
                  <a:pt x="2042" y="320"/>
                </a:lnTo>
                <a:lnTo>
                  <a:pt x="326" y="320"/>
                </a:lnTo>
                <a:lnTo>
                  <a:pt x="324" y="320"/>
                </a:lnTo>
                <a:lnTo>
                  <a:pt x="324" y="320"/>
                </a:lnTo>
                <a:lnTo>
                  <a:pt x="292" y="320"/>
                </a:lnTo>
                <a:lnTo>
                  <a:pt x="258" y="326"/>
                </a:lnTo>
                <a:lnTo>
                  <a:pt x="228" y="334"/>
                </a:lnTo>
                <a:lnTo>
                  <a:pt x="198" y="344"/>
                </a:lnTo>
                <a:lnTo>
                  <a:pt x="170" y="358"/>
                </a:lnTo>
                <a:lnTo>
                  <a:pt x="144" y="374"/>
                </a:lnTo>
                <a:lnTo>
                  <a:pt x="118" y="394"/>
                </a:lnTo>
                <a:lnTo>
                  <a:pt x="96" y="414"/>
                </a:lnTo>
                <a:lnTo>
                  <a:pt x="74" y="438"/>
                </a:lnTo>
                <a:lnTo>
                  <a:pt x="56" y="462"/>
                </a:lnTo>
                <a:lnTo>
                  <a:pt x="40" y="488"/>
                </a:lnTo>
                <a:lnTo>
                  <a:pt x="26" y="518"/>
                </a:lnTo>
                <a:lnTo>
                  <a:pt x="14" y="546"/>
                </a:lnTo>
                <a:lnTo>
                  <a:pt x="6" y="578"/>
                </a:lnTo>
                <a:lnTo>
                  <a:pt x="2" y="610"/>
                </a:lnTo>
                <a:lnTo>
                  <a:pt x="0" y="644"/>
                </a:lnTo>
                <a:lnTo>
                  <a:pt x="0" y="670"/>
                </a:lnTo>
                <a:lnTo>
                  <a:pt x="0" y="670"/>
                </a:lnTo>
                <a:lnTo>
                  <a:pt x="2" y="704"/>
                </a:lnTo>
                <a:lnTo>
                  <a:pt x="6" y="736"/>
                </a:lnTo>
                <a:lnTo>
                  <a:pt x="14" y="766"/>
                </a:lnTo>
                <a:lnTo>
                  <a:pt x="26" y="796"/>
                </a:lnTo>
                <a:lnTo>
                  <a:pt x="40" y="824"/>
                </a:lnTo>
                <a:lnTo>
                  <a:pt x="56" y="852"/>
                </a:lnTo>
                <a:lnTo>
                  <a:pt x="74" y="876"/>
                </a:lnTo>
                <a:lnTo>
                  <a:pt x="96" y="900"/>
                </a:lnTo>
                <a:lnTo>
                  <a:pt x="118" y="920"/>
                </a:lnTo>
                <a:lnTo>
                  <a:pt x="144" y="938"/>
                </a:lnTo>
                <a:lnTo>
                  <a:pt x="170" y="956"/>
                </a:lnTo>
                <a:lnTo>
                  <a:pt x="198" y="968"/>
                </a:lnTo>
                <a:lnTo>
                  <a:pt x="228" y="980"/>
                </a:lnTo>
                <a:lnTo>
                  <a:pt x="258" y="988"/>
                </a:lnTo>
                <a:lnTo>
                  <a:pt x="292" y="992"/>
                </a:lnTo>
                <a:lnTo>
                  <a:pt x="324" y="994"/>
                </a:lnTo>
                <a:lnTo>
                  <a:pt x="2050" y="994"/>
                </a:lnTo>
                <a:lnTo>
                  <a:pt x="2050" y="994"/>
                </a:lnTo>
                <a:lnTo>
                  <a:pt x="2084" y="992"/>
                </a:lnTo>
                <a:lnTo>
                  <a:pt x="2116" y="988"/>
                </a:lnTo>
                <a:lnTo>
                  <a:pt x="2146" y="980"/>
                </a:lnTo>
                <a:lnTo>
                  <a:pt x="2176" y="968"/>
                </a:lnTo>
                <a:lnTo>
                  <a:pt x="2204" y="956"/>
                </a:lnTo>
                <a:lnTo>
                  <a:pt x="2232" y="938"/>
                </a:lnTo>
                <a:lnTo>
                  <a:pt x="2256" y="920"/>
                </a:lnTo>
                <a:lnTo>
                  <a:pt x="2280" y="900"/>
                </a:lnTo>
                <a:lnTo>
                  <a:pt x="2300" y="876"/>
                </a:lnTo>
                <a:lnTo>
                  <a:pt x="2318" y="852"/>
                </a:lnTo>
                <a:lnTo>
                  <a:pt x="2334" y="824"/>
                </a:lnTo>
                <a:lnTo>
                  <a:pt x="2348" y="796"/>
                </a:lnTo>
                <a:lnTo>
                  <a:pt x="2360" y="766"/>
                </a:lnTo>
                <a:lnTo>
                  <a:pt x="2368" y="736"/>
                </a:lnTo>
                <a:lnTo>
                  <a:pt x="2372" y="704"/>
                </a:lnTo>
                <a:lnTo>
                  <a:pt x="2374" y="670"/>
                </a:lnTo>
                <a:lnTo>
                  <a:pt x="2374" y="220"/>
                </a:lnTo>
                <a:lnTo>
                  <a:pt x="2374" y="220"/>
                </a:lnTo>
                <a:lnTo>
                  <a:pt x="2374" y="202"/>
                </a:lnTo>
                <a:lnTo>
                  <a:pt x="2378" y="186"/>
                </a:lnTo>
                <a:lnTo>
                  <a:pt x="2382" y="172"/>
                </a:lnTo>
                <a:lnTo>
                  <a:pt x="2386" y="156"/>
                </a:lnTo>
                <a:lnTo>
                  <a:pt x="2394" y="142"/>
                </a:lnTo>
                <a:lnTo>
                  <a:pt x="2402" y="128"/>
                </a:lnTo>
                <a:lnTo>
                  <a:pt x="2412" y="116"/>
                </a:lnTo>
                <a:lnTo>
                  <a:pt x="2422" y="104"/>
                </a:lnTo>
                <a:lnTo>
                  <a:pt x="2434" y="94"/>
                </a:lnTo>
                <a:lnTo>
                  <a:pt x="2446" y="84"/>
                </a:lnTo>
                <a:lnTo>
                  <a:pt x="2458" y="76"/>
                </a:lnTo>
                <a:lnTo>
                  <a:pt x="2474" y="70"/>
                </a:lnTo>
                <a:lnTo>
                  <a:pt x="2488" y="64"/>
                </a:lnTo>
                <a:lnTo>
                  <a:pt x="2504" y="60"/>
                </a:lnTo>
                <a:lnTo>
                  <a:pt x="2520" y="58"/>
                </a:lnTo>
                <a:lnTo>
                  <a:pt x="2536" y="58"/>
                </a:lnTo>
                <a:lnTo>
                  <a:pt x="2536" y="58"/>
                </a:lnTo>
                <a:lnTo>
                  <a:pt x="3576" y="58"/>
                </a:lnTo>
                <a:lnTo>
                  <a:pt x="357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>
            <a:off x="655070" y="3409990"/>
            <a:ext cx="5676900" cy="1108075"/>
          </a:xfrm>
          <a:custGeom>
            <a:avLst/>
            <a:gdLst>
              <a:gd name="T0" fmla="*/ 3576 w 3576"/>
              <a:gd name="T1" fmla="*/ 378 h 698"/>
              <a:gd name="T2" fmla="*/ 2560 w 3576"/>
              <a:gd name="T3" fmla="*/ 378 h 698"/>
              <a:gd name="T4" fmla="*/ 2482 w 3576"/>
              <a:gd name="T5" fmla="*/ 386 h 698"/>
              <a:gd name="T6" fmla="*/ 2420 w 3576"/>
              <a:gd name="T7" fmla="*/ 410 h 698"/>
              <a:gd name="T8" fmla="*/ 2374 w 3576"/>
              <a:gd name="T9" fmla="*/ 446 h 698"/>
              <a:gd name="T10" fmla="*/ 2344 w 3576"/>
              <a:gd name="T11" fmla="*/ 492 h 698"/>
              <a:gd name="T12" fmla="*/ 2336 w 3576"/>
              <a:gd name="T13" fmla="*/ 512 h 698"/>
              <a:gd name="T14" fmla="*/ 2324 w 3576"/>
              <a:gd name="T15" fmla="*/ 532 h 698"/>
              <a:gd name="T16" fmla="*/ 2300 w 3576"/>
              <a:gd name="T17" fmla="*/ 570 h 698"/>
              <a:gd name="T18" fmla="*/ 2270 w 3576"/>
              <a:gd name="T19" fmla="*/ 602 h 698"/>
              <a:gd name="T20" fmla="*/ 2236 w 3576"/>
              <a:gd name="T21" fmla="*/ 632 h 698"/>
              <a:gd name="T22" fmla="*/ 2198 w 3576"/>
              <a:gd name="T23" fmla="*/ 656 h 698"/>
              <a:gd name="T24" fmla="*/ 2156 w 3576"/>
              <a:gd name="T25" fmla="*/ 676 h 698"/>
              <a:gd name="T26" fmla="*/ 2112 w 3576"/>
              <a:gd name="T27" fmla="*/ 690 h 698"/>
              <a:gd name="T28" fmla="*/ 2066 w 3576"/>
              <a:gd name="T29" fmla="*/ 696 h 698"/>
              <a:gd name="T30" fmla="*/ 2042 w 3576"/>
              <a:gd name="T31" fmla="*/ 698 h 698"/>
              <a:gd name="T32" fmla="*/ 324 w 3576"/>
              <a:gd name="T33" fmla="*/ 698 h 698"/>
              <a:gd name="T34" fmla="*/ 258 w 3576"/>
              <a:gd name="T35" fmla="*/ 690 h 698"/>
              <a:gd name="T36" fmla="*/ 198 w 3576"/>
              <a:gd name="T37" fmla="*/ 672 h 698"/>
              <a:gd name="T38" fmla="*/ 144 w 3576"/>
              <a:gd name="T39" fmla="*/ 642 h 698"/>
              <a:gd name="T40" fmla="*/ 96 w 3576"/>
              <a:gd name="T41" fmla="*/ 602 h 698"/>
              <a:gd name="T42" fmla="*/ 56 w 3576"/>
              <a:gd name="T43" fmla="*/ 554 h 698"/>
              <a:gd name="T44" fmla="*/ 26 w 3576"/>
              <a:gd name="T45" fmla="*/ 500 h 698"/>
              <a:gd name="T46" fmla="*/ 6 w 3576"/>
              <a:gd name="T47" fmla="*/ 438 h 698"/>
              <a:gd name="T48" fmla="*/ 0 w 3576"/>
              <a:gd name="T49" fmla="*/ 372 h 698"/>
              <a:gd name="T50" fmla="*/ 0 w 3576"/>
              <a:gd name="T51" fmla="*/ 324 h 698"/>
              <a:gd name="T52" fmla="*/ 6 w 3576"/>
              <a:gd name="T53" fmla="*/ 258 h 698"/>
              <a:gd name="T54" fmla="*/ 26 w 3576"/>
              <a:gd name="T55" fmla="*/ 198 h 698"/>
              <a:gd name="T56" fmla="*/ 56 w 3576"/>
              <a:gd name="T57" fmla="*/ 144 h 698"/>
              <a:gd name="T58" fmla="*/ 96 w 3576"/>
              <a:gd name="T59" fmla="*/ 96 h 698"/>
              <a:gd name="T60" fmla="*/ 144 w 3576"/>
              <a:gd name="T61" fmla="*/ 56 h 698"/>
              <a:gd name="T62" fmla="*/ 198 w 3576"/>
              <a:gd name="T63" fmla="*/ 26 h 698"/>
              <a:gd name="T64" fmla="*/ 258 w 3576"/>
              <a:gd name="T65" fmla="*/ 6 h 698"/>
              <a:gd name="T66" fmla="*/ 324 w 3576"/>
              <a:gd name="T67" fmla="*/ 0 h 698"/>
              <a:gd name="T68" fmla="*/ 2042 w 3576"/>
              <a:gd name="T69" fmla="*/ 0 h 698"/>
              <a:gd name="T70" fmla="*/ 2066 w 3576"/>
              <a:gd name="T71" fmla="*/ 2 h 698"/>
              <a:gd name="T72" fmla="*/ 2112 w 3576"/>
              <a:gd name="T73" fmla="*/ 8 h 698"/>
              <a:gd name="T74" fmla="*/ 2156 w 3576"/>
              <a:gd name="T75" fmla="*/ 22 h 698"/>
              <a:gd name="T76" fmla="*/ 2198 w 3576"/>
              <a:gd name="T77" fmla="*/ 40 h 698"/>
              <a:gd name="T78" fmla="*/ 2236 w 3576"/>
              <a:gd name="T79" fmla="*/ 64 h 698"/>
              <a:gd name="T80" fmla="*/ 2270 w 3576"/>
              <a:gd name="T81" fmla="*/ 94 h 698"/>
              <a:gd name="T82" fmla="*/ 2300 w 3576"/>
              <a:gd name="T83" fmla="*/ 128 h 698"/>
              <a:gd name="T84" fmla="*/ 2324 w 3576"/>
              <a:gd name="T85" fmla="*/ 166 h 698"/>
              <a:gd name="T86" fmla="*/ 2336 w 3576"/>
              <a:gd name="T87" fmla="*/ 186 h 698"/>
              <a:gd name="T88" fmla="*/ 2344 w 3576"/>
              <a:gd name="T89" fmla="*/ 206 h 698"/>
              <a:gd name="T90" fmla="*/ 2374 w 3576"/>
              <a:gd name="T91" fmla="*/ 252 h 698"/>
              <a:gd name="T92" fmla="*/ 2420 w 3576"/>
              <a:gd name="T93" fmla="*/ 288 h 698"/>
              <a:gd name="T94" fmla="*/ 2482 w 3576"/>
              <a:gd name="T95" fmla="*/ 310 h 698"/>
              <a:gd name="T96" fmla="*/ 2560 w 3576"/>
              <a:gd name="T97" fmla="*/ 318 h 698"/>
              <a:gd name="T98" fmla="*/ 3576 w 3576"/>
              <a:gd name="T99" fmla="*/ 31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76" h="698">
                <a:moveTo>
                  <a:pt x="3576" y="378"/>
                </a:moveTo>
                <a:lnTo>
                  <a:pt x="3576" y="378"/>
                </a:lnTo>
                <a:lnTo>
                  <a:pt x="2560" y="378"/>
                </a:lnTo>
                <a:lnTo>
                  <a:pt x="2560" y="378"/>
                </a:lnTo>
                <a:lnTo>
                  <a:pt x="2520" y="380"/>
                </a:lnTo>
                <a:lnTo>
                  <a:pt x="2482" y="386"/>
                </a:lnTo>
                <a:lnTo>
                  <a:pt x="2450" y="396"/>
                </a:lnTo>
                <a:lnTo>
                  <a:pt x="2420" y="410"/>
                </a:lnTo>
                <a:lnTo>
                  <a:pt x="2396" y="426"/>
                </a:lnTo>
                <a:lnTo>
                  <a:pt x="2374" y="446"/>
                </a:lnTo>
                <a:lnTo>
                  <a:pt x="2358" y="468"/>
                </a:lnTo>
                <a:lnTo>
                  <a:pt x="2344" y="492"/>
                </a:lnTo>
                <a:lnTo>
                  <a:pt x="2344" y="492"/>
                </a:lnTo>
                <a:lnTo>
                  <a:pt x="2336" y="512"/>
                </a:lnTo>
                <a:lnTo>
                  <a:pt x="2336" y="512"/>
                </a:lnTo>
                <a:lnTo>
                  <a:pt x="2324" y="532"/>
                </a:lnTo>
                <a:lnTo>
                  <a:pt x="2312" y="550"/>
                </a:lnTo>
                <a:lnTo>
                  <a:pt x="2300" y="570"/>
                </a:lnTo>
                <a:lnTo>
                  <a:pt x="2286" y="586"/>
                </a:lnTo>
                <a:lnTo>
                  <a:pt x="2270" y="602"/>
                </a:lnTo>
                <a:lnTo>
                  <a:pt x="2254" y="618"/>
                </a:lnTo>
                <a:lnTo>
                  <a:pt x="2236" y="632"/>
                </a:lnTo>
                <a:lnTo>
                  <a:pt x="2218" y="646"/>
                </a:lnTo>
                <a:lnTo>
                  <a:pt x="2198" y="656"/>
                </a:lnTo>
                <a:lnTo>
                  <a:pt x="2178" y="668"/>
                </a:lnTo>
                <a:lnTo>
                  <a:pt x="2156" y="676"/>
                </a:lnTo>
                <a:lnTo>
                  <a:pt x="2136" y="684"/>
                </a:lnTo>
                <a:lnTo>
                  <a:pt x="2112" y="690"/>
                </a:lnTo>
                <a:lnTo>
                  <a:pt x="2090" y="694"/>
                </a:lnTo>
                <a:lnTo>
                  <a:pt x="2066" y="696"/>
                </a:lnTo>
                <a:lnTo>
                  <a:pt x="2042" y="698"/>
                </a:lnTo>
                <a:lnTo>
                  <a:pt x="2042" y="698"/>
                </a:lnTo>
                <a:lnTo>
                  <a:pt x="324" y="698"/>
                </a:lnTo>
                <a:lnTo>
                  <a:pt x="324" y="698"/>
                </a:lnTo>
                <a:lnTo>
                  <a:pt x="292" y="696"/>
                </a:lnTo>
                <a:lnTo>
                  <a:pt x="258" y="690"/>
                </a:lnTo>
                <a:lnTo>
                  <a:pt x="228" y="682"/>
                </a:lnTo>
                <a:lnTo>
                  <a:pt x="198" y="672"/>
                </a:lnTo>
                <a:lnTo>
                  <a:pt x="170" y="658"/>
                </a:lnTo>
                <a:lnTo>
                  <a:pt x="144" y="642"/>
                </a:lnTo>
                <a:lnTo>
                  <a:pt x="118" y="624"/>
                </a:lnTo>
                <a:lnTo>
                  <a:pt x="96" y="602"/>
                </a:lnTo>
                <a:lnTo>
                  <a:pt x="74" y="580"/>
                </a:lnTo>
                <a:lnTo>
                  <a:pt x="56" y="554"/>
                </a:lnTo>
                <a:lnTo>
                  <a:pt x="40" y="528"/>
                </a:lnTo>
                <a:lnTo>
                  <a:pt x="26" y="500"/>
                </a:lnTo>
                <a:lnTo>
                  <a:pt x="14" y="470"/>
                </a:lnTo>
                <a:lnTo>
                  <a:pt x="6" y="438"/>
                </a:lnTo>
                <a:lnTo>
                  <a:pt x="2" y="406"/>
                </a:lnTo>
                <a:lnTo>
                  <a:pt x="0" y="372"/>
                </a:lnTo>
                <a:lnTo>
                  <a:pt x="0" y="324"/>
                </a:lnTo>
                <a:lnTo>
                  <a:pt x="0" y="324"/>
                </a:lnTo>
                <a:lnTo>
                  <a:pt x="2" y="292"/>
                </a:lnTo>
                <a:lnTo>
                  <a:pt x="6" y="258"/>
                </a:lnTo>
                <a:lnTo>
                  <a:pt x="14" y="228"/>
                </a:lnTo>
                <a:lnTo>
                  <a:pt x="26" y="198"/>
                </a:lnTo>
                <a:lnTo>
                  <a:pt x="40" y="170"/>
                </a:lnTo>
                <a:lnTo>
                  <a:pt x="56" y="144"/>
                </a:lnTo>
                <a:lnTo>
                  <a:pt x="74" y="118"/>
                </a:lnTo>
                <a:lnTo>
                  <a:pt x="96" y="96"/>
                </a:lnTo>
                <a:lnTo>
                  <a:pt x="118" y="74"/>
                </a:lnTo>
                <a:lnTo>
                  <a:pt x="144" y="56"/>
                </a:lnTo>
                <a:lnTo>
                  <a:pt x="170" y="40"/>
                </a:lnTo>
                <a:lnTo>
                  <a:pt x="198" y="26"/>
                </a:lnTo>
                <a:lnTo>
                  <a:pt x="228" y="14"/>
                </a:lnTo>
                <a:lnTo>
                  <a:pt x="258" y="6"/>
                </a:lnTo>
                <a:lnTo>
                  <a:pt x="292" y="2"/>
                </a:lnTo>
                <a:lnTo>
                  <a:pt x="324" y="0"/>
                </a:lnTo>
                <a:lnTo>
                  <a:pt x="324" y="0"/>
                </a:lnTo>
                <a:lnTo>
                  <a:pt x="2042" y="0"/>
                </a:lnTo>
                <a:lnTo>
                  <a:pt x="2042" y="0"/>
                </a:lnTo>
                <a:lnTo>
                  <a:pt x="2066" y="2"/>
                </a:lnTo>
                <a:lnTo>
                  <a:pt x="2090" y="4"/>
                </a:lnTo>
                <a:lnTo>
                  <a:pt x="2112" y="8"/>
                </a:lnTo>
                <a:lnTo>
                  <a:pt x="2136" y="14"/>
                </a:lnTo>
                <a:lnTo>
                  <a:pt x="2156" y="22"/>
                </a:lnTo>
                <a:lnTo>
                  <a:pt x="2178" y="30"/>
                </a:lnTo>
                <a:lnTo>
                  <a:pt x="2198" y="40"/>
                </a:lnTo>
                <a:lnTo>
                  <a:pt x="2218" y="52"/>
                </a:lnTo>
                <a:lnTo>
                  <a:pt x="2236" y="64"/>
                </a:lnTo>
                <a:lnTo>
                  <a:pt x="2254" y="80"/>
                </a:lnTo>
                <a:lnTo>
                  <a:pt x="2270" y="94"/>
                </a:lnTo>
                <a:lnTo>
                  <a:pt x="2286" y="110"/>
                </a:lnTo>
                <a:lnTo>
                  <a:pt x="2300" y="128"/>
                </a:lnTo>
                <a:lnTo>
                  <a:pt x="2312" y="146"/>
                </a:lnTo>
                <a:lnTo>
                  <a:pt x="2324" y="166"/>
                </a:lnTo>
                <a:lnTo>
                  <a:pt x="2336" y="186"/>
                </a:lnTo>
                <a:lnTo>
                  <a:pt x="2336" y="186"/>
                </a:lnTo>
                <a:lnTo>
                  <a:pt x="2344" y="206"/>
                </a:lnTo>
                <a:lnTo>
                  <a:pt x="2344" y="206"/>
                </a:lnTo>
                <a:lnTo>
                  <a:pt x="2358" y="230"/>
                </a:lnTo>
                <a:lnTo>
                  <a:pt x="2374" y="252"/>
                </a:lnTo>
                <a:lnTo>
                  <a:pt x="2396" y="272"/>
                </a:lnTo>
                <a:lnTo>
                  <a:pt x="2420" y="288"/>
                </a:lnTo>
                <a:lnTo>
                  <a:pt x="2450" y="300"/>
                </a:lnTo>
                <a:lnTo>
                  <a:pt x="2482" y="310"/>
                </a:lnTo>
                <a:lnTo>
                  <a:pt x="2520" y="316"/>
                </a:lnTo>
                <a:lnTo>
                  <a:pt x="2560" y="318"/>
                </a:lnTo>
                <a:lnTo>
                  <a:pt x="2560" y="318"/>
                </a:lnTo>
                <a:lnTo>
                  <a:pt x="3576" y="318"/>
                </a:lnTo>
                <a:lnTo>
                  <a:pt x="3576" y="37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29"/>
          <p:cNvSpPr>
            <a:spLocks/>
          </p:cNvSpPr>
          <p:nvPr/>
        </p:nvSpPr>
        <p:spPr bwMode="auto">
          <a:xfrm>
            <a:off x="655070" y="2340015"/>
            <a:ext cx="5676900" cy="1574800"/>
          </a:xfrm>
          <a:custGeom>
            <a:avLst/>
            <a:gdLst>
              <a:gd name="T0" fmla="*/ 3576 w 3576"/>
              <a:gd name="T1" fmla="*/ 992 h 992"/>
              <a:gd name="T2" fmla="*/ 2560 w 3576"/>
              <a:gd name="T3" fmla="*/ 992 h 992"/>
              <a:gd name="T4" fmla="*/ 2482 w 3576"/>
              <a:gd name="T5" fmla="*/ 984 h 992"/>
              <a:gd name="T6" fmla="*/ 2420 w 3576"/>
              <a:gd name="T7" fmla="*/ 962 h 992"/>
              <a:gd name="T8" fmla="*/ 2374 w 3576"/>
              <a:gd name="T9" fmla="*/ 926 h 992"/>
              <a:gd name="T10" fmla="*/ 2344 w 3576"/>
              <a:gd name="T11" fmla="*/ 880 h 992"/>
              <a:gd name="T12" fmla="*/ 2336 w 3576"/>
              <a:gd name="T13" fmla="*/ 860 h 992"/>
              <a:gd name="T14" fmla="*/ 2324 w 3576"/>
              <a:gd name="T15" fmla="*/ 840 h 992"/>
              <a:gd name="T16" fmla="*/ 2300 w 3576"/>
              <a:gd name="T17" fmla="*/ 802 h 992"/>
              <a:gd name="T18" fmla="*/ 2270 w 3576"/>
              <a:gd name="T19" fmla="*/ 768 h 992"/>
              <a:gd name="T20" fmla="*/ 2236 w 3576"/>
              <a:gd name="T21" fmla="*/ 738 h 992"/>
              <a:gd name="T22" fmla="*/ 2198 w 3576"/>
              <a:gd name="T23" fmla="*/ 714 h 992"/>
              <a:gd name="T24" fmla="*/ 2156 w 3576"/>
              <a:gd name="T25" fmla="*/ 696 h 992"/>
              <a:gd name="T26" fmla="*/ 2112 w 3576"/>
              <a:gd name="T27" fmla="*/ 682 h 992"/>
              <a:gd name="T28" fmla="*/ 2066 w 3576"/>
              <a:gd name="T29" fmla="*/ 676 h 992"/>
              <a:gd name="T30" fmla="*/ 324 w 3576"/>
              <a:gd name="T31" fmla="*/ 674 h 992"/>
              <a:gd name="T32" fmla="*/ 292 w 3576"/>
              <a:gd name="T33" fmla="*/ 672 h 992"/>
              <a:gd name="T34" fmla="*/ 228 w 3576"/>
              <a:gd name="T35" fmla="*/ 660 h 992"/>
              <a:gd name="T36" fmla="*/ 170 w 3576"/>
              <a:gd name="T37" fmla="*/ 636 h 992"/>
              <a:gd name="T38" fmla="*/ 118 w 3576"/>
              <a:gd name="T39" fmla="*/ 600 h 992"/>
              <a:gd name="T40" fmla="*/ 74 w 3576"/>
              <a:gd name="T41" fmla="*/ 556 h 992"/>
              <a:gd name="T42" fmla="*/ 40 w 3576"/>
              <a:gd name="T43" fmla="*/ 504 h 992"/>
              <a:gd name="T44" fmla="*/ 14 w 3576"/>
              <a:gd name="T45" fmla="*/ 446 h 992"/>
              <a:gd name="T46" fmla="*/ 2 w 3576"/>
              <a:gd name="T47" fmla="*/ 384 h 992"/>
              <a:gd name="T48" fmla="*/ 0 w 3576"/>
              <a:gd name="T49" fmla="*/ 324 h 992"/>
              <a:gd name="T50" fmla="*/ 2 w 3576"/>
              <a:gd name="T51" fmla="*/ 290 h 992"/>
              <a:gd name="T52" fmla="*/ 14 w 3576"/>
              <a:gd name="T53" fmla="*/ 226 h 992"/>
              <a:gd name="T54" fmla="*/ 40 w 3576"/>
              <a:gd name="T55" fmla="*/ 168 h 992"/>
              <a:gd name="T56" fmla="*/ 74 w 3576"/>
              <a:gd name="T57" fmla="*/ 116 h 992"/>
              <a:gd name="T58" fmla="*/ 118 w 3576"/>
              <a:gd name="T59" fmla="*/ 74 h 992"/>
              <a:gd name="T60" fmla="*/ 170 w 3576"/>
              <a:gd name="T61" fmla="*/ 38 h 992"/>
              <a:gd name="T62" fmla="*/ 228 w 3576"/>
              <a:gd name="T63" fmla="*/ 14 h 992"/>
              <a:gd name="T64" fmla="*/ 292 w 3576"/>
              <a:gd name="T65" fmla="*/ 0 h 992"/>
              <a:gd name="T66" fmla="*/ 2050 w 3576"/>
              <a:gd name="T67" fmla="*/ 0 h 992"/>
              <a:gd name="T68" fmla="*/ 2084 w 3576"/>
              <a:gd name="T69" fmla="*/ 0 h 992"/>
              <a:gd name="T70" fmla="*/ 2146 w 3576"/>
              <a:gd name="T71" fmla="*/ 14 h 992"/>
              <a:gd name="T72" fmla="*/ 2204 w 3576"/>
              <a:gd name="T73" fmla="*/ 38 h 992"/>
              <a:gd name="T74" fmla="*/ 2256 w 3576"/>
              <a:gd name="T75" fmla="*/ 74 h 992"/>
              <a:gd name="T76" fmla="*/ 2300 w 3576"/>
              <a:gd name="T77" fmla="*/ 116 h 992"/>
              <a:gd name="T78" fmla="*/ 2334 w 3576"/>
              <a:gd name="T79" fmla="*/ 168 h 992"/>
              <a:gd name="T80" fmla="*/ 2360 w 3576"/>
              <a:gd name="T81" fmla="*/ 226 h 992"/>
              <a:gd name="T82" fmla="*/ 2372 w 3576"/>
              <a:gd name="T83" fmla="*/ 290 h 992"/>
              <a:gd name="T84" fmla="*/ 2374 w 3576"/>
              <a:gd name="T85" fmla="*/ 774 h 992"/>
              <a:gd name="T86" fmla="*/ 2374 w 3576"/>
              <a:gd name="T87" fmla="*/ 790 h 992"/>
              <a:gd name="T88" fmla="*/ 2382 w 3576"/>
              <a:gd name="T89" fmla="*/ 822 h 992"/>
              <a:gd name="T90" fmla="*/ 2394 w 3576"/>
              <a:gd name="T91" fmla="*/ 852 h 992"/>
              <a:gd name="T92" fmla="*/ 2412 w 3576"/>
              <a:gd name="T93" fmla="*/ 878 h 992"/>
              <a:gd name="T94" fmla="*/ 2434 w 3576"/>
              <a:gd name="T95" fmla="*/ 898 h 992"/>
              <a:gd name="T96" fmla="*/ 2458 w 3576"/>
              <a:gd name="T97" fmla="*/ 916 h 992"/>
              <a:gd name="T98" fmla="*/ 2488 w 3576"/>
              <a:gd name="T99" fmla="*/ 928 h 992"/>
              <a:gd name="T100" fmla="*/ 2520 w 3576"/>
              <a:gd name="T101" fmla="*/ 936 h 992"/>
              <a:gd name="T102" fmla="*/ 2536 w 3576"/>
              <a:gd name="T103" fmla="*/ 936 h 992"/>
              <a:gd name="T104" fmla="*/ 3576 w 3576"/>
              <a:gd name="T105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2">
                <a:moveTo>
                  <a:pt x="3576" y="992"/>
                </a:moveTo>
                <a:lnTo>
                  <a:pt x="3576" y="992"/>
                </a:lnTo>
                <a:lnTo>
                  <a:pt x="2560" y="992"/>
                </a:lnTo>
                <a:lnTo>
                  <a:pt x="2560" y="992"/>
                </a:lnTo>
                <a:lnTo>
                  <a:pt x="2520" y="990"/>
                </a:lnTo>
                <a:lnTo>
                  <a:pt x="2482" y="984"/>
                </a:lnTo>
                <a:lnTo>
                  <a:pt x="2450" y="974"/>
                </a:lnTo>
                <a:lnTo>
                  <a:pt x="2420" y="962"/>
                </a:lnTo>
                <a:lnTo>
                  <a:pt x="2396" y="946"/>
                </a:lnTo>
                <a:lnTo>
                  <a:pt x="2374" y="926"/>
                </a:lnTo>
                <a:lnTo>
                  <a:pt x="2358" y="904"/>
                </a:lnTo>
                <a:lnTo>
                  <a:pt x="2344" y="880"/>
                </a:lnTo>
                <a:lnTo>
                  <a:pt x="2344" y="880"/>
                </a:lnTo>
                <a:lnTo>
                  <a:pt x="2336" y="860"/>
                </a:lnTo>
                <a:lnTo>
                  <a:pt x="2336" y="860"/>
                </a:lnTo>
                <a:lnTo>
                  <a:pt x="2324" y="840"/>
                </a:lnTo>
                <a:lnTo>
                  <a:pt x="2312" y="820"/>
                </a:lnTo>
                <a:lnTo>
                  <a:pt x="2300" y="802"/>
                </a:lnTo>
                <a:lnTo>
                  <a:pt x="2286" y="784"/>
                </a:lnTo>
                <a:lnTo>
                  <a:pt x="2270" y="768"/>
                </a:lnTo>
                <a:lnTo>
                  <a:pt x="2254" y="754"/>
                </a:lnTo>
                <a:lnTo>
                  <a:pt x="2236" y="738"/>
                </a:lnTo>
                <a:lnTo>
                  <a:pt x="2218" y="726"/>
                </a:lnTo>
                <a:lnTo>
                  <a:pt x="2198" y="714"/>
                </a:lnTo>
                <a:lnTo>
                  <a:pt x="2178" y="704"/>
                </a:lnTo>
                <a:lnTo>
                  <a:pt x="2156" y="696"/>
                </a:lnTo>
                <a:lnTo>
                  <a:pt x="2136" y="688"/>
                </a:lnTo>
                <a:lnTo>
                  <a:pt x="2112" y="682"/>
                </a:lnTo>
                <a:lnTo>
                  <a:pt x="2090" y="678"/>
                </a:lnTo>
                <a:lnTo>
                  <a:pt x="2066" y="676"/>
                </a:lnTo>
                <a:lnTo>
                  <a:pt x="2042" y="674"/>
                </a:lnTo>
                <a:lnTo>
                  <a:pt x="324" y="674"/>
                </a:lnTo>
                <a:lnTo>
                  <a:pt x="324" y="674"/>
                </a:lnTo>
                <a:lnTo>
                  <a:pt x="292" y="672"/>
                </a:lnTo>
                <a:lnTo>
                  <a:pt x="258" y="668"/>
                </a:lnTo>
                <a:lnTo>
                  <a:pt x="228" y="660"/>
                </a:lnTo>
                <a:lnTo>
                  <a:pt x="198" y="648"/>
                </a:lnTo>
                <a:lnTo>
                  <a:pt x="170" y="636"/>
                </a:lnTo>
                <a:lnTo>
                  <a:pt x="144" y="618"/>
                </a:lnTo>
                <a:lnTo>
                  <a:pt x="118" y="600"/>
                </a:lnTo>
                <a:lnTo>
                  <a:pt x="96" y="580"/>
                </a:lnTo>
                <a:lnTo>
                  <a:pt x="74" y="556"/>
                </a:lnTo>
                <a:lnTo>
                  <a:pt x="56" y="532"/>
                </a:lnTo>
                <a:lnTo>
                  <a:pt x="40" y="504"/>
                </a:lnTo>
                <a:lnTo>
                  <a:pt x="26" y="476"/>
                </a:lnTo>
                <a:lnTo>
                  <a:pt x="14" y="446"/>
                </a:lnTo>
                <a:lnTo>
                  <a:pt x="6" y="416"/>
                </a:lnTo>
                <a:lnTo>
                  <a:pt x="2" y="384"/>
                </a:lnTo>
                <a:lnTo>
                  <a:pt x="0" y="350"/>
                </a:lnTo>
                <a:lnTo>
                  <a:pt x="0" y="324"/>
                </a:lnTo>
                <a:lnTo>
                  <a:pt x="0" y="324"/>
                </a:lnTo>
                <a:lnTo>
                  <a:pt x="2" y="290"/>
                </a:lnTo>
                <a:lnTo>
                  <a:pt x="6" y="258"/>
                </a:lnTo>
                <a:lnTo>
                  <a:pt x="14" y="226"/>
                </a:lnTo>
                <a:lnTo>
                  <a:pt x="26" y="198"/>
                </a:lnTo>
                <a:lnTo>
                  <a:pt x="40" y="168"/>
                </a:lnTo>
                <a:lnTo>
                  <a:pt x="56" y="142"/>
                </a:lnTo>
                <a:lnTo>
                  <a:pt x="74" y="116"/>
                </a:lnTo>
                <a:lnTo>
                  <a:pt x="96" y="94"/>
                </a:lnTo>
                <a:lnTo>
                  <a:pt x="118" y="74"/>
                </a:lnTo>
                <a:lnTo>
                  <a:pt x="144" y="54"/>
                </a:lnTo>
                <a:lnTo>
                  <a:pt x="170" y="38"/>
                </a:lnTo>
                <a:lnTo>
                  <a:pt x="198" y="24"/>
                </a:lnTo>
                <a:lnTo>
                  <a:pt x="228" y="14"/>
                </a:lnTo>
                <a:lnTo>
                  <a:pt x="258" y="6"/>
                </a:lnTo>
                <a:lnTo>
                  <a:pt x="292" y="0"/>
                </a:lnTo>
                <a:lnTo>
                  <a:pt x="324" y="0"/>
                </a:lnTo>
                <a:lnTo>
                  <a:pt x="2050" y="0"/>
                </a:lnTo>
                <a:lnTo>
                  <a:pt x="2050" y="0"/>
                </a:lnTo>
                <a:lnTo>
                  <a:pt x="2084" y="0"/>
                </a:lnTo>
                <a:lnTo>
                  <a:pt x="2116" y="6"/>
                </a:lnTo>
                <a:lnTo>
                  <a:pt x="2146" y="14"/>
                </a:lnTo>
                <a:lnTo>
                  <a:pt x="2176" y="24"/>
                </a:lnTo>
                <a:lnTo>
                  <a:pt x="2204" y="38"/>
                </a:lnTo>
                <a:lnTo>
                  <a:pt x="2232" y="54"/>
                </a:lnTo>
                <a:lnTo>
                  <a:pt x="2256" y="74"/>
                </a:lnTo>
                <a:lnTo>
                  <a:pt x="2280" y="94"/>
                </a:lnTo>
                <a:lnTo>
                  <a:pt x="2300" y="116"/>
                </a:lnTo>
                <a:lnTo>
                  <a:pt x="2318" y="142"/>
                </a:lnTo>
                <a:lnTo>
                  <a:pt x="2334" y="168"/>
                </a:lnTo>
                <a:lnTo>
                  <a:pt x="2348" y="198"/>
                </a:lnTo>
                <a:lnTo>
                  <a:pt x="2360" y="226"/>
                </a:lnTo>
                <a:lnTo>
                  <a:pt x="2368" y="258"/>
                </a:lnTo>
                <a:lnTo>
                  <a:pt x="2372" y="290"/>
                </a:lnTo>
                <a:lnTo>
                  <a:pt x="2374" y="324"/>
                </a:lnTo>
                <a:lnTo>
                  <a:pt x="2374" y="774"/>
                </a:lnTo>
                <a:lnTo>
                  <a:pt x="2374" y="774"/>
                </a:lnTo>
                <a:lnTo>
                  <a:pt x="2374" y="790"/>
                </a:lnTo>
                <a:lnTo>
                  <a:pt x="2378" y="806"/>
                </a:lnTo>
                <a:lnTo>
                  <a:pt x="2382" y="822"/>
                </a:lnTo>
                <a:lnTo>
                  <a:pt x="2386" y="838"/>
                </a:lnTo>
                <a:lnTo>
                  <a:pt x="2394" y="852"/>
                </a:lnTo>
                <a:lnTo>
                  <a:pt x="2402" y="864"/>
                </a:lnTo>
                <a:lnTo>
                  <a:pt x="2412" y="878"/>
                </a:lnTo>
                <a:lnTo>
                  <a:pt x="2422" y="888"/>
                </a:lnTo>
                <a:lnTo>
                  <a:pt x="2434" y="898"/>
                </a:lnTo>
                <a:lnTo>
                  <a:pt x="2446" y="908"/>
                </a:lnTo>
                <a:lnTo>
                  <a:pt x="2458" y="916"/>
                </a:lnTo>
                <a:lnTo>
                  <a:pt x="2474" y="924"/>
                </a:lnTo>
                <a:lnTo>
                  <a:pt x="2488" y="928"/>
                </a:lnTo>
                <a:lnTo>
                  <a:pt x="2504" y="932"/>
                </a:lnTo>
                <a:lnTo>
                  <a:pt x="2520" y="936"/>
                </a:lnTo>
                <a:lnTo>
                  <a:pt x="2536" y="936"/>
                </a:lnTo>
                <a:lnTo>
                  <a:pt x="2536" y="936"/>
                </a:lnTo>
                <a:lnTo>
                  <a:pt x="3576" y="936"/>
                </a:lnTo>
                <a:lnTo>
                  <a:pt x="3576" y="992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502670" y="3857665"/>
            <a:ext cx="5676900" cy="1577975"/>
          </a:xfrm>
          <a:custGeom>
            <a:avLst/>
            <a:gdLst>
              <a:gd name="T0" fmla="*/ 3576 w 3576"/>
              <a:gd name="T1" fmla="*/ 0 h 994"/>
              <a:gd name="T2" fmla="*/ 2560 w 3576"/>
              <a:gd name="T3" fmla="*/ 0 h 994"/>
              <a:gd name="T4" fmla="*/ 2482 w 3576"/>
              <a:gd name="T5" fmla="*/ 8 h 994"/>
              <a:gd name="T6" fmla="*/ 2420 w 3576"/>
              <a:gd name="T7" fmla="*/ 32 h 994"/>
              <a:gd name="T8" fmla="*/ 2374 w 3576"/>
              <a:gd name="T9" fmla="*/ 68 h 994"/>
              <a:gd name="T10" fmla="*/ 2344 w 3576"/>
              <a:gd name="T11" fmla="*/ 114 h 994"/>
              <a:gd name="T12" fmla="*/ 2336 w 3576"/>
              <a:gd name="T13" fmla="*/ 134 h 994"/>
              <a:gd name="T14" fmla="*/ 2324 w 3576"/>
              <a:gd name="T15" fmla="*/ 154 h 994"/>
              <a:gd name="T16" fmla="*/ 2300 w 3576"/>
              <a:gd name="T17" fmla="*/ 192 h 994"/>
              <a:gd name="T18" fmla="*/ 2270 w 3576"/>
              <a:gd name="T19" fmla="*/ 224 h 994"/>
              <a:gd name="T20" fmla="*/ 2236 w 3576"/>
              <a:gd name="T21" fmla="*/ 254 h 994"/>
              <a:gd name="T22" fmla="*/ 2198 w 3576"/>
              <a:gd name="T23" fmla="*/ 278 h 994"/>
              <a:gd name="T24" fmla="*/ 2156 w 3576"/>
              <a:gd name="T25" fmla="*/ 298 h 994"/>
              <a:gd name="T26" fmla="*/ 2112 w 3576"/>
              <a:gd name="T27" fmla="*/ 312 h 994"/>
              <a:gd name="T28" fmla="*/ 2066 w 3576"/>
              <a:gd name="T29" fmla="*/ 318 h 994"/>
              <a:gd name="T30" fmla="*/ 326 w 3576"/>
              <a:gd name="T31" fmla="*/ 320 h 994"/>
              <a:gd name="T32" fmla="*/ 324 w 3576"/>
              <a:gd name="T33" fmla="*/ 320 h 994"/>
              <a:gd name="T34" fmla="*/ 258 w 3576"/>
              <a:gd name="T35" fmla="*/ 326 h 994"/>
              <a:gd name="T36" fmla="*/ 198 w 3576"/>
              <a:gd name="T37" fmla="*/ 344 h 994"/>
              <a:gd name="T38" fmla="*/ 144 w 3576"/>
              <a:gd name="T39" fmla="*/ 374 h 994"/>
              <a:gd name="T40" fmla="*/ 96 w 3576"/>
              <a:gd name="T41" fmla="*/ 414 h 994"/>
              <a:gd name="T42" fmla="*/ 56 w 3576"/>
              <a:gd name="T43" fmla="*/ 462 h 994"/>
              <a:gd name="T44" fmla="*/ 26 w 3576"/>
              <a:gd name="T45" fmla="*/ 518 h 994"/>
              <a:gd name="T46" fmla="*/ 6 w 3576"/>
              <a:gd name="T47" fmla="*/ 578 h 994"/>
              <a:gd name="T48" fmla="*/ 0 w 3576"/>
              <a:gd name="T49" fmla="*/ 644 h 994"/>
              <a:gd name="T50" fmla="*/ 0 w 3576"/>
              <a:gd name="T51" fmla="*/ 670 h 994"/>
              <a:gd name="T52" fmla="*/ 6 w 3576"/>
              <a:gd name="T53" fmla="*/ 736 h 994"/>
              <a:gd name="T54" fmla="*/ 26 w 3576"/>
              <a:gd name="T55" fmla="*/ 796 h 994"/>
              <a:gd name="T56" fmla="*/ 56 w 3576"/>
              <a:gd name="T57" fmla="*/ 852 h 994"/>
              <a:gd name="T58" fmla="*/ 96 w 3576"/>
              <a:gd name="T59" fmla="*/ 900 h 994"/>
              <a:gd name="T60" fmla="*/ 144 w 3576"/>
              <a:gd name="T61" fmla="*/ 938 h 994"/>
              <a:gd name="T62" fmla="*/ 198 w 3576"/>
              <a:gd name="T63" fmla="*/ 968 h 994"/>
              <a:gd name="T64" fmla="*/ 258 w 3576"/>
              <a:gd name="T65" fmla="*/ 988 h 994"/>
              <a:gd name="T66" fmla="*/ 324 w 3576"/>
              <a:gd name="T67" fmla="*/ 994 h 994"/>
              <a:gd name="T68" fmla="*/ 2050 w 3576"/>
              <a:gd name="T69" fmla="*/ 994 h 994"/>
              <a:gd name="T70" fmla="*/ 2116 w 3576"/>
              <a:gd name="T71" fmla="*/ 988 h 994"/>
              <a:gd name="T72" fmla="*/ 2176 w 3576"/>
              <a:gd name="T73" fmla="*/ 968 h 994"/>
              <a:gd name="T74" fmla="*/ 2232 w 3576"/>
              <a:gd name="T75" fmla="*/ 938 h 994"/>
              <a:gd name="T76" fmla="*/ 2280 w 3576"/>
              <a:gd name="T77" fmla="*/ 900 h 994"/>
              <a:gd name="T78" fmla="*/ 2318 w 3576"/>
              <a:gd name="T79" fmla="*/ 852 h 994"/>
              <a:gd name="T80" fmla="*/ 2348 w 3576"/>
              <a:gd name="T81" fmla="*/ 796 h 994"/>
              <a:gd name="T82" fmla="*/ 2368 w 3576"/>
              <a:gd name="T83" fmla="*/ 736 h 994"/>
              <a:gd name="T84" fmla="*/ 2374 w 3576"/>
              <a:gd name="T85" fmla="*/ 670 h 994"/>
              <a:gd name="T86" fmla="*/ 2374 w 3576"/>
              <a:gd name="T87" fmla="*/ 220 h 994"/>
              <a:gd name="T88" fmla="*/ 2378 w 3576"/>
              <a:gd name="T89" fmla="*/ 186 h 994"/>
              <a:gd name="T90" fmla="*/ 2386 w 3576"/>
              <a:gd name="T91" fmla="*/ 156 h 994"/>
              <a:gd name="T92" fmla="*/ 2402 w 3576"/>
              <a:gd name="T93" fmla="*/ 128 h 994"/>
              <a:gd name="T94" fmla="*/ 2422 w 3576"/>
              <a:gd name="T95" fmla="*/ 104 h 994"/>
              <a:gd name="T96" fmla="*/ 2446 w 3576"/>
              <a:gd name="T97" fmla="*/ 84 h 994"/>
              <a:gd name="T98" fmla="*/ 2474 w 3576"/>
              <a:gd name="T99" fmla="*/ 70 h 994"/>
              <a:gd name="T100" fmla="*/ 2504 w 3576"/>
              <a:gd name="T101" fmla="*/ 60 h 994"/>
              <a:gd name="T102" fmla="*/ 2536 w 3576"/>
              <a:gd name="T103" fmla="*/ 58 h 994"/>
              <a:gd name="T104" fmla="*/ 3576 w 3576"/>
              <a:gd name="T105" fmla="*/ 58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4">
                <a:moveTo>
                  <a:pt x="3576" y="0"/>
                </a:moveTo>
                <a:lnTo>
                  <a:pt x="3576" y="0"/>
                </a:lnTo>
                <a:lnTo>
                  <a:pt x="2560" y="0"/>
                </a:lnTo>
                <a:lnTo>
                  <a:pt x="2560" y="0"/>
                </a:lnTo>
                <a:lnTo>
                  <a:pt x="2520" y="2"/>
                </a:lnTo>
                <a:lnTo>
                  <a:pt x="2482" y="8"/>
                </a:lnTo>
                <a:lnTo>
                  <a:pt x="2450" y="18"/>
                </a:lnTo>
                <a:lnTo>
                  <a:pt x="2420" y="32"/>
                </a:lnTo>
                <a:lnTo>
                  <a:pt x="2396" y="48"/>
                </a:lnTo>
                <a:lnTo>
                  <a:pt x="2374" y="68"/>
                </a:lnTo>
                <a:lnTo>
                  <a:pt x="2358" y="90"/>
                </a:lnTo>
                <a:lnTo>
                  <a:pt x="2344" y="114"/>
                </a:lnTo>
                <a:lnTo>
                  <a:pt x="2344" y="114"/>
                </a:lnTo>
                <a:lnTo>
                  <a:pt x="2336" y="134"/>
                </a:lnTo>
                <a:lnTo>
                  <a:pt x="2336" y="134"/>
                </a:lnTo>
                <a:lnTo>
                  <a:pt x="2324" y="154"/>
                </a:lnTo>
                <a:lnTo>
                  <a:pt x="2312" y="172"/>
                </a:lnTo>
                <a:lnTo>
                  <a:pt x="2300" y="192"/>
                </a:lnTo>
                <a:lnTo>
                  <a:pt x="2286" y="208"/>
                </a:lnTo>
                <a:lnTo>
                  <a:pt x="2270" y="224"/>
                </a:lnTo>
                <a:lnTo>
                  <a:pt x="2254" y="240"/>
                </a:lnTo>
                <a:lnTo>
                  <a:pt x="2236" y="254"/>
                </a:lnTo>
                <a:lnTo>
                  <a:pt x="2218" y="268"/>
                </a:lnTo>
                <a:lnTo>
                  <a:pt x="2198" y="278"/>
                </a:lnTo>
                <a:lnTo>
                  <a:pt x="2178" y="290"/>
                </a:lnTo>
                <a:lnTo>
                  <a:pt x="2156" y="298"/>
                </a:lnTo>
                <a:lnTo>
                  <a:pt x="2136" y="306"/>
                </a:lnTo>
                <a:lnTo>
                  <a:pt x="2112" y="312"/>
                </a:lnTo>
                <a:lnTo>
                  <a:pt x="2090" y="316"/>
                </a:lnTo>
                <a:lnTo>
                  <a:pt x="2066" y="318"/>
                </a:lnTo>
                <a:lnTo>
                  <a:pt x="2042" y="320"/>
                </a:lnTo>
                <a:lnTo>
                  <a:pt x="326" y="320"/>
                </a:lnTo>
                <a:lnTo>
                  <a:pt x="324" y="320"/>
                </a:lnTo>
                <a:lnTo>
                  <a:pt x="324" y="320"/>
                </a:lnTo>
                <a:lnTo>
                  <a:pt x="292" y="320"/>
                </a:lnTo>
                <a:lnTo>
                  <a:pt x="258" y="326"/>
                </a:lnTo>
                <a:lnTo>
                  <a:pt x="228" y="334"/>
                </a:lnTo>
                <a:lnTo>
                  <a:pt x="198" y="344"/>
                </a:lnTo>
                <a:lnTo>
                  <a:pt x="170" y="358"/>
                </a:lnTo>
                <a:lnTo>
                  <a:pt x="144" y="374"/>
                </a:lnTo>
                <a:lnTo>
                  <a:pt x="118" y="394"/>
                </a:lnTo>
                <a:lnTo>
                  <a:pt x="96" y="414"/>
                </a:lnTo>
                <a:lnTo>
                  <a:pt x="74" y="438"/>
                </a:lnTo>
                <a:lnTo>
                  <a:pt x="56" y="462"/>
                </a:lnTo>
                <a:lnTo>
                  <a:pt x="40" y="488"/>
                </a:lnTo>
                <a:lnTo>
                  <a:pt x="26" y="518"/>
                </a:lnTo>
                <a:lnTo>
                  <a:pt x="14" y="546"/>
                </a:lnTo>
                <a:lnTo>
                  <a:pt x="6" y="578"/>
                </a:lnTo>
                <a:lnTo>
                  <a:pt x="2" y="610"/>
                </a:lnTo>
                <a:lnTo>
                  <a:pt x="0" y="644"/>
                </a:lnTo>
                <a:lnTo>
                  <a:pt x="0" y="670"/>
                </a:lnTo>
                <a:lnTo>
                  <a:pt x="0" y="670"/>
                </a:lnTo>
                <a:lnTo>
                  <a:pt x="2" y="704"/>
                </a:lnTo>
                <a:lnTo>
                  <a:pt x="6" y="736"/>
                </a:lnTo>
                <a:lnTo>
                  <a:pt x="14" y="766"/>
                </a:lnTo>
                <a:lnTo>
                  <a:pt x="26" y="796"/>
                </a:lnTo>
                <a:lnTo>
                  <a:pt x="40" y="824"/>
                </a:lnTo>
                <a:lnTo>
                  <a:pt x="56" y="852"/>
                </a:lnTo>
                <a:lnTo>
                  <a:pt x="74" y="876"/>
                </a:lnTo>
                <a:lnTo>
                  <a:pt x="96" y="900"/>
                </a:lnTo>
                <a:lnTo>
                  <a:pt x="118" y="920"/>
                </a:lnTo>
                <a:lnTo>
                  <a:pt x="144" y="938"/>
                </a:lnTo>
                <a:lnTo>
                  <a:pt x="170" y="956"/>
                </a:lnTo>
                <a:lnTo>
                  <a:pt x="198" y="968"/>
                </a:lnTo>
                <a:lnTo>
                  <a:pt x="228" y="980"/>
                </a:lnTo>
                <a:lnTo>
                  <a:pt x="258" y="988"/>
                </a:lnTo>
                <a:lnTo>
                  <a:pt x="292" y="992"/>
                </a:lnTo>
                <a:lnTo>
                  <a:pt x="324" y="994"/>
                </a:lnTo>
                <a:lnTo>
                  <a:pt x="2050" y="994"/>
                </a:lnTo>
                <a:lnTo>
                  <a:pt x="2050" y="994"/>
                </a:lnTo>
                <a:lnTo>
                  <a:pt x="2084" y="992"/>
                </a:lnTo>
                <a:lnTo>
                  <a:pt x="2116" y="988"/>
                </a:lnTo>
                <a:lnTo>
                  <a:pt x="2146" y="980"/>
                </a:lnTo>
                <a:lnTo>
                  <a:pt x="2176" y="968"/>
                </a:lnTo>
                <a:lnTo>
                  <a:pt x="2204" y="956"/>
                </a:lnTo>
                <a:lnTo>
                  <a:pt x="2232" y="938"/>
                </a:lnTo>
                <a:lnTo>
                  <a:pt x="2256" y="920"/>
                </a:lnTo>
                <a:lnTo>
                  <a:pt x="2280" y="900"/>
                </a:lnTo>
                <a:lnTo>
                  <a:pt x="2300" y="876"/>
                </a:lnTo>
                <a:lnTo>
                  <a:pt x="2318" y="852"/>
                </a:lnTo>
                <a:lnTo>
                  <a:pt x="2334" y="824"/>
                </a:lnTo>
                <a:lnTo>
                  <a:pt x="2348" y="796"/>
                </a:lnTo>
                <a:lnTo>
                  <a:pt x="2360" y="766"/>
                </a:lnTo>
                <a:lnTo>
                  <a:pt x="2368" y="736"/>
                </a:lnTo>
                <a:lnTo>
                  <a:pt x="2372" y="704"/>
                </a:lnTo>
                <a:lnTo>
                  <a:pt x="2374" y="670"/>
                </a:lnTo>
                <a:lnTo>
                  <a:pt x="2374" y="220"/>
                </a:lnTo>
                <a:lnTo>
                  <a:pt x="2374" y="220"/>
                </a:lnTo>
                <a:lnTo>
                  <a:pt x="2374" y="202"/>
                </a:lnTo>
                <a:lnTo>
                  <a:pt x="2378" y="186"/>
                </a:lnTo>
                <a:lnTo>
                  <a:pt x="2382" y="172"/>
                </a:lnTo>
                <a:lnTo>
                  <a:pt x="2386" y="156"/>
                </a:lnTo>
                <a:lnTo>
                  <a:pt x="2394" y="142"/>
                </a:lnTo>
                <a:lnTo>
                  <a:pt x="2402" y="128"/>
                </a:lnTo>
                <a:lnTo>
                  <a:pt x="2412" y="116"/>
                </a:lnTo>
                <a:lnTo>
                  <a:pt x="2422" y="104"/>
                </a:lnTo>
                <a:lnTo>
                  <a:pt x="2434" y="94"/>
                </a:lnTo>
                <a:lnTo>
                  <a:pt x="2446" y="84"/>
                </a:lnTo>
                <a:lnTo>
                  <a:pt x="2458" y="76"/>
                </a:lnTo>
                <a:lnTo>
                  <a:pt x="2474" y="70"/>
                </a:lnTo>
                <a:lnTo>
                  <a:pt x="2488" y="64"/>
                </a:lnTo>
                <a:lnTo>
                  <a:pt x="2504" y="60"/>
                </a:lnTo>
                <a:lnTo>
                  <a:pt x="2520" y="58"/>
                </a:lnTo>
                <a:lnTo>
                  <a:pt x="2536" y="58"/>
                </a:lnTo>
                <a:lnTo>
                  <a:pt x="2536" y="58"/>
                </a:lnTo>
                <a:lnTo>
                  <a:pt x="3576" y="58"/>
                </a:lnTo>
                <a:lnTo>
                  <a:pt x="35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943995" y="3857665"/>
            <a:ext cx="5235575" cy="508000"/>
          </a:xfrm>
          <a:custGeom>
            <a:avLst/>
            <a:gdLst>
              <a:gd name="T0" fmla="*/ 3298 w 3298"/>
              <a:gd name="T1" fmla="*/ 0 h 320"/>
              <a:gd name="T2" fmla="*/ 2282 w 3298"/>
              <a:gd name="T3" fmla="*/ 0 h 320"/>
              <a:gd name="T4" fmla="*/ 2204 w 3298"/>
              <a:gd name="T5" fmla="*/ 8 h 320"/>
              <a:gd name="T6" fmla="*/ 2142 w 3298"/>
              <a:gd name="T7" fmla="*/ 32 h 320"/>
              <a:gd name="T8" fmla="*/ 2096 w 3298"/>
              <a:gd name="T9" fmla="*/ 68 h 320"/>
              <a:gd name="T10" fmla="*/ 2066 w 3298"/>
              <a:gd name="T11" fmla="*/ 114 h 320"/>
              <a:gd name="T12" fmla="*/ 2058 w 3298"/>
              <a:gd name="T13" fmla="*/ 134 h 320"/>
              <a:gd name="T14" fmla="*/ 2046 w 3298"/>
              <a:gd name="T15" fmla="*/ 154 h 320"/>
              <a:gd name="T16" fmla="*/ 2022 w 3298"/>
              <a:gd name="T17" fmla="*/ 192 h 320"/>
              <a:gd name="T18" fmla="*/ 1992 w 3298"/>
              <a:gd name="T19" fmla="*/ 224 h 320"/>
              <a:gd name="T20" fmla="*/ 1958 w 3298"/>
              <a:gd name="T21" fmla="*/ 254 h 320"/>
              <a:gd name="T22" fmla="*/ 1920 w 3298"/>
              <a:gd name="T23" fmla="*/ 278 h 320"/>
              <a:gd name="T24" fmla="*/ 1878 w 3298"/>
              <a:gd name="T25" fmla="*/ 298 h 320"/>
              <a:gd name="T26" fmla="*/ 1834 w 3298"/>
              <a:gd name="T27" fmla="*/ 312 h 320"/>
              <a:gd name="T28" fmla="*/ 1788 w 3298"/>
              <a:gd name="T29" fmla="*/ 318 h 320"/>
              <a:gd name="T30" fmla="*/ 1764 w 3298"/>
              <a:gd name="T31" fmla="*/ 320 h 320"/>
              <a:gd name="T32" fmla="*/ 46 w 3298"/>
              <a:gd name="T33" fmla="*/ 320 h 320"/>
              <a:gd name="T34" fmla="*/ 0 w 3298"/>
              <a:gd name="T35" fmla="*/ 316 h 320"/>
              <a:gd name="T36" fmla="*/ 0 w 3298"/>
              <a:gd name="T37" fmla="*/ 316 h 320"/>
              <a:gd name="T38" fmla="*/ 46 w 3298"/>
              <a:gd name="T39" fmla="*/ 320 h 320"/>
              <a:gd name="T40" fmla="*/ 1764 w 3298"/>
              <a:gd name="T41" fmla="*/ 320 h 320"/>
              <a:gd name="T42" fmla="*/ 1768 w 3298"/>
              <a:gd name="T43" fmla="*/ 320 h 320"/>
              <a:gd name="T44" fmla="*/ 1792 w 3298"/>
              <a:gd name="T45" fmla="*/ 318 h 320"/>
              <a:gd name="T46" fmla="*/ 1838 w 3298"/>
              <a:gd name="T47" fmla="*/ 310 h 320"/>
              <a:gd name="T48" fmla="*/ 1882 w 3298"/>
              <a:gd name="T49" fmla="*/ 298 h 320"/>
              <a:gd name="T50" fmla="*/ 1922 w 3298"/>
              <a:gd name="T51" fmla="*/ 278 h 320"/>
              <a:gd name="T52" fmla="*/ 1960 w 3298"/>
              <a:gd name="T53" fmla="*/ 254 h 320"/>
              <a:gd name="T54" fmla="*/ 1994 w 3298"/>
              <a:gd name="T55" fmla="*/ 224 h 320"/>
              <a:gd name="T56" fmla="*/ 2022 w 3298"/>
              <a:gd name="T57" fmla="*/ 190 h 320"/>
              <a:gd name="T58" fmla="*/ 2046 w 3298"/>
              <a:gd name="T59" fmla="*/ 154 h 320"/>
              <a:gd name="T60" fmla="*/ 2058 w 3298"/>
              <a:gd name="T61" fmla="*/ 134 h 320"/>
              <a:gd name="T62" fmla="*/ 2066 w 3298"/>
              <a:gd name="T63" fmla="*/ 114 h 320"/>
              <a:gd name="T64" fmla="*/ 2094 w 3298"/>
              <a:gd name="T65" fmla="*/ 70 h 320"/>
              <a:gd name="T66" fmla="*/ 2134 w 3298"/>
              <a:gd name="T67" fmla="*/ 36 h 320"/>
              <a:gd name="T68" fmla="*/ 2188 w 3298"/>
              <a:gd name="T69" fmla="*/ 12 h 320"/>
              <a:gd name="T70" fmla="*/ 2256 w 3298"/>
              <a:gd name="T71" fmla="*/ 2 h 320"/>
              <a:gd name="T72" fmla="*/ 2282 w 3298"/>
              <a:gd name="T73" fmla="*/ 0 h 320"/>
              <a:gd name="T74" fmla="*/ 3298 w 3298"/>
              <a:gd name="T75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98" h="320">
                <a:moveTo>
                  <a:pt x="3298" y="0"/>
                </a:moveTo>
                <a:lnTo>
                  <a:pt x="3298" y="0"/>
                </a:lnTo>
                <a:lnTo>
                  <a:pt x="2282" y="0"/>
                </a:lnTo>
                <a:lnTo>
                  <a:pt x="2282" y="0"/>
                </a:lnTo>
                <a:lnTo>
                  <a:pt x="2242" y="2"/>
                </a:lnTo>
                <a:lnTo>
                  <a:pt x="2204" y="8"/>
                </a:lnTo>
                <a:lnTo>
                  <a:pt x="2172" y="18"/>
                </a:lnTo>
                <a:lnTo>
                  <a:pt x="2142" y="32"/>
                </a:lnTo>
                <a:lnTo>
                  <a:pt x="2118" y="48"/>
                </a:lnTo>
                <a:lnTo>
                  <a:pt x="2096" y="68"/>
                </a:lnTo>
                <a:lnTo>
                  <a:pt x="2080" y="90"/>
                </a:lnTo>
                <a:lnTo>
                  <a:pt x="2066" y="114"/>
                </a:lnTo>
                <a:lnTo>
                  <a:pt x="2066" y="114"/>
                </a:lnTo>
                <a:lnTo>
                  <a:pt x="2058" y="134"/>
                </a:lnTo>
                <a:lnTo>
                  <a:pt x="2058" y="134"/>
                </a:lnTo>
                <a:lnTo>
                  <a:pt x="2046" y="154"/>
                </a:lnTo>
                <a:lnTo>
                  <a:pt x="2034" y="172"/>
                </a:lnTo>
                <a:lnTo>
                  <a:pt x="2022" y="192"/>
                </a:lnTo>
                <a:lnTo>
                  <a:pt x="2008" y="208"/>
                </a:lnTo>
                <a:lnTo>
                  <a:pt x="1992" y="224"/>
                </a:lnTo>
                <a:lnTo>
                  <a:pt x="1976" y="240"/>
                </a:lnTo>
                <a:lnTo>
                  <a:pt x="1958" y="254"/>
                </a:lnTo>
                <a:lnTo>
                  <a:pt x="1940" y="268"/>
                </a:lnTo>
                <a:lnTo>
                  <a:pt x="1920" y="278"/>
                </a:lnTo>
                <a:lnTo>
                  <a:pt x="1900" y="290"/>
                </a:lnTo>
                <a:lnTo>
                  <a:pt x="1878" y="298"/>
                </a:lnTo>
                <a:lnTo>
                  <a:pt x="1858" y="306"/>
                </a:lnTo>
                <a:lnTo>
                  <a:pt x="1834" y="312"/>
                </a:lnTo>
                <a:lnTo>
                  <a:pt x="1812" y="316"/>
                </a:lnTo>
                <a:lnTo>
                  <a:pt x="1788" y="318"/>
                </a:lnTo>
                <a:lnTo>
                  <a:pt x="1764" y="320"/>
                </a:lnTo>
                <a:lnTo>
                  <a:pt x="1764" y="320"/>
                </a:lnTo>
                <a:lnTo>
                  <a:pt x="46" y="320"/>
                </a:lnTo>
                <a:lnTo>
                  <a:pt x="46" y="320"/>
                </a:lnTo>
                <a:lnTo>
                  <a:pt x="24" y="318"/>
                </a:lnTo>
                <a:lnTo>
                  <a:pt x="0" y="316"/>
                </a:lnTo>
                <a:lnTo>
                  <a:pt x="0" y="316"/>
                </a:lnTo>
                <a:lnTo>
                  <a:pt x="0" y="316"/>
                </a:lnTo>
                <a:lnTo>
                  <a:pt x="24" y="318"/>
                </a:lnTo>
                <a:lnTo>
                  <a:pt x="46" y="320"/>
                </a:lnTo>
                <a:lnTo>
                  <a:pt x="46" y="320"/>
                </a:lnTo>
                <a:lnTo>
                  <a:pt x="1764" y="320"/>
                </a:lnTo>
                <a:lnTo>
                  <a:pt x="1764" y="320"/>
                </a:lnTo>
                <a:lnTo>
                  <a:pt x="1768" y="320"/>
                </a:lnTo>
                <a:lnTo>
                  <a:pt x="1768" y="320"/>
                </a:lnTo>
                <a:lnTo>
                  <a:pt x="1792" y="318"/>
                </a:lnTo>
                <a:lnTo>
                  <a:pt x="1816" y="316"/>
                </a:lnTo>
                <a:lnTo>
                  <a:pt x="1838" y="310"/>
                </a:lnTo>
                <a:lnTo>
                  <a:pt x="1860" y="304"/>
                </a:lnTo>
                <a:lnTo>
                  <a:pt x="1882" y="298"/>
                </a:lnTo>
                <a:lnTo>
                  <a:pt x="1902" y="288"/>
                </a:lnTo>
                <a:lnTo>
                  <a:pt x="1922" y="278"/>
                </a:lnTo>
                <a:lnTo>
                  <a:pt x="1942" y="266"/>
                </a:lnTo>
                <a:lnTo>
                  <a:pt x="1960" y="254"/>
                </a:lnTo>
                <a:lnTo>
                  <a:pt x="1976" y="240"/>
                </a:lnTo>
                <a:lnTo>
                  <a:pt x="1994" y="224"/>
                </a:lnTo>
                <a:lnTo>
                  <a:pt x="2008" y="208"/>
                </a:lnTo>
                <a:lnTo>
                  <a:pt x="2022" y="190"/>
                </a:lnTo>
                <a:lnTo>
                  <a:pt x="2036" y="172"/>
                </a:lnTo>
                <a:lnTo>
                  <a:pt x="2046" y="154"/>
                </a:lnTo>
                <a:lnTo>
                  <a:pt x="2058" y="134"/>
                </a:lnTo>
                <a:lnTo>
                  <a:pt x="2058" y="134"/>
                </a:lnTo>
                <a:lnTo>
                  <a:pt x="2066" y="114"/>
                </a:lnTo>
                <a:lnTo>
                  <a:pt x="2066" y="114"/>
                </a:lnTo>
                <a:lnTo>
                  <a:pt x="2078" y="92"/>
                </a:lnTo>
                <a:lnTo>
                  <a:pt x="2094" y="70"/>
                </a:lnTo>
                <a:lnTo>
                  <a:pt x="2112" y="52"/>
                </a:lnTo>
                <a:lnTo>
                  <a:pt x="2134" y="36"/>
                </a:lnTo>
                <a:lnTo>
                  <a:pt x="2160" y="24"/>
                </a:lnTo>
                <a:lnTo>
                  <a:pt x="2188" y="12"/>
                </a:lnTo>
                <a:lnTo>
                  <a:pt x="2220" y="6"/>
                </a:lnTo>
                <a:lnTo>
                  <a:pt x="2256" y="2"/>
                </a:lnTo>
                <a:lnTo>
                  <a:pt x="2256" y="2"/>
                </a:lnTo>
                <a:lnTo>
                  <a:pt x="2282" y="0"/>
                </a:lnTo>
                <a:lnTo>
                  <a:pt x="2282" y="0"/>
                </a:lnTo>
                <a:lnTo>
                  <a:pt x="3298" y="0"/>
                </a:lnTo>
                <a:lnTo>
                  <a:pt x="3298" y="0"/>
                </a:lnTo>
                <a:close/>
              </a:path>
            </a:pathLst>
          </a:custGeom>
          <a:solidFill>
            <a:srgbClr val="ABA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943995" y="3857665"/>
            <a:ext cx="5235575" cy="508000"/>
          </a:xfrm>
          <a:custGeom>
            <a:avLst/>
            <a:gdLst>
              <a:gd name="T0" fmla="*/ 3298 w 3298"/>
              <a:gd name="T1" fmla="*/ 0 h 320"/>
              <a:gd name="T2" fmla="*/ 2282 w 3298"/>
              <a:gd name="T3" fmla="*/ 0 h 320"/>
              <a:gd name="T4" fmla="*/ 2204 w 3298"/>
              <a:gd name="T5" fmla="*/ 8 h 320"/>
              <a:gd name="T6" fmla="*/ 2142 w 3298"/>
              <a:gd name="T7" fmla="*/ 32 h 320"/>
              <a:gd name="T8" fmla="*/ 2096 w 3298"/>
              <a:gd name="T9" fmla="*/ 68 h 320"/>
              <a:gd name="T10" fmla="*/ 2066 w 3298"/>
              <a:gd name="T11" fmla="*/ 114 h 320"/>
              <a:gd name="T12" fmla="*/ 2058 w 3298"/>
              <a:gd name="T13" fmla="*/ 134 h 320"/>
              <a:gd name="T14" fmla="*/ 2046 w 3298"/>
              <a:gd name="T15" fmla="*/ 154 h 320"/>
              <a:gd name="T16" fmla="*/ 2022 w 3298"/>
              <a:gd name="T17" fmla="*/ 192 h 320"/>
              <a:gd name="T18" fmla="*/ 1992 w 3298"/>
              <a:gd name="T19" fmla="*/ 224 h 320"/>
              <a:gd name="T20" fmla="*/ 1958 w 3298"/>
              <a:gd name="T21" fmla="*/ 254 h 320"/>
              <a:gd name="T22" fmla="*/ 1920 w 3298"/>
              <a:gd name="T23" fmla="*/ 278 h 320"/>
              <a:gd name="T24" fmla="*/ 1878 w 3298"/>
              <a:gd name="T25" fmla="*/ 298 h 320"/>
              <a:gd name="T26" fmla="*/ 1834 w 3298"/>
              <a:gd name="T27" fmla="*/ 312 h 320"/>
              <a:gd name="T28" fmla="*/ 1788 w 3298"/>
              <a:gd name="T29" fmla="*/ 318 h 320"/>
              <a:gd name="T30" fmla="*/ 1764 w 3298"/>
              <a:gd name="T31" fmla="*/ 320 h 320"/>
              <a:gd name="T32" fmla="*/ 46 w 3298"/>
              <a:gd name="T33" fmla="*/ 320 h 320"/>
              <a:gd name="T34" fmla="*/ 0 w 3298"/>
              <a:gd name="T35" fmla="*/ 316 h 320"/>
              <a:gd name="T36" fmla="*/ 0 w 3298"/>
              <a:gd name="T37" fmla="*/ 316 h 320"/>
              <a:gd name="T38" fmla="*/ 46 w 3298"/>
              <a:gd name="T39" fmla="*/ 320 h 320"/>
              <a:gd name="T40" fmla="*/ 1764 w 3298"/>
              <a:gd name="T41" fmla="*/ 320 h 320"/>
              <a:gd name="T42" fmla="*/ 1768 w 3298"/>
              <a:gd name="T43" fmla="*/ 320 h 320"/>
              <a:gd name="T44" fmla="*/ 1792 w 3298"/>
              <a:gd name="T45" fmla="*/ 318 h 320"/>
              <a:gd name="T46" fmla="*/ 1838 w 3298"/>
              <a:gd name="T47" fmla="*/ 310 h 320"/>
              <a:gd name="T48" fmla="*/ 1882 w 3298"/>
              <a:gd name="T49" fmla="*/ 298 h 320"/>
              <a:gd name="T50" fmla="*/ 1922 w 3298"/>
              <a:gd name="T51" fmla="*/ 278 h 320"/>
              <a:gd name="T52" fmla="*/ 1960 w 3298"/>
              <a:gd name="T53" fmla="*/ 254 h 320"/>
              <a:gd name="T54" fmla="*/ 1994 w 3298"/>
              <a:gd name="T55" fmla="*/ 224 h 320"/>
              <a:gd name="T56" fmla="*/ 2022 w 3298"/>
              <a:gd name="T57" fmla="*/ 190 h 320"/>
              <a:gd name="T58" fmla="*/ 2046 w 3298"/>
              <a:gd name="T59" fmla="*/ 154 h 320"/>
              <a:gd name="T60" fmla="*/ 2058 w 3298"/>
              <a:gd name="T61" fmla="*/ 134 h 320"/>
              <a:gd name="T62" fmla="*/ 2066 w 3298"/>
              <a:gd name="T63" fmla="*/ 114 h 320"/>
              <a:gd name="T64" fmla="*/ 2094 w 3298"/>
              <a:gd name="T65" fmla="*/ 70 h 320"/>
              <a:gd name="T66" fmla="*/ 2134 w 3298"/>
              <a:gd name="T67" fmla="*/ 36 h 320"/>
              <a:gd name="T68" fmla="*/ 2188 w 3298"/>
              <a:gd name="T69" fmla="*/ 12 h 320"/>
              <a:gd name="T70" fmla="*/ 2256 w 3298"/>
              <a:gd name="T71" fmla="*/ 2 h 320"/>
              <a:gd name="T72" fmla="*/ 2282 w 3298"/>
              <a:gd name="T73" fmla="*/ 0 h 320"/>
              <a:gd name="T74" fmla="*/ 3298 w 3298"/>
              <a:gd name="T75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98" h="320">
                <a:moveTo>
                  <a:pt x="3298" y="0"/>
                </a:moveTo>
                <a:lnTo>
                  <a:pt x="3298" y="0"/>
                </a:lnTo>
                <a:lnTo>
                  <a:pt x="2282" y="0"/>
                </a:lnTo>
                <a:lnTo>
                  <a:pt x="2282" y="0"/>
                </a:lnTo>
                <a:lnTo>
                  <a:pt x="2242" y="2"/>
                </a:lnTo>
                <a:lnTo>
                  <a:pt x="2204" y="8"/>
                </a:lnTo>
                <a:lnTo>
                  <a:pt x="2172" y="18"/>
                </a:lnTo>
                <a:lnTo>
                  <a:pt x="2142" y="32"/>
                </a:lnTo>
                <a:lnTo>
                  <a:pt x="2118" y="48"/>
                </a:lnTo>
                <a:lnTo>
                  <a:pt x="2096" y="68"/>
                </a:lnTo>
                <a:lnTo>
                  <a:pt x="2080" y="90"/>
                </a:lnTo>
                <a:lnTo>
                  <a:pt x="2066" y="114"/>
                </a:lnTo>
                <a:lnTo>
                  <a:pt x="2066" y="114"/>
                </a:lnTo>
                <a:lnTo>
                  <a:pt x="2058" y="134"/>
                </a:lnTo>
                <a:lnTo>
                  <a:pt x="2058" y="134"/>
                </a:lnTo>
                <a:lnTo>
                  <a:pt x="2046" y="154"/>
                </a:lnTo>
                <a:lnTo>
                  <a:pt x="2034" y="172"/>
                </a:lnTo>
                <a:lnTo>
                  <a:pt x="2022" y="192"/>
                </a:lnTo>
                <a:lnTo>
                  <a:pt x="2008" y="208"/>
                </a:lnTo>
                <a:lnTo>
                  <a:pt x="1992" y="224"/>
                </a:lnTo>
                <a:lnTo>
                  <a:pt x="1976" y="240"/>
                </a:lnTo>
                <a:lnTo>
                  <a:pt x="1958" y="254"/>
                </a:lnTo>
                <a:lnTo>
                  <a:pt x="1940" y="268"/>
                </a:lnTo>
                <a:lnTo>
                  <a:pt x="1920" y="278"/>
                </a:lnTo>
                <a:lnTo>
                  <a:pt x="1900" y="290"/>
                </a:lnTo>
                <a:lnTo>
                  <a:pt x="1878" y="298"/>
                </a:lnTo>
                <a:lnTo>
                  <a:pt x="1858" y="306"/>
                </a:lnTo>
                <a:lnTo>
                  <a:pt x="1834" y="312"/>
                </a:lnTo>
                <a:lnTo>
                  <a:pt x="1812" y="316"/>
                </a:lnTo>
                <a:lnTo>
                  <a:pt x="1788" y="318"/>
                </a:lnTo>
                <a:lnTo>
                  <a:pt x="1764" y="320"/>
                </a:lnTo>
                <a:lnTo>
                  <a:pt x="1764" y="320"/>
                </a:lnTo>
                <a:lnTo>
                  <a:pt x="46" y="320"/>
                </a:lnTo>
                <a:lnTo>
                  <a:pt x="46" y="320"/>
                </a:lnTo>
                <a:lnTo>
                  <a:pt x="24" y="318"/>
                </a:lnTo>
                <a:lnTo>
                  <a:pt x="0" y="316"/>
                </a:lnTo>
                <a:lnTo>
                  <a:pt x="0" y="316"/>
                </a:lnTo>
                <a:lnTo>
                  <a:pt x="0" y="316"/>
                </a:lnTo>
                <a:lnTo>
                  <a:pt x="24" y="318"/>
                </a:lnTo>
                <a:lnTo>
                  <a:pt x="46" y="320"/>
                </a:lnTo>
                <a:lnTo>
                  <a:pt x="46" y="320"/>
                </a:lnTo>
                <a:lnTo>
                  <a:pt x="1764" y="320"/>
                </a:lnTo>
                <a:lnTo>
                  <a:pt x="1764" y="320"/>
                </a:lnTo>
                <a:lnTo>
                  <a:pt x="1768" y="320"/>
                </a:lnTo>
                <a:lnTo>
                  <a:pt x="1768" y="320"/>
                </a:lnTo>
                <a:lnTo>
                  <a:pt x="1792" y="318"/>
                </a:lnTo>
                <a:lnTo>
                  <a:pt x="1816" y="316"/>
                </a:lnTo>
                <a:lnTo>
                  <a:pt x="1838" y="310"/>
                </a:lnTo>
                <a:lnTo>
                  <a:pt x="1860" y="304"/>
                </a:lnTo>
                <a:lnTo>
                  <a:pt x="1882" y="298"/>
                </a:lnTo>
                <a:lnTo>
                  <a:pt x="1902" y="288"/>
                </a:lnTo>
                <a:lnTo>
                  <a:pt x="1922" y="278"/>
                </a:lnTo>
                <a:lnTo>
                  <a:pt x="1942" y="266"/>
                </a:lnTo>
                <a:lnTo>
                  <a:pt x="1960" y="254"/>
                </a:lnTo>
                <a:lnTo>
                  <a:pt x="1976" y="240"/>
                </a:lnTo>
                <a:lnTo>
                  <a:pt x="1994" y="224"/>
                </a:lnTo>
                <a:lnTo>
                  <a:pt x="2008" y="208"/>
                </a:lnTo>
                <a:lnTo>
                  <a:pt x="2022" y="190"/>
                </a:lnTo>
                <a:lnTo>
                  <a:pt x="2036" y="172"/>
                </a:lnTo>
                <a:lnTo>
                  <a:pt x="2046" y="154"/>
                </a:lnTo>
                <a:lnTo>
                  <a:pt x="2058" y="134"/>
                </a:lnTo>
                <a:lnTo>
                  <a:pt x="2058" y="134"/>
                </a:lnTo>
                <a:lnTo>
                  <a:pt x="2066" y="114"/>
                </a:lnTo>
                <a:lnTo>
                  <a:pt x="2066" y="114"/>
                </a:lnTo>
                <a:lnTo>
                  <a:pt x="2078" y="92"/>
                </a:lnTo>
                <a:lnTo>
                  <a:pt x="2094" y="70"/>
                </a:lnTo>
                <a:lnTo>
                  <a:pt x="2112" y="52"/>
                </a:lnTo>
                <a:lnTo>
                  <a:pt x="2134" y="36"/>
                </a:lnTo>
                <a:lnTo>
                  <a:pt x="2160" y="24"/>
                </a:lnTo>
                <a:lnTo>
                  <a:pt x="2188" y="12"/>
                </a:lnTo>
                <a:lnTo>
                  <a:pt x="2220" y="6"/>
                </a:lnTo>
                <a:lnTo>
                  <a:pt x="2256" y="2"/>
                </a:lnTo>
                <a:lnTo>
                  <a:pt x="2256" y="2"/>
                </a:lnTo>
                <a:lnTo>
                  <a:pt x="2282" y="0"/>
                </a:lnTo>
                <a:lnTo>
                  <a:pt x="2282" y="0"/>
                </a:lnTo>
                <a:lnTo>
                  <a:pt x="3298" y="0"/>
                </a:lnTo>
                <a:lnTo>
                  <a:pt x="32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502670" y="2701965"/>
            <a:ext cx="5676900" cy="1060450"/>
          </a:xfrm>
          <a:custGeom>
            <a:avLst/>
            <a:gdLst>
              <a:gd name="T0" fmla="*/ 0 w 3576"/>
              <a:gd name="T1" fmla="*/ 0 h 668"/>
              <a:gd name="T2" fmla="*/ 0 w 3576"/>
              <a:gd name="T3" fmla="*/ 26 h 668"/>
              <a:gd name="T4" fmla="*/ 6 w 3576"/>
              <a:gd name="T5" fmla="*/ 92 h 668"/>
              <a:gd name="T6" fmla="*/ 26 w 3576"/>
              <a:gd name="T7" fmla="*/ 152 h 668"/>
              <a:gd name="T8" fmla="*/ 56 w 3576"/>
              <a:gd name="T9" fmla="*/ 208 h 668"/>
              <a:gd name="T10" fmla="*/ 96 w 3576"/>
              <a:gd name="T11" fmla="*/ 256 h 668"/>
              <a:gd name="T12" fmla="*/ 144 w 3576"/>
              <a:gd name="T13" fmla="*/ 294 h 668"/>
              <a:gd name="T14" fmla="*/ 198 w 3576"/>
              <a:gd name="T15" fmla="*/ 324 h 668"/>
              <a:gd name="T16" fmla="*/ 258 w 3576"/>
              <a:gd name="T17" fmla="*/ 344 h 668"/>
              <a:gd name="T18" fmla="*/ 324 w 3576"/>
              <a:gd name="T19" fmla="*/ 350 h 668"/>
              <a:gd name="T20" fmla="*/ 1398 w 3576"/>
              <a:gd name="T21" fmla="*/ 350 h 668"/>
              <a:gd name="T22" fmla="*/ 2042 w 3576"/>
              <a:gd name="T23" fmla="*/ 350 h 668"/>
              <a:gd name="T24" fmla="*/ 2090 w 3576"/>
              <a:gd name="T25" fmla="*/ 354 h 668"/>
              <a:gd name="T26" fmla="*/ 2136 w 3576"/>
              <a:gd name="T27" fmla="*/ 364 h 668"/>
              <a:gd name="T28" fmla="*/ 2178 w 3576"/>
              <a:gd name="T29" fmla="*/ 380 h 668"/>
              <a:gd name="T30" fmla="*/ 2218 w 3576"/>
              <a:gd name="T31" fmla="*/ 402 h 668"/>
              <a:gd name="T32" fmla="*/ 2254 w 3576"/>
              <a:gd name="T33" fmla="*/ 430 h 668"/>
              <a:gd name="T34" fmla="*/ 2286 w 3576"/>
              <a:gd name="T35" fmla="*/ 460 h 668"/>
              <a:gd name="T36" fmla="*/ 2312 w 3576"/>
              <a:gd name="T37" fmla="*/ 496 h 668"/>
              <a:gd name="T38" fmla="*/ 2336 w 3576"/>
              <a:gd name="T39" fmla="*/ 536 h 668"/>
              <a:gd name="T40" fmla="*/ 2344 w 3576"/>
              <a:gd name="T41" fmla="*/ 556 h 668"/>
              <a:gd name="T42" fmla="*/ 2358 w 3576"/>
              <a:gd name="T43" fmla="*/ 580 h 668"/>
              <a:gd name="T44" fmla="*/ 2396 w 3576"/>
              <a:gd name="T45" fmla="*/ 622 h 668"/>
              <a:gd name="T46" fmla="*/ 2450 w 3576"/>
              <a:gd name="T47" fmla="*/ 650 h 668"/>
              <a:gd name="T48" fmla="*/ 2520 w 3576"/>
              <a:gd name="T49" fmla="*/ 666 h 668"/>
              <a:gd name="T50" fmla="*/ 2560 w 3576"/>
              <a:gd name="T51" fmla="*/ 668 h 668"/>
              <a:gd name="T52" fmla="*/ 3576 w 3576"/>
              <a:gd name="T53" fmla="*/ 668 h 668"/>
              <a:gd name="T54" fmla="*/ 3576 w 3576"/>
              <a:gd name="T55" fmla="*/ 668 h 668"/>
              <a:gd name="T56" fmla="*/ 2560 w 3576"/>
              <a:gd name="T57" fmla="*/ 668 h 668"/>
              <a:gd name="T58" fmla="*/ 2520 w 3576"/>
              <a:gd name="T59" fmla="*/ 666 h 668"/>
              <a:gd name="T60" fmla="*/ 2450 w 3576"/>
              <a:gd name="T61" fmla="*/ 650 h 668"/>
              <a:gd name="T62" fmla="*/ 2396 w 3576"/>
              <a:gd name="T63" fmla="*/ 622 h 668"/>
              <a:gd name="T64" fmla="*/ 2358 w 3576"/>
              <a:gd name="T65" fmla="*/ 580 h 668"/>
              <a:gd name="T66" fmla="*/ 2344 w 3576"/>
              <a:gd name="T67" fmla="*/ 556 h 668"/>
              <a:gd name="T68" fmla="*/ 2336 w 3576"/>
              <a:gd name="T69" fmla="*/ 536 h 668"/>
              <a:gd name="T70" fmla="*/ 2312 w 3576"/>
              <a:gd name="T71" fmla="*/ 496 h 668"/>
              <a:gd name="T72" fmla="*/ 2286 w 3576"/>
              <a:gd name="T73" fmla="*/ 460 h 668"/>
              <a:gd name="T74" fmla="*/ 2254 w 3576"/>
              <a:gd name="T75" fmla="*/ 430 h 668"/>
              <a:gd name="T76" fmla="*/ 2218 w 3576"/>
              <a:gd name="T77" fmla="*/ 402 h 668"/>
              <a:gd name="T78" fmla="*/ 2178 w 3576"/>
              <a:gd name="T79" fmla="*/ 380 h 668"/>
              <a:gd name="T80" fmla="*/ 2136 w 3576"/>
              <a:gd name="T81" fmla="*/ 364 h 668"/>
              <a:gd name="T82" fmla="*/ 2090 w 3576"/>
              <a:gd name="T83" fmla="*/ 354 h 668"/>
              <a:gd name="T84" fmla="*/ 2042 w 3576"/>
              <a:gd name="T85" fmla="*/ 350 h 668"/>
              <a:gd name="T86" fmla="*/ 324 w 3576"/>
              <a:gd name="T87" fmla="*/ 350 h 668"/>
              <a:gd name="T88" fmla="*/ 258 w 3576"/>
              <a:gd name="T89" fmla="*/ 344 h 668"/>
              <a:gd name="T90" fmla="*/ 198 w 3576"/>
              <a:gd name="T91" fmla="*/ 324 h 668"/>
              <a:gd name="T92" fmla="*/ 144 w 3576"/>
              <a:gd name="T93" fmla="*/ 294 h 668"/>
              <a:gd name="T94" fmla="*/ 96 w 3576"/>
              <a:gd name="T95" fmla="*/ 256 h 668"/>
              <a:gd name="T96" fmla="*/ 56 w 3576"/>
              <a:gd name="T97" fmla="*/ 208 h 668"/>
              <a:gd name="T98" fmla="*/ 26 w 3576"/>
              <a:gd name="T99" fmla="*/ 152 h 668"/>
              <a:gd name="T100" fmla="*/ 6 w 3576"/>
              <a:gd name="T101" fmla="*/ 92 h 668"/>
              <a:gd name="T102" fmla="*/ 0 w 3576"/>
              <a:gd name="T103" fmla="*/ 26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76" h="668">
                <a:moveTo>
                  <a:pt x="0" y="0"/>
                </a:moveTo>
                <a:lnTo>
                  <a:pt x="0" y="0"/>
                </a:lnTo>
                <a:lnTo>
                  <a:pt x="0" y="26"/>
                </a:lnTo>
                <a:lnTo>
                  <a:pt x="0" y="26"/>
                </a:lnTo>
                <a:lnTo>
                  <a:pt x="2" y="60"/>
                </a:lnTo>
                <a:lnTo>
                  <a:pt x="6" y="92"/>
                </a:lnTo>
                <a:lnTo>
                  <a:pt x="14" y="122"/>
                </a:lnTo>
                <a:lnTo>
                  <a:pt x="26" y="152"/>
                </a:lnTo>
                <a:lnTo>
                  <a:pt x="40" y="180"/>
                </a:lnTo>
                <a:lnTo>
                  <a:pt x="56" y="208"/>
                </a:lnTo>
                <a:lnTo>
                  <a:pt x="74" y="232"/>
                </a:lnTo>
                <a:lnTo>
                  <a:pt x="96" y="256"/>
                </a:lnTo>
                <a:lnTo>
                  <a:pt x="118" y="276"/>
                </a:lnTo>
                <a:lnTo>
                  <a:pt x="144" y="294"/>
                </a:lnTo>
                <a:lnTo>
                  <a:pt x="170" y="312"/>
                </a:lnTo>
                <a:lnTo>
                  <a:pt x="198" y="324"/>
                </a:lnTo>
                <a:lnTo>
                  <a:pt x="228" y="336"/>
                </a:lnTo>
                <a:lnTo>
                  <a:pt x="258" y="344"/>
                </a:lnTo>
                <a:lnTo>
                  <a:pt x="292" y="348"/>
                </a:lnTo>
                <a:lnTo>
                  <a:pt x="324" y="350"/>
                </a:lnTo>
                <a:lnTo>
                  <a:pt x="1398" y="350"/>
                </a:lnTo>
                <a:lnTo>
                  <a:pt x="1398" y="350"/>
                </a:lnTo>
                <a:lnTo>
                  <a:pt x="2042" y="350"/>
                </a:lnTo>
                <a:lnTo>
                  <a:pt x="2042" y="350"/>
                </a:lnTo>
                <a:lnTo>
                  <a:pt x="2066" y="352"/>
                </a:lnTo>
                <a:lnTo>
                  <a:pt x="2090" y="354"/>
                </a:lnTo>
                <a:lnTo>
                  <a:pt x="2112" y="358"/>
                </a:lnTo>
                <a:lnTo>
                  <a:pt x="2136" y="364"/>
                </a:lnTo>
                <a:lnTo>
                  <a:pt x="2156" y="372"/>
                </a:lnTo>
                <a:lnTo>
                  <a:pt x="2178" y="380"/>
                </a:lnTo>
                <a:lnTo>
                  <a:pt x="2198" y="390"/>
                </a:lnTo>
                <a:lnTo>
                  <a:pt x="2218" y="402"/>
                </a:lnTo>
                <a:lnTo>
                  <a:pt x="2236" y="414"/>
                </a:lnTo>
                <a:lnTo>
                  <a:pt x="2254" y="430"/>
                </a:lnTo>
                <a:lnTo>
                  <a:pt x="2270" y="444"/>
                </a:lnTo>
                <a:lnTo>
                  <a:pt x="2286" y="460"/>
                </a:lnTo>
                <a:lnTo>
                  <a:pt x="2300" y="478"/>
                </a:lnTo>
                <a:lnTo>
                  <a:pt x="2312" y="496"/>
                </a:lnTo>
                <a:lnTo>
                  <a:pt x="2324" y="516"/>
                </a:lnTo>
                <a:lnTo>
                  <a:pt x="2336" y="536"/>
                </a:lnTo>
                <a:lnTo>
                  <a:pt x="2336" y="536"/>
                </a:lnTo>
                <a:lnTo>
                  <a:pt x="2344" y="556"/>
                </a:lnTo>
                <a:lnTo>
                  <a:pt x="2344" y="556"/>
                </a:lnTo>
                <a:lnTo>
                  <a:pt x="2358" y="580"/>
                </a:lnTo>
                <a:lnTo>
                  <a:pt x="2374" y="602"/>
                </a:lnTo>
                <a:lnTo>
                  <a:pt x="2396" y="622"/>
                </a:lnTo>
                <a:lnTo>
                  <a:pt x="2420" y="638"/>
                </a:lnTo>
                <a:lnTo>
                  <a:pt x="2450" y="650"/>
                </a:lnTo>
                <a:lnTo>
                  <a:pt x="2482" y="660"/>
                </a:lnTo>
                <a:lnTo>
                  <a:pt x="2520" y="666"/>
                </a:lnTo>
                <a:lnTo>
                  <a:pt x="2560" y="668"/>
                </a:lnTo>
                <a:lnTo>
                  <a:pt x="2560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2560" y="668"/>
                </a:lnTo>
                <a:lnTo>
                  <a:pt x="2560" y="668"/>
                </a:lnTo>
                <a:lnTo>
                  <a:pt x="2520" y="666"/>
                </a:lnTo>
                <a:lnTo>
                  <a:pt x="2482" y="660"/>
                </a:lnTo>
                <a:lnTo>
                  <a:pt x="2450" y="650"/>
                </a:lnTo>
                <a:lnTo>
                  <a:pt x="2420" y="638"/>
                </a:lnTo>
                <a:lnTo>
                  <a:pt x="2396" y="622"/>
                </a:lnTo>
                <a:lnTo>
                  <a:pt x="2374" y="602"/>
                </a:lnTo>
                <a:lnTo>
                  <a:pt x="2358" y="580"/>
                </a:lnTo>
                <a:lnTo>
                  <a:pt x="2344" y="556"/>
                </a:lnTo>
                <a:lnTo>
                  <a:pt x="2344" y="556"/>
                </a:lnTo>
                <a:lnTo>
                  <a:pt x="2336" y="536"/>
                </a:lnTo>
                <a:lnTo>
                  <a:pt x="2336" y="536"/>
                </a:lnTo>
                <a:lnTo>
                  <a:pt x="2324" y="516"/>
                </a:lnTo>
                <a:lnTo>
                  <a:pt x="2312" y="496"/>
                </a:lnTo>
                <a:lnTo>
                  <a:pt x="2300" y="478"/>
                </a:lnTo>
                <a:lnTo>
                  <a:pt x="2286" y="460"/>
                </a:lnTo>
                <a:lnTo>
                  <a:pt x="2270" y="444"/>
                </a:lnTo>
                <a:lnTo>
                  <a:pt x="2254" y="430"/>
                </a:lnTo>
                <a:lnTo>
                  <a:pt x="2236" y="414"/>
                </a:lnTo>
                <a:lnTo>
                  <a:pt x="2218" y="402"/>
                </a:lnTo>
                <a:lnTo>
                  <a:pt x="2198" y="390"/>
                </a:lnTo>
                <a:lnTo>
                  <a:pt x="2178" y="380"/>
                </a:lnTo>
                <a:lnTo>
                  <a:pt x="2156" y="372"/>
                </a:lnTo>
                <a:lnTo>
                  <a:pt x="2136" y="364"/>
                </a:lnTo>
                <a:lnTo>
                  <a:pt x="2112" y="358"/>
                </a:lnTo>
                <a:lnTo>
                  <a:pt x="2090" y="354"/>
                </a:lnTo>
                <a:lnTo>
                  <a:pt x="2066" y="352"/>
                </a:lnTo>
                <a:lnTo>
                  <a:pt x="2042" y="350"/>
                </a:lnTo>
                <a:lnTo>
                  <a:pt x="324" y="350"/>
                </a:lnTo>
                <a:lnTo>
                  <a:pt x="324" y="350"/>
                </a:lnTo>
                <a:lnTo>
                  <a:pt x="292" y="348"/>
                </a:lnTo>
                <a:lnTo>
                  <a:pt x="258" y="344"/>
                </a:lnTo>
                <a:lnTo>
                  <a:pt x="228" y="336"/>
                </a:lnTo>
                <a:lnTo>
                  <a:pt x="198" y="324"/>
                </a:lnTo>
                <a:lnTo>
                  <a:pt x="170" y="312"/>
                </a:lnTo>
                <a:lnTo>
                  <a:pt x="144" y="294"/>
                </a:lnTo>
                <a:lnTo>
                  <a:pt x="118" y="276"/>
                </a:lnTo>
                <a:lnTo>
                  <a:pt x="96" y="256"/>
                </a:lnTo>
                <a:lnTo>
                  <a:pt x="74" y="232"/>
                </a:lnTo>
                <a:lnTo>
                  <a:pt x="56" y="208"/>
                </a:lnTo>
                <a:lnTo>
                  <a:pt x="40" y="180"/>
                </a:lnTo>
                <a:lnTo>
                  <a:pt x="26" y="152"/>
                </a:lnTo>
                <a:lnTo>
                  <a:pt x="14" y="122"/>
                </a:lnTo>
                <a:lnTo>
                  <a:pt x="6" y="92"/>
                </a:lnTo>
                <a:lnTo>
                  <a:pt x="2" y="60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2721995" y="3257590"/>
            <a:ext cx="3457575" cy="504825"/>
          </a:xfrm>
          <a:custGeom>
            <a:avLst/>
            <a:gdLst>
              <a:gd name="T0" fmla="*/ 644 w 2178"/>
              <a:gd name="T1" fmla="*/ 0 h 318"/>
              <a:gd name="T2" fmla="*/ 644 w 2178"/>
              <a:gd name="T3" fmla="*/ 0 h 318"/>
              <a:gd name="T4" fmla="*/ 668 w 2178"/>
              <a:gd name="T5" fmla="*/ 2 h 318"/>
              <a:gd name="T6" fmla="*/ 714 w 2178"/>
              <a:gd name="T7" fmla="*/ 8 h 318"/>
              <a:gd name="T8" fmla="*/ 758 w 2178"/>
              <a:gd name="T9" fmla="*/ 22 h 318"/>
              <a:gd name="T10" fmla="*/ 800 w 2178"/>
              <a:gd name="T11" fmla="*/ 40 h 318"/>
              <a:gd name="T12" fmla="*/ 838 w 2178"/>
              <a:gd name="T13" fmla="*/ 64 h 318"/>
              <a:gd name="T14" fmla="*/ 872 w 2178"/>
              <a:gd name="T15" fmla="*/ 94 h 318"/>
              <a:gd name="T16" fmla="*/ 902 w 2178"/>
              <a:gd name="T17" fmla="*/ 128 h 318"/>
              <a:gd name="T18" fmla="*/ 926 w 2178"/>
              <a:gd name="T19" fmla="*/ 166 h 318"/>
              <a:gd name="T20" fmla="*/ 938 w 2178"/>
              <a:gd name="T21" fmla="*/ 186 h 318"/>
              <a:gd name="T22" fmla="*/ 946 w 2178"/>
              <a:gd name="T23" fmla="*/ 206 h 318"/>
              <a:gd name="T24" fmla="*/ 976 w 2178"/>
              <a:gd name="T25" fmla="*/ 252 h 318"/>
              <a:gd name="T26" fmla="*/ 1022 w 2178"/>
              <a:gd name="T27" fmla="*/ 288 h 318"/>
              <a:gd name="T28" fmla="*/ 1084 w 2178"/>
              <a:gd name="T29" fmla="*/ 310 h 318"/>
              <a:gd name="T30" fmla="*/ 1162 w 2178"/>
              <a:gd name="T31" fmla="*/ 318 h 318"/>
              <a:gd name="T32" fmla="*/ 2178 w 2178"/>
              <a:gd name="T33" fmla="*/ 318 h 318"/>
              <a:gd name="T34" fmla="*/ 2178 w 2178"/>
              <a:gd name="T35" fmla="*/ 318 h 318"/>
              <a:gd name="T36" fmla="*/ 1162 w 2178"/>
              <a:gd name="T37" fmla="*/ 318 h 318"/>
              <a:gd name="T38" fmla="*/ 1084 w 2178"/>
              <a:gd name="T39" fmla="*/ 310 h 318"/>
              <a:gd name="T40" fmla="*/ 1022 w 2178"/>
              <a:gd name="T41" fmla="*/ 288 h 318"/>
              <a:gd name="T42" fmla="*/ 976 w 2178"/>
              <a:gd name="T43" fmla="*/ 252 h 318"/>
              <a:gd name="T44" fmla="*/ 946 w 2178"/>
              <a:gd name="T45" fmla="*/ 206 h 318"/>
              <a:gd name="T46" fmla="*/ 938 w 2178"/>
              <a:gd name="T47" fmla="*/ 186 h 318"/>
              <a:gd name="T48" fmla="*/ 926 w 2178"/>
              <a:gd name="T49" fmla="*/ 166 h 318"/>
              <a:gd name="T50" fmla="*/ 902 w 2178"/>
              <a:gd name="T51" fmla="*/ 128 h 318"/>
              <a:gd name="T52" fmla="*/ 872 w 2178"/>
              <a:gd name="T53" fmla="*/ 94 h 318"/>
              <a:gd name="T54" fmla="*/ 838 w 2178"/>
              <a:gd name="T55" fmla="*/ 64 h 318"/>
              <a:gd name="T56" fmla="*/ 800 w 2178"/>
              <a:gd name="T57" fmla="*/ 40 h 318"/>
              <a:gd name="T58" fmla="*/ 758 w 2178"/>
              <a:gd name="T59" fmla="*/ 22 h 318"/>
              <a:gd name="T60" fmla="*/ 714 w 2178"/>
              <a:gd name="T61" fmla="*/ 8 h 318"/>
              <a:gd name="T62" fmla="*/ 668 w 2178"/>
              <a:gd name="T63" fmla="*/ 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78" h="318">
                <a:moveTo>
                  <a:pt x="644" y="0"/>
                </a:moveTo>
                <a:lnTo>
                  <a:pt x="644" y="0"/>
                </a:lnTo>
                <a:lnTo>
                  <a:pt x="0" y="0"/>
                </a:lnTo>
                <a:lnTo>
                  <a:pt x="644" y="0"/>
                </a:lnTo>
                <a:lnTo>
                  <a:pt x="644" y="0"/>
                </a:lnTo>
                <a:lnTo>
                  <a:pt x="668" y="2"/>
                </a:lnTo>
                <a:lnTo>
                  <a:pt x="692" y="4"/>
                </a:lnTo>
                <a:lnTo>
                  <a:pt x="714" y="8"/>
                </a:lnTo>
                <a:lnTo>
                  <a:pt x="738" y="14"/>
                </a:lnTo>
                <a:lnTo>
                  <a:pt x="758" y="22"/>
                </a:lnTo>
                <a:lnTo>
                  <a:pt x="780" y="30"/>
                </a:lnTo>
                <a:lnTo>
                  <a:pt x="800" y="40"/>
                </a:lnTo>
                <a:lnTo>
                  <a:pt x="820" y="52"/>
                </a:lnTo>
                <a:lnTo>
                  <a:pt x="838" y="64"/>
                </a:lnTo>
                <a:lnTo>
                  <a:pt x="856" y="80"/>
                </a:lnTo>
                <a:lnTo>
                  <a:pt x="872" y="94"/>
                </a:lnTo>
                <a:lnTo>
                  <a:pt x="888" y="110"/>
                </a:lnTo>
                <a:lnTo>
                  <a:pt x="902" y="128"/>
                </a:lnTo>
                <a:lnTo>
                  <a:pt x="914" y="146"/>
                </a:lnTo>
                <a:lnTo>
                  <a:pt x="926" y="166"/>
                </a:lnTo>
                <a:lnTo>
                  <a:pt x="938" y="186"/>
                </a:lnTo>
                <a:lnTo>
                  <a:pt x="938" y="186"/>
                </a:lnTo>
                <a:lnTo>
                  <a:pt x="946" y="206"/>
                </a:lnTo>
                <a:lnTo>
                  <a:pt x="946" y="206"/>
                </a:lnTo>
                <a:lnTo>
                  <a:pt x="960" y="230"/>
                </a:lnTo>
                <a:lnTo>
                  <a:pt x="976" y="252"/>
                </a:lnTo>
                <a:lnTo>
                  <a:pt x="998" y="272"/>
                </a:lnTo>
                <a:lnTo>
                  <a:pt x="1022" y="288"/>
                </a:lnTo>
                <a:lnTo>
                  <a:pt x="1052" y="300"/>
                </a:lnTo>
                <a:lnTo>
                  <a:pt x="1084" y="310"/>
                </a:lnTo>
                <a:lnTo>
                  <a:pt x="1122" y="316"/>
                </a:lnTo>
                <a:lnTo>
                  <a:pt x="1162" y="318"/>
                </a:lnTo>
                <a:lnTo>
                  <a:pt x="1162" y="318"/>
                </a:lnTo>
                <a:lnTo>
                  <a:pt x="2178" y="318"/>
                </a:lnTo>
                <a:lnTo>
                  <a:pt x="2178" y="318"/>
                </a:lnTo>
                <a:lnTo>
                  <a:pt x="2178" y="318"/>
                </a:lnTo>
                <a:lnTo>
                  <a:pt x="1162" y="318"/>
                </a:lnTo>
                <a:lnTo>
                  <a:pt x="1162" y="318"/>
                </a:lnTo>
                <a:lnTo>
                  <a:pt x="1122" y="316"/>
                </a:lnTo>
                <a:lnTo>
                  <a:pt x="1084" y="310"/>
                </a:lnTo>
                <a:lnTo>
                  <a:pt x="1052" y="300"/>
                </a:lnTo>
                <a:lnTo>
                  <a:pt x="1022" y="288"/>
                </a:lnTo>
                <a:lnTo>
                  <a:pt x="998" y="272"/>
                </a:lnTo>
                <a:lnTo>
                  <a:pt x="976" y="252"/>
                </a:lnTo>
                <a:lnTo>
                  <a:pt x="960" y="230"/>
                </a:lnTo>
                <a:lnTo>
                  <a:pt x="946" y="206"/>
                </a:lnTo>
                <a:lnTo>
                  <a:pt x="946" y="206"/>
                </a:lnTo>
                <a:lnTo>
                  <a:pt x="938" y="186"/>
                </a:lnTo>
                <a:lnTo>
                  <a:pt x="938" y="186"/>
                </a:lnTo>
                <a:lnTo>
                  <a:pt x="926" y="166"/>
                </a:lnTo>
                <a:lnTo>
                  <a:pt x="914" y="146"/>
                </a:lnTo>
                <a:lnTo>
                  <a:pt x="902" y="128"/>
                </a:lnTo>
                <a:lnTo>
                  <a:pt x="888" y="110"/>
                </a:lnTo>
                <a:lnTo>
                  <a:pt x="872" y="94"/>
                </a:lnTo>
                <a:lnTo>
                  <a:pt x="856" y="80"/>
                </a:lnTo>
                <a:lnTo>
                  <a:pt x="838" y="64"/>
                </a:lnTo>
                <a:lnTo>
                  <a:pt x="820" y="52"/>
                </a:lnTo>
                <a:lnTo>
                  <a:pt x="800" y="40"/>
                </a:lnTo>
                <a:lnTo>
                  <a:pt x="780" y="30"/>
                </a:lnTo>
                <a:lnTo>
                  <a:pt x="758" y="22"/>
                </a:lnTo>
                <a:lnTo>
                  <a:pt x="738" y="14"/>
                </a:lnTo>
                <a:lnTo>
                  <a:pt x="714" y="8"/>
                </a:lnTo>
                <a:lnTo>
                  <a:pt x="692" y="4"/>
                </a:lnTo>
                <a:lnTo>
                  <a:pt x="668" y="2"/>
                </a:lnTo>
                <a:lnTo>
                  <a:pt x="644" y="0"/>
                </a:lnTo>
                <a:close/>
              </a:path>
            </a:pathLst>
          </a:custGeom>
          <a:solidFill>
            <a:srgbClr val="C43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2721995" y="3257590"/>
            <a:ext cx="3457575" cy="504825"/>
          </a:xfrm>
          <a:custGeom>
            <a:avLst/>
            <a:gdLst>
              <a:gd name="T0" fmla="*/ 644 w 2178"/>
              <a:gd name="T1" fmla="*/ 0 h 318"/>
              <a:gd name="T2" fmla="*/ 644 w 2178"/>
              <a:gd name="T3" fmla="*/ 0 h 318"/>
              <a:gd name="T4" fmla="*/ 668 w 2178"/>
              <a:gd name="T5" fmla="*/ 2 h 318"/>
              <a:gd name="T6" fmla="*/ 714 w 2178"/>
              <a:gd name="T7" fmla="*/ 8 h 318"/>
              <a:gd name="T8" fmla="*/ 758 w 2178"/>
              <a:gd name="T9" fmla="*/ 22 h 318"/>
              <a:gd name="T10" fmla="*/ 800 w 2178"/>
              <a:gd name="T11" fmla="*/ 40 h 318"/>
              <a:gd name="T12" fmla="*/ 838 w 2178"/>
              <a:gd name="T13" fmla="*/ 64 h 318"/>
              <a:gd name="T14" fmla="*/ 872 w 2178"/>
              <a:gd name="T15" fmla="*/ 94 h 318"/>
              <a:gd name="T16" fmla="*/ 902 w 2178"/>
              <a:gd name="T17" fmla="*/ 128 h 318"/>
              <a:gd name="T18" fmla="*/ 926 w 2178"/>
              <a:gd name="T19" fmla="*/ 166 h 318"/>
              <a:gd name="T20" fmla="*/ 938 w 2178"/>
              <a:gd name="T21" fmla="*/ 186 h 318"/>
              <a:gd name="T22" fmla="*/ 946 w 2178"/>
              <a:gd name="T23" fmla="*/ 206 h 318"/>
              <a:gd name="T24" fmla="*/ 976 w 2178"/>
              <a:gd name="T25" fmla="*/ 252 h 318"/>
              <a:gd name="T26" fmla="*/ 1022 w 2178"/>
              <a:gd name="T27" fmla="*/ 288 h 318"/>
              <a:gd name="T28" fmla="*/ 1084 w 2178"/>
              <a:gd name="T29" fmla="*/ 310 h 318"/>
              <a:gd name="T30" fmla="*/ 1162 w 2178"/>
              <a:gd name="T31" fmla="*/ 318 h 318"/>
              <a:gd name="T32" fmla="*/ 2178 w 2178"/>
              <a:gd name="T33" fmla="*/ 318 h 318"/>
              <a:gd name="T34" fmla="*/ 2178 w 2178"/>
              <a:gd name="T35" fmla="*/ 318 h 318"/>
              <a:gd name="T36" fmla="*/ 1162 w 2178"/>
              <a:gd name="T37" fmla="*/ 318 h 318"/>
              <a:gd name="T38" fmla="*/ 1084 w 2178"/>
              <a:gd name="T39" fmla="*/ 310 h 318"/>
              <a:gd name="T40" fmla="*/ 1022 w 2178"/>
              <a:gd name="T41" fmla="*/ 288 h 318"/>
              <a:gd name="T42" fmla="*/ 976 w 2178"/>
              <a:gd name="T43" fmla="*/ 252 h 318"/>
              <a:gd name="T44" fmla="*/ 946 w 2178"/>
              <a:gd name="T45" fmla="*/ 206 h 318"/>
              <a:gd name="T46" fmla="*/ 938 w 2178"/>
              <a:gd name="T47" fmla="*/ 186 h 318"/>
              <a:gd name="T48" fmla="*/ 926 w 2178"/>
              <a:gd name="T49" fmla="*/ 166 h 318"/>
              <a:gd name="T50" fmla="*/ 902 w 2178"/>
              <a:gd name="T51" fmla="*/ 128 h 318"/>
              <a:gd name="T52" fmla="*/ 872 w 2178"/>
              <a:gd name="T53" fmla="*/ 94 h 318"/>
              <a:gd name="T54" fmla="*/ 838 w 2178"/>
              <a:gd name="T55" fmla="*/ 64 h 318"/>
              <a:gd name="T56" fmla="*/ 800 w 2178"/>
              <a:gd name="T57" fmla="*/ 40 h 318"/>
              <a:gd name="T58" fmla="*/ 758 w 2178"/>
              <a:gd name="T59" fmla="*/ 22 h 318"/>
              <a:gd name="T60" fmla="*/ 714 w 2178"/>
              <a:gd name="T61" fmla="*/ 8 h 318"/>
              <a:gd name="T62" fmla="*/ 668 w 2178"/>
              <a:gd name="T63" fmla="*/ 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78" h="318">
                <a:moveTo>
                  <a:pt x="644" y="0"/>
                </a:moveTo>
                <a:lnTo>
                  <a:pt x="644" y="0"/>
                </a:lnTo>
                <a:lnTo>
                  <a:pt x="0" y="0"/>
                </a:lnTo>
                <a:lnTo>
                  <a:pt x="644" y="0"/>
                </a:lnTo>
                <a:lnTo>
                  <a:pt x="644" y="0"/>
                </a:lnTo>
                <a:lnTo>
                  <a:pt x="668" y="2"/>
                </a:lnTo>
                <a:lnTo>
                  <a:pt x="692" y="4"/>
                </a:lnTo>
                <a:lnTo>
                  <a:pt x="714" y="8"/>
                </a:lnTo>
                <a:lnTo>
                  <a:pt x="738" y="14"/>
                </a:lnTo>
                <a:lnTo>
                  <a:pt x="758" y="22"/>
                </a:lnTo>
                <a:lnTo>
                  <a:pt x="780" y="30"/>
                </a:lnTo>
                <a:lnTo>
                  <a:pt x="800" y="40"/>
                </a:lnTo>
                <a:lnTo>
                  <a:pt x="820" y="52"/>
                </a:lnTo>
                <a:lnTo>
                  <a:pt x="838" y="64"/>
                </a:lnTo>
                <a:lnTo>
                  <a:pt x="856" y="80"/>
                </a:lnTo>
                <a:lnTo>
                  <a:pt x="872" y="94"/>
                </a:lnTo>
                <a:lnTo>
                  <a:pt x="888" y="110"/>
                </a:lnTo>
                <a:lnTo>
                  <a:pt x="902" y="128"/>
                </a:lnTo>
                <a:lnTo>
                  <a:pt x="914" y="146"/>
                </a:lnTo>
                <a:lnTo>
                  <a:pt x="926" y="166"/>
                </a:lnTo>
                <a:lnTo>
                  <a:pt x="938" y="186"/>
                </a:lnTo>
                <a:lnTo>
                  <a:pt x="938" y="186"/>
                </a:lnTo>
                <a:lnTo>
                  <a:pt x="946" y="206"/>
                </a:lnTo>
                <a:lnTo>
                  <a:pt x="946" y="206"/>
                </a:lnTo>
                <a:lnTo>
                  <a:pt x="960" y="230"/>
                </a:lnTo>
                <a:lnTo>
                  <a:pt x="976" y="252"/>
                </a:lnTo>
                <a:lnTo>
                  <a:pt x="998" y="272"/>
                </a:lnTo>
                <a:lnTo>
                  <a:pt x="1022" y="288"/>
                </a:lnTo>
                <a:lnTo>
                  <a:pt x="1052" y="300"/>
                </a:lnTo>
                <a:lnTo>
                  <a:pt x="1084" y="310"/>
                </a:lnTo>
                <a:lnTo>
                  <a:pt x="1122" y="316"/>
                </a:lnTo>
                <a:lnTo>
                  <a:pt x="1162" y="318"/>
                </a:lnTo>
                <a:lnTo>
                  <a:pt x="1162" y="318"/>
                </a:lnTo>
                <a:lnTo>
                  <a:pt x="2178" y="318"/>
                </a:lnTo>
                <a:lnTo>
                  <a:pt x="2178" y="318"/>
                </a:lnTo>
                <a:lnTo>
                  <a:pt x="2178" y="318"/>
                </a:lnTo>
                <a:lnTo>
                  <a:pt x="1162" y="318"/>
                </a:lnTo>
                <a:lnTo>
                  <a:pt x="1162" y="318"/>
                </a:lnTo>
                <a:lnTo>
                  <a:pt x="1122" y="316"/>
                </a:lnTo>
                <a:lnTo>
                  <a:pt x="1084" y="310"/>
                </a:lnTo>
                <a:lnTo>
                  <a:pt x="1052" y="300"/>
                </a:lnTo>
                <a:lnTo>
                  <a:pt x="1022" y="288"/>
                </a:lnTo>
                <a:lnTo>
                  <a:pt x="998" y="272"/>
                </a:lnTo>
                <a:lnTo>
                  <a:pt x="976" y="252"/>
                </a:lnTo>
                <a:lnTo>
                  <a:pt x="960" y="230"/>
                </a:lnTo>
                <a:lnTo>
                  <a:pt x="946" y="206"/>
                </a:lnTo>
                <a:lnTo>
                  <a:pt x="946" y="206"/>
                </a:lnTo>
                <a:lnTo>
                  <a:pt x="938" y="186"/>
                </a:lnTo>
                <a:lnTo>
                  <a:pt x="938" y="186"/>
                </a:lnTo>
                <a:lnTo>
                  <a:pt x="926" y="166"/>
                </a:lnTo>
                <a:lnTo>
                  <a:pt x="914" y="146"/>
                </a:lnTo>
                <a:lnTo>
                  <a:pt x="902" y="128"/>
                </a:lnTo>
                <a:lnTo>
                  <a:pt x="888" y="110"/>
                </a:lnTo>
                <a:lnTo>
                  <a:pt x="872" y="94"/>
                </a:lnTo>
                <a:lnTo>
                  <a:pt x="856" y="80"/>
                </a:lnTo>
                <a:lnTo>
                  <a:pt x="838" y="64"/>
                </a:lnTo>
                <a:lnTo>
                  <a:pt x="820" y="52"/>
                </a:lnTo>
                <a:lnTo>
                  <a:pt x="800" y="40"/>
                </a:lnTo>
                <a:lnTo>
                  <a:pt x="780" y="30"/>
                </a:lnTo>
                <a:lnTo>
                  <a:pt x="758" y="22"/>
                </a:lnTo>
                <a:lnTo>
                  <a:pt x="738" y="14"/>
                </a:lnTo>
                <a:lnTo>
                  <a:pt x="714" y="8"/>
                </a:lnTo>
                <a:lnTo>
                  <a:pt x="692" y="4"/>
                </a:lnTo>
                <a:lnTo>
                  <a:pt x="668" y="2"/>
                </a:lnTo>
                <a:lnTo>
                  <a:pt x="64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502670" y="2187615"/>
            <a:ext cx="5676900" cy="1574800"/>
          </a:xfrm>
          <a:custGeom>
            <a:avLst/>
            <a:gdLst>
              <a:gd name="T0" fmla="*/ 3576 w 3576"/>
              <a:gd name="T1" fmla="*/ 992 h 992"/>
              <a:gd name="T2" fmla="*/ 2560 w 3576"/>
              <a:gd name="T3" fmla="*/ 992 h 992"/>
              <a:gd name="T4" fmla="*/ 2482 w 3576"/>
              <a:gd name="T5" fmla="*/ 984 h 992"/>
              <a:gd name="T6" fmla="*/ 2420 w 3576"/>
              <a:gd name="T7" fmla="*/ 962 h 992"/>
              <a:gd name="T8" fmla="*/ 2374 w 3576"/>
              <a:gd name="T9" fmla="*/ 926 h 992"/>
              <a:gd name="T10" fmla="*/ 2344 w 3576"/>
              <a:gd name="T11" fmla="*/ 880 h 992"/>
              <a:gd name="T12" fmla="*/ 2336 w 3576"/>
              <a:gd name="T13" fmla="*/ 860 h 992"/>
              <a:gd name="T14" fmla="*/ 2324 w 3576"/>
              <a:gd name="T15" fmla="*/ 840 h 992"/>
              <a:gd name="T16" fmla="*/ 2300 w 3576"/>
              <a:gd name="T17" fmla="*/ 802 h 992"/>
              <a:gd name="T18" fmla="*/ 2270 w 3576"/>
              <a:gd name="T19" fmla="*/ 768 h 992"/>
              <a:gd name="T20" fmla="*/ 2236 w 3576"/>
              <a:gd name="T21" fmla="*/ 738 h 992"/>
              <a:gd name="T22" fmla="*/ 2198 w 3576"/>
              <a:gd name="T23" fmla="*/ 714 h 992"/>
              <a:gd name="T24" fmla="*/ 2156 w 3576"/>
              <a:gd name="T25" fmla="*/ 696 h 992"/>
              <a:gd name="T26" fmla="*/ 2112 w 3576"/>
              <a:gd name="T27" fmla="*/ 682 h 992"/>
              <a:gd name="T28" fmla="*/ 2066 w 3576"/>
              <a:gd name="T29" fmla="*/ 676 h 992"/>
              <a:gd name="T30" fmla="*/ 324 w 3576"/>
              <a:gd name="T31" fmla="*/ 674 h 992"/>
              <a:gd name="T32" fmla="*/ 292 w 3576"/>
              <a:gd name="T33" fmla="*/ 672 h 992"/>
              <a:gd name="T34" fmla="*/ 228 w 3576"/>
              <a:gd name="T35" fmla="*/ 660 h 992"/>
              <a:gd name="T36" fmla="*/ 170 w 3576"/>
              <a:gd name="T37" fmla="*/ 636 h 992"/>
              <a:gd name="T38" fmla="*/ 118 w 3576"/>
              <a:gd name="T39" fmla="*/ 600 h 992"/>
              <a:gd name="T40" fmla="*/ 74 w 3576"/>
              <a:gd name="T41" fmla="*/ 556 h 992"/>
              <a:gd name="T42" fmla="*/ 40 w 3576"/>
              <a:gd name="T43" fmla="*/ 504 h 992"/>
              <a:gd name="T44" fmla="*/ 14 w 3576"/>
              <a:gd name="T45" fmla="*/ 446 h 992"/>
              <a:gd name="T46" fmla="*/ 2 w 3576"/>
              <a:gd name="T47" fmla="*/ 384 h 992"/>
              <a:gd name="T48" fmla="*/ 0 w 3576"/>
              <a:gd name="T49" fmla="*/ 324 h 992"/>
              <a:gd name="T50" fmla="*/ 2 w 3576"/>
              <a:gd name="T51" fmla="*/ 290 h 992"/>
              <a:gd name="T52" fmla="*/ 14 w 3576"/>
              <a:gd name="T53" fmla="*/ 226 h 992"/>
              <a:gd name="T54" fmla="*/ 40 w 3576"/>
              <a:gd name="T55" fmla="*/ 168 h 992"/>
              <a:gd name="T56" fmla="*/ 74 w 3576"/>
              <a:gd name="T57" fmla="*/ 116 h 992"/>
              <a:gd name="T58" fmla="*/ 118 w 3576"/>
              <a:gd name="T59" fmla="*/ 74 h 992"/>
              <a:gd name="T60" fmla="*/ 170 w 3576"/>
              <a:gd name="T61" fmla="*/ 38 h 992"/>
              <a:gd name="T62" fmla="*/ 228 w 3576"/>
              <a:gd name="T63" fmla="*/ 14 h 992"/>
              <a:gd name="T64" fmla="*/ 292 w 3576"/>
              <a:gd name="T65" fmla="*/ 0 h 992"/>
              <a:gd name="T66" fmla="*/ 2050 w 3576"/>
              <a:gd name="T67" fmla="*/ 0 h 992"/>
              <a:gd name="T68" fmla="*/ 2084 w 3576"/>
              <a:gd name="T69" fmla="*/ 0 h 992"/>
              <a:gd name="T70" fmla="*/ 2146 w 3576"/>
              <a:gd name="T71" fmla="*/ 14 h 992"/>
              <a:gd name="T72" fmla="*/ 2204 w 3576"/>
              <a:gd name="T73" fmla="*/ 38 h 992"/>
              <a:gd name="T74" fmla="*/ 2256 w 3576"/>
              <a:gd name="T75" fmla="*/ 74 h 992"/>
              <a:gd name="T76" fmla="*/ 2300 w 3576"/>
              <a:gd name="T77" fmla="*/ 116 h 992"/>
              <a:gd name="T78" fmla="*/ 2334 w 3576"/>
              <a:gd name="T79" fmla="*/ 168 h 992"/>
              <a:gd name="T80" fmla="*/ 2360 w 3576"/>
              <a:gd name="T81" fmla="*/ 226 h 992"/>
              <a:gd name="T82" fmla="*/ 2372 w 3576"/>
              <a:gd name="T83" fmla="*/ 290 h 992"/>
              <a:gd name="T84" fmla="*/ 2374 w 3576"/>
              <a:gd name="T85" fmla="*/ 774 h 992"/>
              <a:gd name="T86" fmla="*/ 2374 w 3576"/>
              <a:gd name="T87" fmla="*/ 790 h 992"/>
              <a:gd name="T88" fmla="*/ 2382 w 3576"/>
              <a:gd name="T89" fmla="*/ 822 h 992"/>
              <a:gd name="T90" fmla="*/ 2394 w 3576"/>
              <a:gd name="T91" fmla="*/ 852 h 992"/>
              <a:gd name="T92" fmla="*/ 2412 w 3576"/>
              <a:gd name="T93" fmla="*/ 878 h 992"/>
              <a:gd name="T94" fmla="*/ 2434 w 3576"/>
              <a:gd name="T95" fmla="*/ 898 h 992"/>
              <a:gd name="T96" fmla="*/ 2458 w 3576"/>
              <a:gd name="T97" fmla="*/ 916 h 992"/>
              <a:gd name="T98" fmla="*/ 2488 w 3576"/>
              <a:gd name="T99" fmla="*/ 928 h 992"/>
              <a:gd name="T100" fmla="*/ 2520 w 3576"/>
              <a:gd name="T101" fmla="*/ 936 h 992"/>
              <a:gd name="T102" fmla="*/ 2536 w 3576"/>
              <a:gd name="T103" fmla="*/ 936 h 992"/>
              <a:gd name="T104" fmla="*/ 3576 w 3576"/>
              <a:gd name="T105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2">
                <a:moveTo>
                  <a:pt x="3576" y="992"/>
                </a:moveTo>
                <a:lnTo>
                  <a:pt x="3576" y="992"/>
                </a:lnTo>
                <a:lnTo>
                  <a:pt x="2560" y="992"/>
                </a:lnTo>
                <a:lnTo>
                  <a:pt x="2560" y="992"/>
                </a:lnTo>
                <a:lnTo>
                  <a:pt x="2520" y="990"/>
                </a:lnTo>
                <a:lnTo>
                  <a:pt x="2482" y="984"/>
                </a:lnTo>
                <a:lnTo>
                  <a:pt x="2450" y="974"/>
                </a:lnTo>
                <a:lnTo>
                  <a:pt x="2420" y="962"/>
                </a:lnTo>
                <a:lnTo>
                  <a:pt x="2396" y="946"/>
                </a:lnTo>
                <a:lnTo>
                  <a:pt x="2374" y="926"/>
                </a:lnTo>
                <a:lnTo>
                  <a:pt x="2358" y="904"/>
                </a:lnTo>
                <a:lnTo>
                  <a:pt x="2344" y="880"/>
                </a:lnTo>
                <a:lnTo>
                  <a:pt x="2344" y="880"/>
                </a:lnTo>
                <a:lnTo>
                  <a:pt x="2336" y="860"/>
                </a:lnTo>
                <a:lnTo>
                  <a:pt x="2336" y="860"/>
                </a:lnTo>
                <a:lnTo>
                  <a:pt x="2324" y="840"/>
                </a:lnTo>
                <a:lnTo>
                  <a:pt x="2312" y="820"/>
                </a:lnTo>
                <a:lnTo>
                  <a:pt x="2300" y="802"/>
                </a:lnTo>
                <a:lnTo>
                  <a:pt x="2286" y="784"/>
                </a:lnTo>
                <a:lnTo>
                  <a:pt x="2270" y="768"/>
                </a:lnTo>
                <a:lnTo>
                  <a:pt x="2254" y="754"/>
                </a:lnTo>
                <a:lnTo>
                  <a:pt x="2236" y="738"/>
                </a:lnTo>
                <a:lnTo>
                  <a:pt x="2218" y="726"/>
                </a:lnTo>
                <a:lnTo>
                  <a:pt x="2198" y="714"/>
                </a:lnTo>
                <a:lnTo>
                  <a:pt x="2178" y="704"/>
                </a:lnTo>
                <a:lnTo>
                  <a:pt x="2156" y="696"/>
                </a:lnTo>
                <a:lnTo>
                  <a:pt x="2136" y="688"/>
                </a:lnTo>
                <a:lnTo>
                  <a:pt x="2112" y="682"/>
                </a:lnTo>
                <a:lnTo>
                  <a:pt x="2090" y="678"/>
                </a:lnTo>
                <a:lnTo>
                  <a:pt x="2066" y="676"/>
                </a:lnTo>
                <a:lnTo>
                  <a:pt x="2042" y="674"/>
                </a:lnTo>
                <a:lnTo>
                  <a:pt x="324" y="674"/>
                </a:lnTo>
                <a:lnTo>
                  <a:pt x="324" y="674"/>
                </a:lnTo>
                <a:lnTo>
                  <a:pt x="292" y="672"/>
                </a:lnTo>
                <a:lnTo>
                  <a:pt x="258" y="668"/>
                </a:lnTo>
                <a:lnTo>
                  <a:pt x="228" y="660"/>
                </a:lnTo>
                <a:lnTo>
                  <a:pt x="198" y="648"/>
                </a:lnTo>
                <a:lnTo>
                  <a:pt x="170" y="636"/>
                </a:lnTo>
                <a:lnTo>
                  <a:pt x="144" y="618"/>
                </a:lnTo>
                <a:lnTo>
                  <a:pt x="118" y="600"/>
                </a:lnTo>
                <a:lnTo>
                  <a:pt x="96" y="580"/>
                </a:lnTo>
                <a:lnTo>
                  <a:pt x="74" y="556"/>
                </a:lnTo>
                <a:lnTo>
                  <a:pt x="56" y="532"/>
                </a:lnTo>
                <a:lnTo>
                  <a:pt x="40" y="504"/>
                </a:lnTo>
                <a:lnTo>
                  <a:pt x="26" y="476"/>
                </a:lnTo>
                <a:lnTo>
                  <a:pt x="14" y="446"/>
                </a:lnTo>
                <a:lnTo>
                  <a:pt x="6" y="416"/>
                </a:lnTo>
                <a:lnTo>
                  <a:pt x="2" y="384"/>
                </a:lnTo>
                <a:lnTo>
                  <a:pt x="0" y="350"/>
                </a:lnTo>
                <a:lnTo>
                  <a:pt x="0" y="324"/>
                </a:lnTo>
                <a:lnTo>
                  <a:pt x="0" y="324"/>
                </a:lnTo>
                <a:lnTo>
                  <a:pt x="2" y="290"/>
                </a:lnTo>
                <a:lnTo>
                  <a:pt x="6" y="258"/>
                </a:lnTo>
                <a:lnTo>
                  <a:pt x="14" y="226"/>
                </a:lnTo>
                <a:lnTo>
                  <a:pt x="26" y="198"/>
                </a:lnTo>
                <a:lnTo>
                  <a:pt x="40" y="168"/>
                </a:lnTo>
                <a:lnTo>
                  <a:pt x="56" y="142"/>
                </a:lnTo>
                <a:lnTo>
                  <a:pt x="74" y="116"/>
                </a:lnTo>
                <a:lnTo>
                  <a:pt x="96" y="94"/>
                </a:lnTo>
                <a:lnTo>
                  <a:pt x="118" y="74"/>
                </a:lnTo>
                <a:lnTo>
                  <a:pt x="144" y="54"/>
                </a:lnTo>
                <a:lnTo>
                  <a:pt x="170" y="38"/>
                </a:lnTo>
                <a:lnTo>
                  <a:pt x="198" y="24"/>
                </a:lnTo>
                <a:lnTo>
                  <a:pt x="228" y="14"/>
                </a:lnTo>
                <a:lnTo>
                  <a:pt x="258" y="6"/>
                </a:lnTo>
                <a:lnTo>
                  <a:pt x="292" y="0"/>
                </a:lnTo>
                <a:lnTo>
                  <a:pt x="324" y="0"/>
                </a:lnTo>
                <a:lnTo>
                  <a:pt x="2050" y="0"/>
                </a:lnTo>
                <a:lnTo>
                  <a:pt x="2050" y="0"/>
                </a:lnTo>
                <a:lnTo>
                  <a:pt x="2084" y="0"/>
                </a:lnTo>
                <a:lnTo>
                  <a:pt x="2116" y="6"/>
                </a:lnTo>
                <a:lnTo>
                  <a:pt x="2146" y="14"/>
                </a:lnTo>
                <a:lnTo>
                  <a:pt x="2176" y="24"/>
                </a:lnTo>
                <a:lnTo>
                  <a:pt x="2204" y="38"/>
                </a:lnTo>
                <a:lnTo>
                  <a:pt x="2232" y="54"/>
                </a:lnTo>
                <a:lnTo>
                  <a:pt x="2256" y="74"/>
                </a:lnTo>
                <a:lnTo>
                  <a:pt x="2280" y="94"/>
                </a:lnTo>
                <a:lnTo>
                  <a:pt x="2300" y="116"/>
                </a:lnTo>
                <a:lnTo>
                  <a:pt x="2318" y="142"/>
                </a:lnTo>
                <a:lnTo>
                  <a:pt x="2334" y="168"/>
                </a:lnTo>
                <a:lnTo>
                  <a:pt x="2348" y="198"/>
                </a:lnTo>
                <a:lnTo>
                  <a:pt x="2360" y="226"/>
                </a:lnTo>
                <a:lnTo>
                  <a:pt x="2368" y="258"/>
                </a:lnTo>
                <a:lnTo>
                  <a:pt x="2372" y="290"/>
                </a:lnTo>
                <a:lnTo>
                  <a:pt x="2374" y="324"/>
                </a:lnTo>
                <a:lnTo>
                  <a:pt x="2374" y="774"/>
                </a:lnTo>
                <a:lnTo>
                  <a:pt x="2374" y="774"/>
                </a:lnTo>
                <a:lnTo>
                  <a:pt x="2374" y="790"/>
                </a:lnTo>
                <a:lnTo>
                  <a:pt x="2378" y="806"/>
                </a:lnTo>
                <a:lnTo>
                  <a:pt x="2382" y="822"/>
                </a:lnTo>
                <a:lnTo>
                  <a:pt x="2386" y="838"/>
                </a:lnTo>
                <a:lnTo>
                  <a:pt x="2394" y="852"/>
                </a:lnTo>
                <a:lnTo>
                  <a:pt x="2402" y="864"/>
                </a:lnTo>
                <a:lnTo>
                  <a:pt x="2412" y="878"/>
                </a:lnTo>
                <a:lnTo>
                  <a:pt x="2422" y="888"/>
                </a:lnTo>
                <a:lnTo>
                  <a:pt x="2434" y="898"/>
                </a:lnTo>
                <a:lnTo>
                  <a:pt x="2446" y="908"/>
                </a:lnTo>
                <a:lnTo>
                  <a:pt x="2458" y="916"/>
                </a:lnTo>
                <a:lnTo>
                  <a:pt x="2474" y="924"/>
                </a:lnTo>
                <a:lnTo>
                  <a:pt x="2488" y="928"/>
                </a:lnTo>
                <a:lnTo>
                  <a:pt x="2504" y="932"/>
                </a:lnTo>
                <a:lnTo>
                  <a:pt x="2520" y="936"/>
                </a:lnTo>
                <a:lnTo>
                  <a:pt x="2536" y="936"/>
                </a:lnTo>
                <a:lnTo>
                  <a:pt x="2536" y="936"/>
                </a:lnTo>
                <a:lnTo>
                  <a:pt x="3576" y="936"/>
                </a:lnTo>
                <a:lnTo>
                  <a:pt x="3576" y="9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502670" y="2187615"/>
            <a:ext cx="5676900" cy="1574800"/>
          </a:xfrm>
          <a:custGeom>
            <a:avLst/>
            <a:gdLst>
              <a:gd name="T0" fmla="*/ 3576 w 3576"/>
              <a:gd name="T1" fmla="*/ 992 h 992"/>
              <a:gd name="T2" fmla="*/ 2560 w 3576"/>
              <a:gd name="T3" fmla="*/ 992 h 992"/>
              <a:gd name="T4" fmla="*/ 2482 w 3576"/>
              <a:gd name="T5" fmla="*/ 984 h 992"/>
              <a:gd name="T6" fmla="*/ 2420 w 3576"/>
              <a:gd name="T7" fmla="*/ 962 h 992"/>
              <a:gd name="T8" fmla="*/ 2374 w 3576"/>
              <a:gd name="T9" fmla="*/ 926 h 992"/>
              <a:gd name="T10" fmla="*/ 2344 w 3576"/>
              <a:gd name="T11" fmla="*/ 880 h 992"/>
              <a:gd name="T12" fmla="*/ 2336 w 3576"/>
              <a:gd name="T13" fmla="*/ 860 h 992"/>
              <a:gd name="T14" fmla="*/ 2324 w 3576"/>
              <a:gd name="T15" fmla="*/ 840 h 992"/>
              <a:gd name="T16" fmla="*/ 2300 w 3576"/>
              <a:gd name="T17" fmla="*/ 802 h 992"/>
              <a:gd name="T18" fmla="*/ 2270 w 3576"/>
              <a:gd name="T19" fmla="*/ 768 h 992"/>
              <a:gd name="T20" fmla="*/ 2236 w 3576"/>
              <a:gd name="T21" fmla="*/ 738 h 992"/>
              <a:gd name="T22" fmla="*/ 2198 w 3576"/>
              <a:gd name="T23" fmla="*/ 714 h 992"/>
              <a:gd name="T24" fmla="*/ 2156 w 3576"/>
              <a:gd name="T25" fmla="*/ 696 h 992"/>
              <a:gd name="T26" fmla="*/ 2112 w 3576"/>
              <a:gd name="T27" fmla="*/ 682 h 992"/>
              <a:gd name="T28" fmla="*/ 2066 w 3576"/>
              <a:gd name="T29" fmla="*/ 676 h 992"/>
              <a:gd name="T30" fmla="*/ 324 w 3576"/>
              <a:gd name="T31" fmla="*/ 674 h 992"/>
              <a:gd name="T32" fmla="*/ 292 w 3576"/>
              <a:gd name="T33" fmla="*/ 672 h 992"/>
              <a:gd name="T34" fmla="*/ 228 w 3576"/>
              <a:gd name="T35" fmla="*/ 660 h 992"/>
              <a:gd name="T36" fmla="*/ 170 w 3576"/>
              <a:gd name="T37" fmla="*/ 636 h 992"/>
              <a:gd name="T38" fmla="*/ 118 w 3576"/>
              <a:gd name="T39" fmla="*/ 600 h 992"/>
              <a:gd name="T40" fmla="*/ 74 w 3576"/>
              <a:gd name="T41" fmla="*/ 556 h 992"/>
              <a:gd name="T42" fmla="*/ 40 w 3576"/>
              <a:gd name="T43" fmla="*/ 504 h 992"/>
              <a:gd name="T44" fmla="*/ 14 w 3576"/>
              <a:gd name="T45" fmla="*/ 446 h 992"/>
              <a:gd name="T46" fmla="*/ 2 w 3576"/>
              <a:gd name="T47" fmla="*/ 384 h 992"/>
              <a:gd name="T48" fmla="*/ 0 w 3576"/>
              <a:gd name="T49" fmla="*/ 324 h 992"/>
              <a:gd name="T50" fmla="*/ 2 w 3576"/>
              <a:gd name="T51" fmla="*/ 290 h 992"/>
              <a:gd name="T52" fmla="*/ 14 w 3576"/>
              <a:gd name="T53" fmla="*/ 226 h 992"/>
              <a:gd name="T54" fmla="*/ 40 w 3576"/>
              <a:gd name="T55" fmla="*/ 168 h 992"/>
              <a:gd name="T56" fmla="*/ 74 w 3576"/>
              <a:gd name="T57" fmla="*/ 116 h 992"/>
              <a:gd name="T58" fmla="*/ 118 w 3576"/>
              <a:gd name="T59" fmla="*/ 74 h 992"/>
              <a:gd name="T60" fmla="*/ 170 w 3576"/>
              <a:gd name="T61" fmla="*/ 38 h 992"/>
              <a:gd name="T62" fmla="*/ 228 w 3576"/>
              <a:gd name="T63" fmla="*/ 14 h 992"/>
              <a:gd name="T64" fmla="*/ 292 w 3576"/>
              <a:gd name="T65" fmla="*/ 0 h 992"/>
              <a:gd name="T66" fmla="*/ 2050 w 3576"/>
              <a:gd name="T67" fmla="*/ 0 h 992"/>
              <a:gd name="T68" fmla="*/ 2084 w 3576"/>
              <a:gd name="T69" fmla="*/ 0 h 992"/>
              <a:gd name="T70" fmla="*/ 2146 w 3576"/>
              <a:gd name="T71" fmla="*/ 14 h 992"/>
              <a:gd name="T72" fmla="*/ 2204 w 3576"/>
              <a:gd name="T73" fmla="*/ 38 h 992"/>
              <a:gd name="T74" fmla="*/ 2256 w 3576"/>
              <a:gd name="T75" fmla="*/ 74 h 992"/>
              <a:gd name="T76" fmla="*/ 2300 w 3576"/>
              <a:gd name="T77" fmla="*/ 116 h 992"/>
              <a:gd name="T78" fmla="*/ 2334 w 3576"/>
              <a:gd name="T79" fmla="*/ 168 h 992"/>
              <a:gd name="T80" fmla="*/ 2360 w 3576"/>
              <a:gd name="T81" fmla="*/ 226 h 992"/>
              <a:gd name="T82" fmla="*/ 2372 w 3576"/>
              <a:gd name="T83" fmla="*/ 290 h 992"/>
              <a:gd name="T84" fmla="*/ 2374 w 3576"/>
              <a:gd name="T85" fmla="*/ 774 h 992"/>
              <a:gd name="T86" fmla="*/ 2374 w 3576"/>
              <a:gd name="T87" fmla="*/ 790 h 992"/>
              <a:gd name="T88" fmla="*/ 2382 w 3576"/>
              <a:gd name="T89" fmla="*/ 822 h 992"/>
              <a:gd name="T90" fmla="*/ 2394 w 3576"/>
              <a:gd name="T91" fmla="*/ 852 h 992"/>
              <a:gd name="T92" fmla="*/ 2412 w 3576"/>
              <a:gd name="T93" fmla="*/ 878 h 992"/>
              <a:gd name="T94" fmla="*/ 2434 w 3576"/>
              <a:gd name="T95" fmla="*/ 898 h 992"/>
              <a:gd name="T96" fmla="*/ 2458 w 3576"/>
              <a:gd name="T97" fmla="*/ 916 h 992"/>
              <a:gd name="T98" fmla="*/ 2488 w 3576"/>
              <a:gd name="T99" fmla="*/ 928 h 992"/>
              <a:gd name="T100" fmla="*/ 2520 w 3576"/>
              <a:gd name="T101" fmla="*/ 936 h 992"/>
              <a:gd name="T102" fmla="*/ 2536 w 3576"/>
              <a:gd name="T103" fmla="*/ 936 h 992"/>
              <a:gd name="T104" fmla="*/ 3576 w 3576"/>
              <a:gd name="T105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2">
                <a:moveTo>
                  <a:pt x="3576" y="992"/>
                </a:moveTo>
                <a:lnTo>
                  <a:pt x="3576" y="992"/>
                </a:lnTo>
                <a:lnTo>
                  <a:pt x="2560" y="992"/>
                </a:lnTo>
                <a:lnTo>
                  <a:pt x="2560" y="992"/>
                </a:lnTo>
                <a:lnTo>
                  <a:pt x="2520" y="990"/>
                </a:lnTo>
                <a:lnTo>
                  <a:pt x="2482" y="984"/>
                </a:lnTo>
                <a:lnTo>
                  <a:pt x="2450" y="974"/>
                </a:lnTo>
                <a:lnTo>
                  <a:pt x="2420" y="962"/>
                </a:lnTo>
                <a:lnTo>
                  <a:pt x="2396" y="946"/>
                </a:lnTo>
                <a:lnTo>
                  <a:pt x="2374" y="926"/>
                </a:lnTo>
                <a:lnTo>
                  <a:pt x="2358" y="904"/>
                </a:lnTo>
                <a:lnTo>
                  <a:pt x="2344" y="880"/>
                </a:lnTo>
                <a:lnTo>
                  <a:pt x="2344" y="880"/>
                </a:lnTo>
                <a:lnTo>
                  <a:pt x="2336" y="860"/>
                </a:lnTo>
                <a:lnTo>
                  <a:pt x="2336" y="860"/>
                </a:lnTo>
                <a:lnTo>
                  <a:pt x="2324" y="840"/>
                </a:lnTo>
                <a:lnTo>
                  <a:pt x="2312" y="820"/>
                </a:lnTo>
                <a:lnTo>
                  <a:pt x="2300" y="802"/>
                </a:lnTo>
                <a:lnTo>
                  <a:pt x="2286" y="784"/>
                </a:lnTo>
                <a:lnTo>
                  <a:pt x="2270" y="768"/>
                </a:lnTo>
                <a:lnTo>
                  <a:pt x="2254" y="754"/>
                </a:lnTo>
                <a:lnTo>
                  <a:pt x="2236" y="738"/>
                </a:lnTo>
                <a:lnTo>
                  <a:pt x="2218" y="726"/>
                </a:lnTo>
                <a:lnTo>
                  <a:pt x="2198" y="714"/>
                </a:lnTo>
                <a:lnTo>
                  <a:pt x="2178" y="704"/>
                </a:lnTo>
                <a:lnTo>
                  <a:pt x="2156" y="696"/>
                </a:lnTo>
                <a:lnTo>
                  <a:pt x="2136" y="688"/>
                </a:lnTo>
                <a:lnTo>
                  <a:pt x="2112" y="682"/>
                </a:lnTo>
                <a:lnTo>
                  <a:pt x="2090" y="678"/>
                </a:lnTo>
                <a:lnTo>
                  <a:pt x="2066" y="676"/>
                </a:lnTo>
                <a:lnTo>
                  <a:pt x="2042" y="674"/>
                </a:lnTo>
                <a:lnTo>
                  <a:pt x="324" y="674"/>
                </a:lnTo>
                <a:lnTo>
                  <a:pt x="324" y="674"/>
                </a:lnTo>
                <a:lnTo>
                  <a:pt x="292" y="672"/>
                </a:lnTo>
                <a:lnTo>
                  <a:pt x="258" y="668"/>
                </a:lnTo>
                <a:lnTo>
                  <a:pt x="228" y="660"/>
                </a:lnTo>
                <a:lnTo>
                  <a:pt x="198" y="648"/>
                </a:lnTo>
                <a:lnTo>
                  <a:pt x="170" y="636"/>
                </a:lnTo>
                <a:lnTo>
                  <a:pt x="144" y="618"/>
                </a:lnTo>
                <a:lnTo>
                  <a:pt x="118" y="600"/>
                </a:lnTo>
                <a:lnTo>
                  <a:pt x="96" y="580"/>
                </a:lnTo>
                <a:lnTo>
                  <a:pt x="74" y="556"/>
                </a:lnTo>
                <a:lnTo>
                  <a:pt x="56" y="532"/>
                </a:lnTo>
                <a:lnTo>
                  <a:pt x="40" y="504"/>
                </a:lnTo>
                <a:lnTo>
                  <a:pt x="26" y="476"/>
                </a:lnTo>
                <a:lnTo>
                  <a:pt x="14" y="446"/>
                </a:lnTo>
                <a:lnTo>
                  <a:pt x="6" y="416"/>
                </a:lnTo>
                <a:lnTo>
                  <a:pt x="2" y="384"/>
                </a:lnTo>
                <a:lnTo>
                  <a:pt x="0" y="350"/>
                </a:lnTo>
                <a:lnTo>
                  <a:pt x="0" y="324"/>
                </a:lnTo>
                <a:lnTo>
                  <a:pt x="0" y="324"/>
                </a:lnTo>
                <a:lnTo>
                  <a:pt x="2" y="290"/>
                </a:lnTo>
                <a:lnTo>
                  <a:pt x="6" y="258"/>
                </a:lnTo>
                <a:lnTo>
                  <a:pt x="14" y="226"/>
                </a:lnTo>
                <a:lnTo>
                  <a:pt x="26" y="198"/>
                </a:lnTo>
                <a:lnTo>
                  <a:pt x="40" y="168"/>
                </a:lnTo>
                <a:lnTo>
                  <a:pt x="56" y="142"/>
                </a:lnTo>
                <a:lnTo>
                  <a:pt x="74" y="116"/>
                </a:lnTo>
                <a:lnTo>
                  <a:pt x="96" y="94"/>
                </a:lnTo>
                <a:lnTo>
                  <a:pt x="118" y="74"/>
                </a:lnTo>
                <a:lnTo>
                  <a:pt x="144" y="54"/>
                </a:lnTo>
                <a:lnTo>
                  <a:pt x="170" y="38"/>
                </a:lnTo>
                <a:lnTo>
                  <a:pt x="198" y="24"/>
                </a:lnTo>
                <a:lnTo>
                  <a:pt x="228" y="14"/>
                </a:lnTo>
                <a:lnTo>
                  <a:pt x="258" y="6"/>
                </a:lnTo>
                <a:lnTo>
                  <a:pt x="292" y="0"/>
                </a:lnTo>
                <a:lnTo>
                  <a:pt x="324" y="0"/>
                </a:lnTo>
                <a:lnTo>
                  <a:pt x="2050" y="0"/>
                </a:lnTo>
                <a:lnTo>
                  <a:pt x="2050" y="0"/>
                </a:lnTo>
                <a:lnTo>
                  <a:pt x="2084" y="0"/>
                </a:lnTo>
                <a:lnTo>
                  <a:pt x="2116" y="6"/>
                </a:lnTo>
                <a:lnTo>
                  <a:pt x="2146" y="14"/>
                </a:lnTo>
                <a:lnTo>
                  <a:pt x="2176" y="24"/>
                </a:lnTo>
                <a:lnTo>
                  <a:pt x="2204" y="38"/>
                </a:lnTo>
                <a:lnTo>
                  <a:pt x="2232" y="54"/>
                </a:lnTo>
                <a:lnTo>
                  <a:pt x="2256" y="74"/>
                </a:lnTo>
                <a:lnTo>
                  <a:pt x="2280" y="94"/>
                </a:lnTo>
                <a:lnTo>
                  <a:pt x="2300" y="116"/>
                </a:lnTo>
                <a:lnTo>
                  <a:pt x="2318" y="142"/>
                </a:lnTo>
                <a:lnTo>
                  <a:pt x="2334" y="168"/>
                </a:lnTo>
                <a:lnTo>
                  <a:pt x="2348" y="198"/>
                </a:lnTo>
                <a:lnTo>
                  <a:pt x="2360" y="226"/>
                </a:lnTo>
                <a:lnTo>
                  <a:pt x="2368" y="258"/>
                </a:lnTo>
                <a:lnTo>
                  <a:pt x="2372" y="290"/>
                </a:lnTo>
                <a:lnTo>
                  <a:pt x="2374" y="324"/>
                </a:lnTo>
                <a:lnTo>
                  <a:pt x="2374" y="774"/>
                </a:lnTo>
                <a:lnTo>
                  <a:pt x="2374" y="774"/>
                </a:lnTo>
                <a:lnTo>
                  <a:pt x="2374" y="790"/>
                </a:lnTo>
                <a:lnTo>
                  <a:pt x="2378" y="806"/>
                </a:lnTo>
                <a:lnTo>
                  <a:pt x="2382" y="822"/>
                </a:lnTo>
                <a:lnTo>
                  <a:pt x="2386" y="838"/>
                </a:lnTo>
                <a:lnTo>
                  <a:pt x="2394" y="852"/>
                </a:lnTo>
                <a:lnTo>
                  <a:pt x="2402" y="864"/>
                </a:lnTo>
                <a:lnTo>
                  <a:pt x="2412" y="878"/>
                </a:lnTo>
                <a:lnTo>
                  <a:pt x="2422" y="888"/>
                </a:lnTo>
                <a:lnTo>
                  <a:pt x="2434" y="898"/>
                </a:lnTo>
                <a:lnTo>
                  <a:pt x="2446" y="908"/>
                </a:lnTo>
                <a:lnTo>
                  <a:pt x="2458" y="916"/>
                </a:lnTo>
                <a:lnTo>
                  <a:pt x="2474" y="924"/>
                </a:lnTo>
                <a:lnTo>
                  <a:pt x="2488" y="928"/>
                </a:lnTo>
                <a:lnTo>
                  <a:pt x="2504" y="932"/>
                </a:lnTo>
                <a:lnTo>
                  <a:pt x="2520" y="936"/>
                </a:lnTo>
                <a:lnTo>
                  <a:pt x="2536" y="936"/>
                </a:lnTo>
                <a:lnTo>
                  <a:pt x="2536" y="936"/>
                </a:lnTo>
                <a:lnTo>
                  <a:pt x="3576" y="936"/>
                </a:lnTo>
                <a:lnTo>
                  <a:pt x="3576" y="9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32"/>
          <p:cNvSpPr>
            <a:spLocks/>
          </p:cNvSpPr>
          <p:nvPr/>
        </p:nvSpPr>
        <p:spPr bwMode="auto">
          <a:xfrm>
            <a:off x="4338588" y="1331913"/>
            <a:ext cx="5676900" cy="2559050"/>
          </a:xfrm>
          <a:custGeom>
            <a:avLst/>
            <a:gdLst>
              <a:gd name="T0" fmla="*/ 2106 w 3576"/>
              <a:gd name="T1" fmla="*/ 0 h 1612"/>
              <a:gd name="T2" fmla="*/ 324 w 3576"/>
              <a:gd name="T3" fmla="*/ 0 h 1612"/>
              <a:gd name="T4" fmla="*/ 258 w 3576"/>
              <a:gd name="T5" fmla="*/ 6 h 1612"/>
              <a:gd name="T6" fmla="*/ 198 w 3576"/>
              <a:gd name="T7" fmla="*/ 26 h 1612"/>
              <a:gd name="T8" fmla="*/ 144 w 3576"/>
              <a:gd name="T9" fmla="*/ 56 h 1612"/>
              <a:gd name="T10" fmla="*/ 96 w 3576"/>
              <a:gd name="T11" fmla="*/ 94 h 1612"/>
              <a:gd name="T12" fmla="*/ 56 w 3576"/>
              <a:gd name="T13" fmla="*/ 142 h 1612"/>
              <a:gd name="T14" fmla="*/ 26 w 3576"/>
              <a:gd name="T15" fmla="*/ 198 h 1612"/>
              <a:gd name="T16" fmla="*/ 6 w 3576"/>
              <a:gd name="T17" fmla="*/ 258 h 1612"/>
              <a:gd name="T18" fmla="*/ 0 w 3576"/>
              <a:gd name="T19" fmla="*/ 324 h 1612"/>
              <a:gd name="T20" fmla="*/ 0 w 3576"/>
              <a:gd name="T21" fmla="*/ 350 h 1612"/>
              <a:gd name="T22" fmla="*/ 6 w 3576"/>
              <a:gd name="T23" fmla="*/ 416 h 1612"/>
              <a:gd name="T24" fmla="*/ 26 w 3576"/>
              <a:gd name="T25" fmla="*/ 478 h 1612"/>
              <a:gd name="T26" fmla="*/ 56 w 3576"/>
              <a:gd name="T27" fmla="*/ 532 h 1612"/>
              <a:gd name="T28" fmla="*/ 96 w 3576"/>
              <a:gd name="T29" fmla="*/ 580 h 1612"/>
              <a:gd name="T30" fmla="*/ 144 w 3576"/>
              <a:gd name="T31" fmla="*/ 620 h 1612"/>
              <a:gd name="T32" fmla="*/ 198 w 3576"/>
              <a:gd name="T33" fmla="*/ 650 h 1612"/>
              <a:gd name="T34" fmla="*/ 258 w 3576"/>
              <a:gd name="T35" fmla="*/ 668 h 1612"/>
              <a:gd name="T36" fmla="*/ 324 w 3576"/>
              <a:gd name="T37" fmla="*/ 676 h 1612"/>
              <a:gd name="T38" fmla="*/ 2050 w 3576"/>
              <a:gd name="T39" fmla="*/ 676 h 1612"/>
              <a:gd name="T40" fmla="*/ 2070 w 3576"/>
              <a:gd name="T41" fmla="*/ 676 h 1612"/>
              <a:gd name="T42" fmla="*/ 2128 w 3576"/>
              <a:gd name="T43" fmla="*/ 684 h 1612"/>
              <a:gd name="T44" fmla="*/ 2198 w 3576"/>
              <a:gd name="T45" fmla="*/ 712 h 1612"/>
              <a:gd name="T46" fmla="*/ 2260 w 3576"/>
              <a:gd name="T47" fmla="*/ 752 h 1612"/>
              <a:gd name="T48" fmla="*/ 2312 w 3576"/>
              <a:gd name="T49" fmla="*/ 808 h 1612"/>
              <a:gd name="T50" fmla="*/ 2326 w 3576"/>
              <a:gd name="T51" fmla="*/ 828 h 1612"/>
              <a:gd name="T52" fmla="*/ 2348 w 3576"/>
              <a:gd name="T53" fmla="*/ 872 h 1612"/>
              <a:gd name="T54" fmla="*/ 2364 w 3576"/>
              <a:gd name="T55" fmla="*/ 920 h 1612"/>
              <a:gd name="T56" fmla="*/ 2374 w 3576"/>
              <a:gd name="T57" fmla="*/ 972 h 1612"/>
              <a:gd name="T58" fmla="*/ 2374 w 3576"/>
              <a:gd name="T59" fmla="*/ 1000 h 1612"/>
              <a:gd name="T60" fmla="*/ 2374 w 3576"/>
              <a:gd name="T61" fmla="*/ 1000 h 1612"/>
              <a:gd name="T62" fmla="*/ 2374 w 3576"/>
              <a:gd name="T63" fmla="*/ 1450 h 1612"/>
              <a:gd name="T64" fmla="*/ 2378 w 3576"/>
              <a:gd name="T65" fmla="*/ 1482 h 1612"/>
              <a:gd name="T66" fmla="*/ 2386 w 3576"/>
              <a:gd name="T67" fmla="*/ 1514 h 1612"/>
              <a:gd name="T68" fmla="*/ 2398 w 3576"/>
              <a:gd name="T69" fmla="*/ 1534 h 1612"/>
              <a:gd name="T70" fmla="*/ 2426 w 3576"/>
              <a:gd name="T71" fmla="*/ 1568 h 1612"/>
              <a:gd name="T72" fmla="*/ 2464 w 3576"/>
              <a:gd name="T73" fmla="*/ 1596 h 1612"/>
              <a:gd name="T74" fmla="*/ 2508 w 3576"/>
              <a:gd name="T75" fmla="*/ 1610 h 1612"/>
              <a:gd name="T76" fmla="*/ 2532 w 3576"/>
              <a:gd name="T77" fmla="*/ 1612 h 1612"/>
              <a:gd name="T78" fmla="*/ 2536 w 3576"/>
              <a:gd name="T79" fmla="*/ 1612 h 1612"/>
              <a:gd name="T80" fmla="*/ 3576 w 3576"/>
              <a:gd name="T81" fmla="*/ 1556 h 1612"/>
              <a:gd name="T82" fmla="*/ 2528 w 3576"/>
              <a:gd name="T83" fmla="*/ 1556 h 1612"/>
              <a:gd name="T84" fmla="*/ 2512 w 3576"/>
              <a:gd name="T85" fmla="*/ 1552 h 1612"/>
              <a:gd name="T86" fmla="*/ 2478 w 3576"/>
              <a:gd name="T87" fmla="*/ 1536 h 1612"/>
              <a:gd name="T88" fmla="*/ 2450 w 3576"/>
              <a:gd name="T89" fmla="*/ 1508 h 1612"/>
              <a:gd name="T90" fmla="*/ 2434 w 3576"/>
              <a:gd name="T91" fmla="*/ 1476 h 1612"/>
              <a:gd name="T92" fmla="*/ 2430 w 3576"/>
              <a:gd name="T93" fmla="*/ 324 h 1612"/>
              <a:gd name="T94" fmla="*/ 2430 w 3576"/>
              <a:gd name="T95" fmla="*/ 290 h 1612"/>
              <a:gd name="T96" fmla="*/ 2416 w 3576"/>
              <a:gd name="T97" fmla="*/ 228 h 1612"/>
              <a:gd name="T98" fmla="*/ 2392 w 3576"/>
              <a:gd name="T99" fmla="*/ 170 h 1612"/>
              <a:gd name="T100" fmla="*/ 2356 w 3576"/>
              <a:gd name="T101" fmla="*/ 118 h 1612"/>
              <a:gd name="T102" fmla="*/ 2312 w 3576"/>
              <a:gd name="T103" fmla="*/ 74 h 1612"/>
              <a:gd name="T104" fmla="*/ 2262 w 3576"/>
              <a:gd name="T105" fmla="*/ 40 h 1612"/>
              <a:gd name="T106" fmla="*/ 2204 w 3576"/>
              <a:gd name="T107" fmla="*/ 14 h 1612"/>
              <a:gd name="T108" fmla="*/ 2140 w 3576"/>
              <a:gd name="T109" fmla="*/ 2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76" h="1612">
                <a:moveTo>
                  <a:pt x="2106" y="0"/>
                </a:moveTo>
                <a:lnTo>
                  <a:pt x="2106" y="0"/>
                </a:lnTo>
                <a:lnTo>
                  <a:pt x="324" y="0"/>
                </a:lnTo>
                <a:lnTo>
                  <a:pt x="324" y="0"/>
                </a:lnTo>
                <a:lnTo>
                  <a:pt x="292" y="2"/>
                </a:lnTo>
                <a:lnTo>
                  <a:pt x="258" y="6"/>
                </a:lnTo>
                <a:lnTo>
                  <a:pt x="228" y="14"/>
                </a:lnTo>
                <a:lnTo>
                  <a:pt x="198" y="26"/>
                </a:lnTo>
                <a:lnTo>
                  <a:pt x="170" y="40"/>
                </a:lnTo>
                <a:lnTo>
                  <a:pt x="144" y="56"/>
                </a:lnTo>
                <a:lnTo>
                  <a:pt x="118" y="74"/>
                </a:lnTo>
                <a:lnTo>
                  <a:pt x="96" y="94"/>
                </a:lnTo>
                <a:lnTo>
                  <a:pt x="74" y="118"/>
                </a:lnTo>
                <a:lnTo>
                  <a:pt x="56" y="142"/>
                </a:lnTo>
                <a:lnTo>
                  <a:pt x="40" y="170"/>
                </a:lnTo>
                <a:lnTo>
                  <a:pt x="26" y="198"/>
                </a:lnTo>
                <a:lnTo>
                  <a:pt x="14" y="228"/>
                </a:lnTo>
                <a:lnTo>
                  <a:pt x="6" y="258"/>
                </a:lnTo>
                <a:lnTo>
                  <a:pt x="2" y="290"/>
                </a:lnTo>
                <a:lnTo>
                  <a:pt x="0" y="324"/>
                </a:lnTo>
                <a:lnTo>
                  <a:pt x="0" y="350"/>
                </a:lnTo>
                <a:lnTo>
                  <a:pt x="0" y="350"/>
                </a:lnTo>
                <a:lnTo>
                  <a:pt x="2" y="384"/>
                </a:lnTo>
                <a:lnTo>
                  <a:pt x="6" y="416"/>
                </a:lnTo>
                <a:lnTo>
                  <a:pt x="14" y="448"/>
                </a:lnTo>
                <a:lnTo>
                  <a:pt x="26" y="478"/>
                </a:lnTo>
                <a:lnTo>
                  <a:pt x="40" y="506"/>
                </a:lnTo>
                <a:lnTo>
                  <a:pt x="56" y="532"/>
                </a:lnTo>
                <a:lnTo>
                  <a:pt x="74" y="558"/>
                </a:lnTo>
                <a:lnTo>
                  <a:pt x="96" y="580"/>
                </a:lnTo>
                <a:lnTo>
                  <a:pt x="118" y="602"/>
                </a:lnTo>
                <a:lnTo>
                  <a:pt x="144" y="620"/>
                </a:lnTo>
                <a:lnTo>
                  <a:pt x="170" y="636"/>
                </a:lnTo>
                <a:lnTo>
                  <a:pt x="198" y="650"/>
                </a:lnTo>
                <a:lnTo>
                  <a:pt x="228" y="660"/>
                </a:lnTo>
                <a:lnTo>
                  <a:pt x="258" y="668"/>
                </a:lnTo>
                <a:lnTo>
                  <a:pt x="292" y="674"/>
                </a:lnTo>
                <a:lnTo>
                  <a:pt x="324" y="676"/>
                </a:lnTo>
                <a:lnTo>
                  <a:pt x="324" y="676"/>
                </a:lnTo>
                <a:lnTo>
                  <a:pt x="2050" y="676"/>
                </a:lnTo>
                <a:lnTo>
                  <a:pt x="2050" y="676"/>
                </a:lnTo>
                <a:lnTo>
                  <a:pt x="2070" y="676"/>
                </a:lnTo>
                <a:lnTo>
                  <a:pt x="2090" y="678"/>
                </a:lnTo>
                <a:lnTo>
                  <a:pt x="2128" y="684"/>
                </a:lnTo>
                <a:lnTo>
                  <a:pt x="2164" y="696"/>
                </a:lnTo>
                <a:lnTo>
                  <a:pt x="2198" y="712"/>
                </a:lnTo>
                <a:lnTo>
                  <a:pt x="2230" y="730"/>
                </a:lnTo>
                <a:lnTo>
                  <a:pt x="2260" y="752"/>
                </a:lnTo>
                <a:lnTo>
                  <a:pt x="2288" y="778"/>
                </a:lnTo>
                <a:lnTo>
                  <a:pt x="2312" y="808"/>
                </a:lnTo>
                <a:lnTo>
                  <a:pt x="2312" y="808"/>
                </a:lnTo>
                <a:lnTo>
                  <a:pt x="2326" y="828"/>
                </a:lnTo>
                <a:lnTo>
                  <a:pt x="2338" y="850"/>
                </a:lnTo>
                <a:lnTo>
                  <a:pt x="2348" y="872"/>
                </a:lnTo>
                <a:lnTo>
                  <a:pt x="2358" y="896"/>
                </a:lnTo>
                <a:lnTo>
                  <a:pt x="2364" y="920"/>
                </a:lnTo>
                <a:lnTo>
                  <a:pt x="2370" y="946"/>
                </a:lnTo>
                <a:lnTo>
                  <a:pt x="2374" y="972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450"/>
                </a:lnTo>
                <a:lnTo>
                  <a:pt x="2374" y="1450"/>
                </a:lnTo>
                <a:lnTo>
                  <a:pt x="2374" y="1466"/>
                </a:lnTo>
                <a:lnTo>
                  <a:pt x="2378" y="1482"/>
                </a:lnTo>
                <a:lnTo>
                  <a:pt x="2382" y="1498"/>
                </a:lnTo>
                <a:lnTo>
                  <a:pt x="2386" y="1514"/>
                </a:lnTo>
                <a:lnTo>
                  <a:pt x="2386" y="1514"/>
                </a:lnTo>
                <a:lnTo>
                  <a:pt x="2398" y="1534"/>
                </a:lnTo>
                <a:lnTo>
                  <a:pt x="2410" y="1552"/>
                </a:lnTo>
                <a:lnTo>
                  <a:pt x="2426" y="1568"/>
                </a:lnTo>
                <a:lnTo>
                  <a:pt x="2444" y="1584"/>
                </a:lnTo>
                <a:lnTo>
                  <a:pt x="2464" y="1596"/>
                </a:lnTo>
                <a:lnTo>
                  <a:pt x="2486" y="1604"/>
                </a:lnTo>
                <a:lnTo>
                  <a:pt x="2508" y="1610"/>
                </a:lnTo>
                <a:lnTo>
                  <a:pt x="2532" y="1612"/>
                </a:lnTo>
                <a:lnTo>
                  <a:pt x="2532" y="1612"/>
                </a:lnTo>
                <a:lnTo>
                  <a:pt x="2536" y="1612"/>
                </a:lnTo>
                <a:lnTo>
                  <a:pt x="2536" y="1612"/>
                </a:lnTo>
                <a:lnTo>
                  <a:pt x="3576" y="1612"/>
                </a:lnTo>
                <a:lnTo>
                  <a:pt x="3576" y="1556"/>
                </a:lnTo>
                <a:lnTo>
                  <a:pt x="3576" y="1556"/>
                </a:lnTo>
                <a:lnTo>
                  <a:pt x="2528" y="1556"/>
                </a:lnTo>
                <a:lnTo>
                  <a:pt x="2528" y="1556"/>
                </a:lnTo>
                <a:lnTo>
                  <a:pt x="2512" y="1552"/>
                </a:lnTo>
                <a:lnTo>
                  <a:pt x="2494" y="1546"/>
                </a:lnTo>
                <a:lnTo>
                  <a:pt x="2478" y="1536"/>
                </a:lnTo>
                <a:lnTo>
                  <a:pt x="2462" y="1524"/>
                </a:lnTo>
                <a:lnTo>
                  <a:pt x="2450" y="1508"/>
                </a:lnTo>
                <a:lnTo>
                  <a:pt x="2440" y="1492"/>
                </a:lnTo>
                <a:lnTo>
                  <a:pt x="2434" y="1476"/>
                </a:lnTo>
                <a:lnTo>
                  <a:pt x="2430" y="1458"/>
                </a:lnTo>
                <a:lnTo>
                  <a:pt x="2430" y="324"/>
                </a:lnTo>
                <a:lnTo>
                  <a:pt x="2430" y="324"/>
                </a:lnTo>
                <a:lnTo>
                  <a:pt x="2430" y="290"/>
                </a:lnTo>
                <a:lnTo>
                  <a:pt x="2424" y="258"/>
                </a:lnTo>
                <a:lnTo>
                  <a:pt x="2416" y="228"/>
                </a:lnTo>
                <a:lnTo>
                  <a:pt x="2406" y="198"/>
                </a:lnTo>
                <a:lnTo>
                  <a:pt x="2392" y="170"/>
                </a:lnTo>
                <a:lnTo>
                  <a:pt x="2376" y="142"/>
                </a:lnTo>
                <a:lnTo>
                  <a:pt x="2356" y="118"/>
                </a:lnTo>
                <a:lnTo>
                  <a:pt x="2336" y="94"/>
                </a:lnTo>
                <a:lnTo>
                  <a:pt x="2312" y="74"/>
                </a:lnTo>
                <a:lnTo>
                  <a:pt x="2288" y="56"/>
                </a:lnTo>
                <a:lnTo>
                  <a:pt x="2262" y="40"/>
                </a:lnTo>
                <a:lnTo>
                  <a:pt x="2232" y="26"/>
                </a:lnTo>
                <a:lnTo>
                  <a:pt x="2204" y="14"/>
                </a:lnTo>
                <a:lnTo>
                  <a:pt x="2172" y="6"/>
                </a:lnTo>
                <a:lnTo>
                  <a:pt x="2140" y="2"/>
                </a:lnTo>
                <a:lnTo>
                  <a:pt x="21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871467" y="2660764"/>
            <a:ext cx="230425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Mudança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Interna</a:t>
            </a:r>
            <a:endParaRPr lang="en-GB" sz="2000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71467" y="3613930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Processos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e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Sistemas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na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i="1" dirty="0" smtClean="0">
                <a:solidFill>
                  <a:schemeClr val="bg2"/>
                </a:solidFill>
                <a:latin typeface="Georgia" pitchFamily="18" charset="0"/>
              </a:rPr>
              <a:t>Cloud</a:t>
            </a:r>
            <a:endParaRPr lang="en-GB" sz="2000" i="1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71467" y="4611156"/>
            <a:ext cx="230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Governance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sobre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implementações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2"/>
                </a:solidFill>
                <a:latin typeface="Georgia" pitchFamily="18" charset="0"/>
              </a:rPr>
              <a:t>na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en-GB" sz="2000" i="1" dirty="0" smtClean="0">
                <a:solidFill>
                  <a:schemeClr val="bg2"/>
                </a:solidFill>
                <a:latin typeface="Georgia" pitchFamily="18" charset="0"/>
              </a:rPr>
              <a:t>Cloud</a:t>
            </a:r>
            <a:endParaRPr lang="en-GB" sz="2000" i="1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41" name="Freeform 22"/>
          <p:cNvSpPr>
            <a:spLocks noChangeAspect="1" noEditPoints="1"/>
          </p:cNvSpPr>
          <p:nvPr/>
        </p:nvSpPr>
        <p:spPr bwMode="auto">
          <a:xfrm>
            <a:off x="899592" y="2516836"/>
            <a:ext cx="758297" cy="792000"/>
          </a:xfrm>
          <a:custGeom>
            <a:avLst/>
            <a:gdLst/>
            <a:ahLst/>
            <a:cxnLst>
              <a:cxn ang="0">
                <a:pos x="148" y="244"/>
              </a:cxn>
              <a:cxn ang="0">
                <a:pos x="119" y="225"/>
              </a:cxn>
              <a:cxn ang="0">
                <a:pos x="129" y="243"/>
              </a:cxn>
              <a:cxn ang="0">
                <a:pos x="18" y="118"/>
              </a:cxn>
              <a:cxn ang="0">
                <a:pos x="4" y="117"/>
              </a:cxn>
              <a:cxn ang="0">
                <a:pos x="128" y="257"/>
              </a:cxn>
              <a:cxn ang="0">
                <a:pos x="120" y="266"/>
              </a:cxn>
              <a:cxn ang="0">
                <a:pos x="125" y="277"/>
              </a:cxn>
              <a:cxn ang="0">
                <a:pos x="149" y="254"/>
              </a:cxn>
              <a:cxn ang="0">
                <a:pos x="149" y="245"/>
              </a:cxn>
              <a:cxn ang="0">
                <a:pos x="221" y="55"/>
              </a:cxn>
              <a:cxn ang="0">
                <a:pos x="219" y="55"/>
              </a:cxn>
              <a:cxn ang="0">
                <a:pos x="217" y="55"/>
              </a:cxn>
              <a:cxn ang="0">
                <a:pos x="216" y="56"/>
              </a:cxn>
              <a:cxn ang="0">
                <a:pos x="215" y="57"/>
              </a:cxn>
              <a:cxn ang="0">
                <a:pos x="213" y="59"/>
              </a:cxn>
              <a:cxn ang="0">
                <a:pos x="206" y="87"/>
              </a:cxn>
              <a:cxn ang="0">
                <a:pos x="213" y="95"/>
              </a:cxn>
              <a:cxn ang="0">
                <a:pos x="222" y="76"/>
              </a:cxn>
              <a:cxn ang="0">
                <a:pos x="169" y="235"/>
              </a:cxn>
              <a:cxn ang="0">
                <a:pos x="172" y="247"/>
              </a:cxn>
              <a:cxn ang="0">
                <a:pos x="203" y="230"/>
              </a:cxn>
              <a:cxn ang="0">
                <a:pos x="247" y="74"/>
              </a:cxn>
              <a:cxn ang="0">
                <a:pos x="249" y="61"/>
              </a:cxn>
              <a:cxn ang="0">
                <a:pos x="208" y="167"/>
              </a:cxn>
              <a:cxn ang="0">
                <a:pos x="205" y="146"/>
              </a:cxn>
              <a:cxn ang="0">
                <a:pos x="151" y="126"/>
              </a:cxn>
              <a:cxn ang="0">
                <a:pos x="104" y="126"/>
              </a:cxn>
              <a:cxn ang="0">
                <a:pos x="50" y="146"/>
              </a:cxn>
              <a:cxn ang="0">
                <a:pos x="46" y="167"/>
              </a:cxn>
              <a:cxn ang="0">
                <a:pos x="77" y="177"/>
              </a:cxn>
              <a:cxn ang="0">
                <a:pos x="85" y="210"/>
              </a:cxn>
              <a:cxn ang="0">
                <a:pos x="110" y="216"/>
              </a:cxn>
              <a:cxn ang="0">
                <a:pos x="141" y="220"/>
              </a:cxn>
              <a:cxn ang="0">
                <a:pos x="168" y="177"/>
              </a:cxn>
              <a:cxn ang="0">
                <a:pos x="182" y="202"/>
              </a:cxn>
              <a:cxn ang="0">
                <a:pos x="127" y="45"/>
              </a:cxn>
              <a:cxn ang="0">
                <a:pos x="127" y="115"/>
              </a:cxn>
              <a:cxn ang="0">
                <a:pos x="4" y="64"/>
              </a:cxn>
              <a:cxn ang="0">
                <a:pos x="17" y="60"/>
              </a:cxn>
              <a:cxn ang="0">
                <a:pos x="51" y="36"/>
              </a:cxn>
              <a:cxn ang="0">
                <a:pos x="204" y="44"/>
              </a:cxn>
              <a:cxn ang="0">
                <a:pos x="59" y="46"/>
              </a:cxn>
              <a:cxn ang="0">
                <a:pos x="44" y="75"/>
              </a:cxn>
              <a:cxn ang="0">
                <a:pos x="48" y="88"/>
              </a:cxn>
              <a:cxn ang="0">
                <a:pos x="19" y="96"/>
              </a:cxn>
              <a:cxn ang="0">
                <a:pos x="17" y="96"/>
              </a:cxn>
              <a:cxn ang="0">
                <a:pos x="15" y="95"/>
              </a:cxn>
              <a:cxn ang="0">
                <a:pos x="14" y="95"/>
              </a:cxn>
              <a:cxn ang="0">
                <a:pos x="13" y="93"/>
              </a:cxn>
              <a:cxn ang="0">
                <a:pos x="12" y="91"/>
              </a:cxn>
            </a:cxnLst>
            <a:rect l="0" t="0" r="r" b="b"/>
            <a:pathLst>
              <a:path w="265" h="277">
                <a:moveTo>
                  <a:pt x="149" y="245"/>
                </a:moveTo>
                <a:cubicBezTo>
                  <a:pt x="149" y="245"/>
                  <a:pt x="149" y="244"/>
                  <a:pt x="148" y="244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5" y="222"/>
                  <a:pt x="121" y="222"/>
                  <a:pt x="119" y="225"/>
                </a:cubicBezTo>
                <a:cubicBezTo>
                  <a:pt x="116" y="227"/>
                  <a:pt x="116" y="231"/>
                  <a:pt x="119" y="234"/>
                </a:cubicBezTo>
                <a:cubicBezTo>
                  <a:pt x="129" y="243"/>
                  <a:pt x="129" y="243"/>
                  <a:pt x="129" y="243"/>
                </a:cubicBezTo>
                <a:cubicBezTo>
                  <a:pt x="95" y="244"/>
                  <a:pt x="62" y="228"/>
                  <a:pt x="41" y="201"/>
                </a:cubicBezTo>
                <a:cubicBezTo>
                  <a:pt x="22" y="178"/>
                  <a:pt x="13" y="148"/>
                  <a:pt x="18" y="118"/>
                </a:cubicBezTo>
                <a:cubicBezTo>
                  <a:pt x="19" y="115"/>
                  <a:pt x="15" y="112"/>
                  <a:pt x="12" y="111"/>
                </a:cubicBezTo>
                <a:cubicBezTo>
                  <a:pt x="8" y="111"/>
                  <a:pt x="5" y="113"/>
                  <a:pt x="4" y="117"/>
                </a:cubicBezTo>
                <a:cubicBezTo>
                  <a:pt x="0" y="150"/>
                  <a:pt x="9" y="183"/>
                  <a:pt x="31" y="209"/>
                </a:cubicBezTo>
                <a:cubicBezTo>
                  <a:pt x="54" y="239"/>
                  <a:pt x="90" y="257"/>
                  <a:pt x="128" y="257"/>
                </a:cubicBezTo>
                <a:cubicBezTo>
                  <a:pt x="128" y="257"/>
                  <a:pt x="128" y="257"/>
                  <a:pt x="128" y="257"/>
                </a:cubicBezTo>
                <a:cubicBezTo>
                  <a:pt x="120" y="266"/>
                  <a:pt x="120" y="266"/>
                  <a:pt x="120" y="266"/>
                </a:cubicBezTo>
                <a:cubicBezTo>
                  <a:pt x="117" y="269"/>
                  <a:pt x="118" y="273"/>
                  <a:pt x="120" y="275"/>
                </a:cubicBezTo>
                <a:cubicBezTo>
                  <a:pt x="121" y="276"/>
                  <a:pt x="123" y="277"/>
                  <a:pt x="125" y="277"/>
                </a:cubicBezTo>
                <a:cubicBezTo>
                  <a:pt x="126" y="277"/>
                  <a:pt x="128" y="276"/>
                  <a:pt x="129" y="275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50" y="253"/>
                  <a:pt x="151" y="251"/>
                  <a:pt x="150" y="248"/>
                </a:cubicBezTo>
                <a:cubicBezTo>
                  <a:pt x="150" y="247"/>
                  <a:pt x="150" y="246"/>
                  <a:pt x="149" y="245"/>
                </a:cubicBezTo>
                <a:close/>
                <a:moveTo>
                  <a:pt x="249" y="61"/>
                </a:moveTo>
                <a:cubicBezTo>
                  <a:pt x="221" y="55"/>
                  <a:pt x="221" y="55"/>
                  <a:pt x="221" y="55"/>
                </a:cubicBezTo>
                <a:cubicBezTo>
                  <a:pt x="221" y="55"/>
                  <a:pt x="221" y="55"/>
                  <a:pt x="220" y="55"/>
                </a:cubicBezTo>
                <a:cubicBezTo>
                  <a:pt x="220" y="55"/>
                  <a:pt x="220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17" y="55"/>
                  <a:pt x="217" y="55"/>
                  <a:pt x="217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6" y="56"/>
                  <a:pt x="216" y="56"/>
                  <a:pt x="216" y="56"/>
                </a:cubicBezTo>
                <a:cubicBezTo>
                  <a:pt x="215" y="56"/>
                  <a:pt x="215" y="56"/>
                  <a:pt x="215" y="56"/>
                </a:cubicBezTo>
                <a:cubicBezTo>
                  <a:pt x="215" y="56"/>
                  <a:pt x="215" y="56"/>
                  <a:pt x="215" y="57"/>
                </a:cubicBezTo>
                <a:cubicBezTo>
                  <a:pt x="215" y="57"/>
                  <a:pt x="214" y="57"/>
                  <a:pt x="214" y="58"/>
                </a:cubicBezTo>
                <a:cubicBezTo>
                  <a:pt x="214" y="58"/>
                  <a:pt x="214" y="58"/>
                  <a:pt x="213" y="59"/>
                </a:cubicBezTo>
                <a:cubicBezTo>
                  <a:pt x="213" y="59"/>
                  <a:pt x="213" y="59"/>
                  <a:pt x="213" y="59"/>
                </a:cubicBezTo>
                <a:cubicBezTo>
                  <a:pt x="206" y="87"/>
                  <a:pt x="206" y="87"/>
                  <a:pt x="206" y="87"/>
                </a:cubicBezTo>
                <a:cubicBezTo>
                  <a:pt x="206" y="91"/>
                  <a:pt x="208" y="94"/>
                  <a:pt x="211" y="95"/>
                </a:cubicBezTo>
                <a:cubicBezTo>
                  <a:pt x="212" y="95"/>
                  <a:pt x="212" y="95"/>
                  <a:pt x="213" y="95"/>
                </a:cubicBezTo>
                <a:cubicBezTo>
                  <a:pt x="216" y="95"/>
                  <a:pt x="218" y="93"/>
                  <a:pt x="219" y="90"/>
                </a:cubicBezTo>
                <a:cubicBezTo>
                  <a:pt x="222" y="76"/>
                  <a:pt x="222" y="76"/>
                  <a:pt x="222" y="76"/>
                </a:cubicBezTo>
                <a:cubicBezTo>
                  <a:pt x="251" y="123"/>
                  <a:pt x="241" y="185"/>
                  <a:pt x="196" y="220"/>
                </a:cubicBezTo>
                <a:cubicBezTo>
                  <a:pt x="188" y="226"/>
                  <a:pt x="179" y="231"/>
                  <a:pt x="169" y="235"/>
                </a:cubicBezTo>
                <a:cubicBezTo>
                  <a:pt x="166" y="236"/>
                  <a:pt x="165" y="240"/>
                  <a:pt x="166" y="243"/>
                </a:cubicBezTo>
                <a:cubicBezTo>
                  <a:pt x="167" y="246"/>
                  <a:pt x="169" y="247"/>
                  <a:pt x="172" y="247"/>
                </a:cubicBezTo>
                <a:cubicBezTo>
                  <a:pt x="173" y="247"/>
                  <a:pt x="173" y="247"/>
                  <a:pt x="174" y="247"/>
                </a:cubicBezTo>
                <a:cubicBezTo>
                  <a:pt x="185" y="243"/>
                  <a:pt x="195" y="237"/>
                  <a:pt x="203" y="230"/>
                </a:cubicBezTo>
                <a:cubicBezTo>
                  <a:pt x="253" y="191"/>
                  <a:pt x="265" y="123"/>
                  <a:pt x="235" y="71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50" y="75"/>
                  <a:pt x="253" y="72"/>
                  <a:pt x="254" y="69"/>
                </a:cubicBezTo>
                <a:cubicBezTo>
                  <a:pt x="255" y="66"/>
                  <a:pt x="253" y="62"/>
                  <a:pt x="249" y="61"/>
                </a:cubicBezTo>
                <a:close/>
                <a:moveTo>
                  <a:pt x="182" y="202"/>
                </a:moveTo>
                <a:cubicBezTo>
                  <a:pt x="193" y="193"/>
                  <a:pt x="203" y="181"/>
                  <a:pt x="208" y="167"/>
                </a:cubicBezTo>
                <a:cubicBezTo>
                  <a:pt x="205" y="148"/>
                  <a:pt x="205" y="148"/>
                  <a:pt x="205" y="148"/>
                </a:cubicBezTo>
                <a:cubicBezTo>
                  <a:pt x="205" y="148"/>
                  <a:pt x="205" y="147"/>
                  <a:pt x="205" y="146"/>
                </a:cubicBezTo>
                <a:cubicBezTo>
                  <a:pt x="201" y="134"/>
                  <a:pt x="189" y="126"/>
                  <a:pt x="175" y="126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66" y="126"/>
                  <a:pt x="54" y="134"/>
                  <a:pt x="50" y="146"/>
                </a:cubicBezTo>
                <a:cubicBezTo>
                  <a:pt x="50" y="147"/>
                  <a:pt x="50" y="148"/>
                  <a:pt x="50" y="148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52" y="181"/>
                  <a:pt x="61" y="193"/>
                  <a:pt x="73" y="202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86" y="177"/>
                  <a:pt x="86" y="177"/>
                  <a:pt x="86" y="177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92" y="214"/>
                  <a:pt x="99" y="217"/>
                  <a:pt x="107" y="219"/>
                </a:cubicBezTo>
                <a:cubicBezTo>
                  <a:pt x="108" y="218"/>
                  <a:pt x="109" y="217"/>
                  <a:pt x="110" y="216"/>
                </a:cubicBezTo>
                <a:cubicBezTo>
                  <a:pt x="117" y="208"/>
                  <a:pt x="129" y="208"/>
                  <a:pt x="137" y="215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52" y="218"/>
                  <a:pt x="161" y="215"/>
                  <a:pt x="170" y="210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82" y="202"/>
                </a:lnTo>
                <a:close/>
                <a:moveTo>
                  <a:pt x="163" y="80"/>
                </a:moveTo>
                <a:cubicBezTo>
                  <a:pt x="163" y="61"/>
                  <a:pt x="147" y="45"/>
                  <a:pt x="127" y="45"/>
                </a:cubicBezTo>
                <a:cubicBezTo>
                  <a:pt x="108" y="45"/>
                  <a:pt x="92" y="61"/>
                  <a:pt x="92" y="80"/>
                </a:cubicBezTo>
                <a:cubicBezTo>
                  <a:pt x="92" y="100"/>
                  <a:pt x="108" y="115"/>
                  <a:pt x="127" y="115"/>
                </a:cubicBezTo>
                <a:cubicBezTo>
                  <a:pt x="147" y="115"/>
                  <a:pt x="163" y="100"/>
                  <a:pt x="163" y="80"/>
                </a:cubicBezTo>
                <a:close/>
                <a:moveTo>
                  <a:pt x="4" y="64"/>
                </a:moveTo>
                <a:cubicBezTo>
                  <a:pt x="3" y="61"/>
                  <a:pt x="5" y="57"/>
                  <a:pt x="8" y="56"/>
                </a:cubicBezTo>
                <a:cubicBezTo>
                  <a:pt x="11" y="55"/>
                  <a:pt x="15" y="57"/>
                  <a:pt x="17" y="60"/>
                </a:cubicBezTo>
                <a:cubicBezTo>
                  <a:pt x="20" y="72"/>
                  <a:pt x="20" y="72"/>
                  <a:pt x="20" y="72"/>
                </a:cubicBezTo>
                <a:cubicBezTo>
                  <a:pt x="28" y="58"/>
                  <a:pt x="39" y="46"/>
                  <a:pt x="51" y="36"/>
                </a:cubicBezTo>
                <a:cubicBezTo>
                  <a:pt x="96" y="0"/>
                  <a:pt x="158" y="0"/>
                  <a:pt x="203" y="35"/>
                </a:cubicBezTo>
                <a:cubicBezTo>
                  <a:pt x="205" y="38"/>
                  <a:pt x="206" y="42"/>
                  <a:pt x="204" y="44"/>
                </a:cubicBezTo>
                <a:cubicBezTo>
                  <a:pt x="202" y="47"/>
                  <a:pt x="198" y="48"/>
                  <a:pt x="195" y="46"/>
                </a:cubicBezTo>
                <a:cubicBezTo>
                  <a:pt x="155" y="15"/>
                  <a:pt x="99" y="15"/>
                  <a:pt x="59" y="46"/>
                </a:cubicBezTo>
                <a:cubicBezTo>
                  <a:pt x="48" y="55"/>
                  <a:pt x="38" y="67"/>
                  <a:pt x="31" y="79"/>
                </a:cubicBezTo>
                <a:cubicBezTo>
                  <a:pt x="44" y="75"/>
                  <a:pt x="44" y="75"/>
                  <a:pt x="44" y="75"/>
                </a:cubicBezTo>
                <a:cubicBezTo>
                  <a:pt x="48" y="74"/>
                  <a:pt x="51" y="76"/>
                  <a:pt x="52" y="80"/>
                </a:cubicBezTo>
                <a:cubicBezTo>
                  <a:pt x="53" y="83"/>
                  <a:pt x="51" y="87"/>
                  <a:pt x="48" y="88"/>
                </a:cubicBezTo>
                <a:cubicBezTo>
                  <a:pt x="21" y="96"/>
                  <a:pt x="21" y="96"/>
                  <a:pt x="21" y="96"/>
                </a:cubicBezTo>
                <a:cubicBezTo>
                  <a:pt x="21" y="96"/>
                  <a:pt x="20" y="96"/>
                  <a:pt x="19" y="96"/>
                </a:cubicBezTo>
                <a:cubicBezTo>
                  <a:pt x="19" y="96"/>
                  <a:pt x="19" y="96"/>
                  <a:pt x="18" y="96"/>
                </a:cubicBezTo>
                <a:cubicBezTo>
                  <a:pt x="18" y="96"/>
                  <a:pt x="18" y="96"/>
                  <a:pt x="17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5"/>
                  <a:pt x="15" y="95"/>
                  <a:pt x="15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15" y="95"/>
                  <a:pt x="15" y="95"/>
                  <a:pt x="14" y="95"/>
                </a:cubicBezTo>
                <a:cubicBezTo>
                  <a:pt x="14" y="94"/>
                  <a:pt x="14" y="94"/>
                  <a:pt x="13" y="94"/>
                </a:cubicBezTo>
                <a:cubicBezTo>
                  <a:pt x="13" y="93"/>
                  <a:pt x="13" y="93"/>
                  <a:pt x="13" y="93"/>
                </a:cubicBezTo>
                <a:cubicBezTo>
                  <a:pt x="12" y="92"/>
                  <a:pt x="12" y="92"/>
                  <a:pt x="12" y="92"/>
                </a:cubicBezTo>
                <a:cubicBezTo>
                  <a:pt x="12" y="92"/>
                  <a:pt x="12" y="92"/>
                  <a:pt x="12" y="91"/>
                </a:cubicBezTo>
                <a:lnTo>
                  <a:pt x="4" y="6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8"/>
          <p:cNvSpPr>
            <a:spLocks noChangeAspect="1"/>
          </p:cNvSpPr>
          <p:nvPr/>
        </p:nvSpPr>
        <p:spPr bwMode="auto">
          <a:xfrm>
            <a:off x="899592" y="3740932"/>
            <a:ext cx="708071" cy="432000"/>
          </a:xfrm>
          <a:custGeom>
            <a:avLst/>
            <a:gdLst/>
            <a:ahLst/>
            <a:cxnLst>
              <a:cxn ang="0">
                <a:pos x="233" y="100"/>
              </a:cxn>
              <a:cxn ang="0">
                <a:pos x="213" y="142"/>
              </a:cxn>
              <a:cxn ang="0">
                <a:pos x="13" y="142"/>
              </a:cxn>
              <a:cxn ang="0">
                <a:pos x="0" y="110"/>
              </a:cxn>
              <a:cxn ang="0">
                <a:pos x="35" y="67"/>
              </a:cxn>
              <a:cxn ang="0">
                <a:pos x="34" y="62"/>
              </a:cxn>
              <a:cxn ang="0">
                <a:pos x="56" y="40"/>
              </a:cxn>
              <a:cxn ang="0">
                <a:pos x="65" y="42"/>
              </a:cxn>
              <a:cxn ang="0">
                <a:pos x="124" y="0"/>
              </a:cxn>
              <a:cxn ang="0">
                <a:pos x="178" y="32"/>
              </a:cxn>
              <a:cxn ang="0">
                <a:pos x="178" y="32"/>
              </a:cxn>
              <a:cxn ang="0">
                <a:pos x="121" y="64"/>
              </a:cxn>
              <a:cxn ang="0">
                <a:pos x="104" y="60"/>
              </a:cxn>
              <a:cxn ang="0">
                <a:pos x="69" y="83"/>
              </a:cxn>
              <a:cxn ang="0">
                <a:pos x="72" y="91"/>
              </a:cxn>
              <a:cxn ang="0">
                <a:pos x="82" y="88"/>
              </a:cxn>
              <a:cxn ang="0">
                <a:pos x="104" y="72"/>
              </a:cxn>
              <a:cxn ang="0">
                <a:pos x="127" y="89"/>
              </a:cxn>
              <a:cxn ang="0">
                <a:pos x="133" y="93"/>
              </a:cxn>
              <a:cxn ang="0">
                <a:pos x="135" y="93"/>
              </a:cxn>
              <a:cxn ang="0">
                <a:pos x="139" y="85"/>
              </a:cxn>
              <a:cxn ang="0">
                <a:pos x="131" y="71"/>
              </a:cxn>
              <a:cxn ang="0">
                <a:pos x="178" y="45"/>
              </a:cxn>
              <a:cxn ang="0">
                <a:pos x="183" y="45"/>
              </a:cxn>
              <a:cxn ang="0">
                <a:pos x="233" y="100"/>
              </a:cxn>
            </a:cxnLst>
            <a:rect l="0" t="0" r="r" b="b"/>
            <a:pathLst>
              <a:path w="233" h="142">
                <a:moveTo>
                  <a:pt x="233" y="100"/>
                </a:moveTo>
                <a:cubicBezTo>
                  <a:pt x="233" y="117"/>
                  <a:pt x="225" y="132"/>
                  <a:pt x="213" y="142"/>
                </a:cubicBezTo>
                <a:cubicBezTo>
                  <a:pt x="13" y="142"/>
                  <a:pt x="13" y="142"/>
                  <a:pt x="13" y="142"/>
                </a:cubicBezTo>
                <a:cubicBezTo>
                  <a:pt x="5" y="134"/>
                  <a:pt x="0" y="123"/>
                  <a:pt x="0" y="110"/>
                </a:cubicBezTo>
                <a:cubicBezTo>
                  <a:pt x="0" y="89"/>
                  <a:pt x="15" y="72"/>
                  <a:pt x="35" y="67"/>
                </a:cubicBezTo>
                <a:cubicBezTo>
                  <a:pt x="34" y="66"/>
                  <a:pt x="34" y="64"/>
                  <a:pt x="34" y="62"/>
                </a:cubicBezTo>
                <a:cubicBezTo>
                  <a:pt x="34" y="50"/>
                  <a:pt x="44" y="40"/>
                  <a:pt x="56" y="40"/>
                </a:cubicBezTo>
                <a:cubicBezTo>
                  <a:pt x="59" y="40"/>
                  <a:pt x="62" y="41"/>
                  <a:pt x="65" y="42"/>
                </a:cubicBezTo>
                <a:cubicBezTo>
                  <a:pt x="74" y="18"/>
                  <a:pt x="97" y="0"/>
                  <a:pt x="124" y="0"/>
                </a:cubicBezTo>
                <a:cubicBezTo>
                  <a:pt x="147" y="0"/>
                  <a:pt x="168" y="13"/>
                  <a:pt x="178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55" y="32"/>
                  <a:pt x="133" y="44"/>
                  <a:pt x="121" y="64"/>
                </a:cubicBezTo>
                <a:cubicBezTo>
                  <a:pt x="116" y="61"/>
                  <a:pt x="110" y="60"/>
                  <a:pt x="104" y="60"/>
                </a:cubicBezTo>
                <a:cubicBezTo>
                  <a:pt x="89" y="60"/>
                  <a:pt x="75" y="69"/>
                  <a:pt x="69" y="83"/>
                </a:cubicBezTo>
                <a:cubicBezTo>
                  <a:pt x="67" y="86"/>
                  <a:pt x="69" y="90"/>
                  <a:pt x="72" y="91"/>
                </a:cubicBezTo>
                <a:cubicBezTo>
                  <a:pt x="77" y="93"/>
                  <a:pt x="80" y="91"/>
                  <a:pt x="82" y="88"/>
                </a:cubicBezTo>
                <a:cubicBezTo>
                  <a:pt x="85" y="78"/>
                  <a:pt x="94" y="72"/>
                  <a:pt x="104" y="72"/>
                </a:cubicBezTo>
                <a:cubicBezTo>
                  <a:pt x="115" y="72"/>
                  <a:pt x="124" y="79"/>
                  <a:pt x="127" y="89"/>
                </a:cubicBezTo>
                <a:cubicBezTo>
                  <a:pt x="128" y="91"/>
                  <a:pt x="131" y="93"/>
                  <a:pt x="133" y="93"/>
                </a:cubicBezTo>
                <a:cubicBezTo>
                  <a:pt x="134" y="93"/>
                  <a:pt x="135" y="93"/>
                  <a:pt x="135" y="93"/>
                </a:cubicBezTo>
                <a:cubicBezTo>
                  <a:pt x="139" y="92"/>
                  <a:pt x="140" y="88"/>
                  <a:pt x="139" y="85"/>
                </a:cubicBezTo>
                <a:cubicBezTo>
                  <a:pt x="138" y="80"/>
                  <a:pt x="135" y="75"/>
                  <a:pt x="131" y="71"/>
                </a:cubicBezTo>
                <a:cubicBezTo>
                  <a:pt x="141" y="55"/>
                  <a:pt x="159" y="45"/>
                  <a:pt x="178" y="45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211" y="48"/>
                  <a:pt x="233" y="71"/>
                  <a:pt x="233" y="1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5"/>
          <p:cNvSpPr>
            <a:spLocks noChangeAspect="1" noEditPoints="1"/>
          </p:cNvSpPr>
          <p:nvPr/>
        </p:nvSpPr>
        <p:spPr bwMode="auto">
          <a:xfrm>
            <a:off x="976114" y="4758584"/>
            <a:ext cx="605251" cy="540000"/>
          </a:xfrm>
          <a:custGeom>
            <a:avLst/>
            <a:gdLst/>
            <a:ahLst/>
            <a:cxnLst>
              <a:cxn ang="0">
                <a:pos x="206" y="151"/>
              </a:cxn>
              <a:cxn ang="0">
                <a:pos x="200" y="60"/>
              </a:cxn>
              <a:cxn ang="0">
                <a:pos x="179" y="67"/>
              </a:cxn>
              <a:cxn ang="0">
                <a:pos x="185" y="157"/>
              </a:cxn>
              <a:cxn ang="0">
                <a:pos x="147" y="157"/>
              </a:cxn>
              <a:cxn ang="0">
                <a:pos x="153" y="67"/>
              </a:cxn>
              <a:cxn ang="0">
                <a:pos x="133" y="60"/>
              </a:cxn>
              <a:cxn ang="0">
                <a:pos x="126" y="151"/>
              </a:cxn>
              <a:cxn ang="0">
                <a:pos x="147" y="157"/>
              </a:cxn>
              <a:cxn ang="0">
                <a:pos x="6" y="189"/>
              </a:cxn>
              <a:cxn ang="0">
                <a:pos x="6" y="202"/>
              </a:cxn>
              <a:cxn ang="0">
                <a:pos x="227" y="195"/>
              </a:cxn>
              <a:cxn ang="0">
                <a:pos x="114" y="15"/>
              </a:cxn>
              <a:cxn ang="0">
                <a:pos x="114" y="38"/>
              </a:cxn>
              <a:cxn ang="0">
                <a:pos x="114" y="15"/>
              </a:cxn>
              <a:cxn ang="0">
                <a:pos x="114" y="51"/>
              </a:cxn>
              <a:cxn ang="0">
                <a:pos x="217" y="51"/>
              </a:cxn>
              <a:cxn ang="0">
                <a:pos x="224" y="44"/>
              </a:cxn>
              <a:cxn ang="0">
                <a:pos x="116" y="0"/>
              </a:cxn>
              <a:cxn ang="0">
                <a:pos x="115" y="0"/>
              </a:cxn>
              <a:cxn ang="0">
                <a:pos x="114" y="0"/>
              </a:cxn>
              <a:cxn ang="0">
                <a:pos x="112" y="0"/>
              </a:cxn>
              <a:cxn ang="0">
                <a:pos x="111" y="0"/>
              </a:cxn>
              <a:cxn ang="0">
                <a:pos x="8" y="39"/>
              </a:cxn>
              <a:cxn ang="0">
                <a:pos x="10" y="51"/>
              </a:cxn>
              <a:cxn ang="0">
                <a:pos x="101" y="151"/>
              </a:cxn>
              <a:cxn ang="0">
                <a:pos x="94" y="60"/>
              </a:cxn>
              <a:cxn ang="0">
                <a:pos x="74" y="67"/>
              </a:cxn>
              <a:cxn ang="0">
                <a:pos x="80" y="157"/>
              </a:cxn>
              <a:cxn ang="0">
                <a:pos x="19" y="173"/>
              </a:cxn>
              <a:cxn ang="0">
                <a:pos x="202" y="180"/>
              </a:cxn>
              <a:cxn ang="0">
                <a:pos x="202" y="167"/>
              </a:cxn>
              <a:cxn ang="0">
                <a:pos x="19" y="173"/>
              </a:cxn>
              <a:cxn ang="0">
                <a:pos x="48" y="151"/>
              </a:cxn>
              <a:cxn ang="0">
                <a:pos x="42" y="60"/>
              </a:cxn>
              <a:cxn ang="0">
                <a:pos x="21" y="67"/>
              </a:cxn>
              <a:cxn ang="0">
                <a:pos x="27" y="157"/>
              </a:cxn>
            </a:cxnLst>
            <a:rect l="0" t="0" r="r" b="b"/>
            <a:pathLst>
              <a:path w="227" h="202">
                <a:moveTo>
                  <a:pt x="200" y="157"/>
                </a:moveTo>
                <a:cubicBezTo>
                  <a:pt x="203" y="157"/>
                  <a:pt x="206" y="155"/>
                  <a:pt x="206" y="151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3"/>
                  <a:pt x="203" y="60"/>
                  <a:pt x="200" y="60"/>
                </a:cubicBezTo>
                <a:cubicBezTo>
                  <a:pt x="185" y="60"/>
                  <a:pt x="185" y="60"/>
                  <a:pt x="185" y="60"/>
                </a:cubicBezTo>
                <a:cubicBezTo>
                  <a:pt x="182" y="60"/>
                  <a:pt x="179" y="63"/>
                  <a:pt x="179" y="67"/>
                </a:cubicBezTo>
                <a:cubicBezTo>
                  <a:pt x="179" y="151"/>
                  <a:pt x="179" y="151"/>
                  <a:pt x="179" y="151"/>
                </a:cubicBezTo>
                <a:cubicBezTo>
                  <a:pt x="179" y="155"/>
                  <a:pt x="182" y="157"/>
                  <a:pt x="185" y="157"/>
                </a:cubicBezTo>
                <a:lnTo>
                  <a:pt x="200" y="157"/>
                </a:lnTo>
                <a:close/>
                <a:moveTo>
                  <a:pt x="147" y="157"/>
                </a:moveTo>
                <a:cubicBezTo>
                  <a:pt x="151" y="157"/>
                  <a:pt x="153" y="155"/>
                  <a:pt x="153" y="151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3"/>
                  <a:pt x="151" y="60"/>
                  <a:pt x="147" y="6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9" y="60"/>
                  <a:pt x="126" y="63"/>
                  <a:pt x="126" y="67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5"/>
                  <a:pt x="129" y="157"/>
                  <a:pt x="133" y="157"/>
                </a:cubicBezTo>
                <a:lnTo>
                  <a:pt x="147" y="157"/>
                </a:lnTo>
                <a:close/>
                <a:moveTo>
                  <a:pt x="221" y="189"/>
                </a:moveTo>
                <a:cubicBezTo>
                  <a:pt x="6" y="189"/>
                  <a:pt x="6" y="189"/>
                  <a:pt x="6" y="189"/>
                </a:cubicBezTo>
                <a:cubicBezTo>
                  <a:pt x="2" y="189"/>
                  <a:pt x="0" y="192"/>
                  <a:pt x="0" y="195"/>
                </a:cubicBezTo>
                <a:cubicBezTo>
                  <a:pt x="0" y="199"/>
                  <a:pt x="2" y="202"/>
                  <a:pt x="6" y="202"/>
                </a:cubicBezTo>
                <a:cubicBezTo>
                  <a:pt x="221" y="202"/>
                  <a:pt x="221" y="202"/>
                  <a:pt x="221" y="202"/>
                </a:cubicBezTo>
                <a:cubicBezTo>
                  <a:pt x="225" y="202"/>
                  <a:pt x="227" y="199"/>
                  <a:pt x="227" y="195"/>
                </a:cubicBezTo>
                <a:cubicBezTo>
                  <a:pt x="227" y="192"/>
                  <a:pt x="225" y="189"/>
                  <a:pt x="221" y="189"/>
                </a:cubicBezTo>
                <a:close/>
                <a:moveTo>
                  <a:pt x="114" y="15"/>
                </a:moveTo>
                <a:cubicBezTo>
                  <a:pt x="120" y="15"/>
                  <a:pt x="125" y="20"/>
                  <a:pt x="125" y="27"/>
                </a:cubicBezTo>
                <a:cubicBezTo>
                  <a:pt x="125" y="33"/>
                  <a:pt x="120" y="38"/>
                  <a:pt x="114" y="38"/>
                </a:cubicBezTo>
                <a:cubicBezTo>
                  <a:pt x="107" y="38"/>
                  <a:pt x="102" y="33"/>
                  <a:pt x="102" y="27"/>
                </a:cubicBezTo>
                <a:cubicBezTo>
                  <a:pt x="102" y="20"/>
                  <a:pt x="107" y="15"/>
                  <a:pt x="114" y="15"/>
                </a:cubicBezTo>
                <a:close/>
                <a:moveTo>
                  <a:pt x="10" y="51"/>
                </a:moveTo>
                <a:cubicBezTo>
                  <a:pt x="114" y="51"/>
                  <a:pt x="114" y="51"/>
                  <a:pt x="114" y="51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217" y="51"/>
                  <a:pt x="217" y="51"/>
                  <a:pt x="217" y="51"/>
                </a:cubicBezTo>
                <a:cubicBezTo>
                  <a:pt x="217" y="51"/>
                  <a:pt x="217" y="51"/>
                  <a:pt x="217" y="51"/>
                </a:cubicBezTo>
                <a:cubicBezTo>
                  <a:pt x="221" y="51"/>
                  <a:pt x="224" y="48"/>
                  <a:pt x="224" y="44"/>
                </a:cubicBezTo>
                <a:cubicBezTo>
                  <a:pt x="224" y="42"/>
                  <a:pt x="222" y="39"/>
                  <a:pt x="219" y="38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cubicBezTo>
                  <a:pt x="115" y="0"/>
                  <a:pt x="115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0"/>
                  <a:pt x="3" y="43"/>
                  <a:pt x="3" y="46"/>
                </a:cubicBezTo>
                <a:cubicBezTo>
                  <a:pt x="4" y="49"/>
                  <a:pt x="7" y="51"/>
                  <a:pt x="10" y="51"/>
                </a:cubicBezTo>
                <a:close/>
                <a:moveTo>
                  <a:pt x="94" y="157"/>
                </a:moveTo>
                <a:cubicBezTo>
                  <a:pt x="98" y="157"/>
                  <a:pt x="101" y="155"/>
                  <a:pt x="101" y="15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3"/>
                  <a:pt x="98" y="60"/>
                  <a:pt x="94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7" y="60"/>
                  <a:pt x="74" y="63"/>
                  <a:pt x="74" y="67"/>
                </a:cubicBezTo>
                <a:cubicBezTo>
                  <a:pt x="74" y="151"/>
                  <a:pt x="74" y="151"/>
                  <a:pt x="74" y="151"/>
                </a:cubicBezTo>
                <a:cubicBezTo>
                  <a:pt x="74" y="155"/>
                  <a:pt x="77" y="157"/>
                  <a:pt x="80" y="157"/>
                </a:cubicBezTo>
                <a:lnTo>
                  <a:pt x="94" y="157"/>
                </a:lnTo>
                <a:close/>
                <a:moveTo>
                  <a:pt x="19" y="173"/>
                </a:moveTo>
                <a:cubicBezTo>
                  <a:pt x="19" y="177"/>
                  <a:pt x="22" y="180"/>
                  <a:pt x="25" y="180"/>
                </a:cubicBezTo>
                <a:cubicBezTo>
                  <a:pt x="202" y="180"/>
                  <a:pt x="202" y="180"/>
                  <a:pt x="202" y="180"/>
                </a:cubicBezTo>
                <a:cubicBezTo>
                  <a:pt x="205" y="180"/>
                  <a:pt x="208" y="177"/>
                  <a:pt x="208" y="173"/>
                </a:cubicBezTo>
                <a:cubicBezTo>
                  <a:pt x="208" y="169"/>
                  <a:pt x="205" y="167"/>
                  <a:pt x="202" y="167"/>
                </a:cubicBezTo>
                <a:cubicBezTo>
                  <a:pt x="25" y="167"/>
                  <a:pt x="25" y="167"/>
                  <a:pt x="25" y="167"/>
                </a:cubicBezTo>
                <a:cubicBezTo>
                  <a:pt x="22" y="167"/>
                  <a:pt x="19" y="169"/>
                  <a:pt x="19" y="173"/>
                </a:cubicBezTo>
                <a:close/>
                <a:moveTo>
                  <a:pt x="42" y="157"/>
                </a:moveTo>
                <a:cubicBezTo>
                  <a:pt x="45" y="157"/>
                  <a:pt x="48" y="155"/>
                  <a:pt x="48" y="151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3"/>
                  <a:pt x="45" y="60"/>
                  <a:pt x="42" y="60"/>
                </a:cubicBezTo>
                <a:cubicBezTo>
                  <a:pt x="27" y="60"/>
                  <a:pt x="27" y="60"/>
                  <a:pt x="27" y="60"/>
                </a:cubicBezTo>
                <a:cubicBezTo>
                  <a:pt x="24" y="60"/>
                  <a:pt x="21" y="63"/>
                  <a:pt x="21" y="67"/>
                </a:cubicBezTo>
                <a:cubicBezTo>
                  <a:pt x="21" y="151"/>
                  <a:pt x="21" y="151"/>
                  <a:pt x="21" y="151"/>
                </a:cubicBezTo>
                <a:cubicBezTo>
                  <a:pt x="21" y="155"/>
                  <a:pt x="24" y="157"/>
                  <a:pt x="27" y="157"/>
                </a:cubicBezTo>
                <a:lnTo>
                  <a:pt x="42" y="15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 bwMode="ltGray">
          <a:xfrm>
            <a:off x="5013630" y="5634250"/>
            <a:ext cx="3664227" cy="673302"/>
          </a:xfrm>
          <a:prstGeom prst="rect">
            <a:avLst/>
          </a:prstGeom>
          <a:solidFill>
            <a:srgbClr val="EB8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536575"/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Cláusulas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contratuais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com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prestadores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de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serviço</a:t>
            </a:r>
            <a:endParaRPr lang="en-GB" sz="1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ltGray">
          <a:xfrm>
            <a:off x="5782019" y="4751289"/>
            <a:ext cx="2895838" cy="673302"/>
          </a:xfrm>
          <a:prstGeom prst="rect">
            <a:avLst/>
          </a:prstGeom>
          <a:solidFill>
            <a:srgbClr val="DC6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36000" rtlCol="0" anchor="ctr" anchorCtr="0"/>
          <a:lstStyle/>
          <a:p>
            <a:pPr marL="536575"/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Monitorização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sobre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prestadores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de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serviço</a:t>
            </a:r>
            <a:endParaRPr lang="en-GB" sz="14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ltGray">
          <a:xfrm>
            <a:off x="5782019" y="3690529"/>
            <a:ext cx="2895838" cy="673302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 anchorCtr="0"/>
          <a:lstStyle/>
          <a:p>
            <a:pPr marL="720725"/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Real-time assurance</a:t>
            </a:r>
            <a:endParaRPr lang="en-GB" sz="14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ltGray">
          <a:xfrm>
            <a:off x="5782019" y="2667869"/>
            <a:ext cx="2895838" cy="673302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444500"/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Controlos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sobre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a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implementação</a:t>
            </a:r>
            <a:endParaRPr lang="en-GB" sz="14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ltGray">
          <a:xfrm>
            <a:off x="5091720" y="1746809"/>
            <a:ext cx="3586137" cy="673302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360363"/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Alinhamento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com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estratégia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e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objectivos</a:t>
            </a:r>
            <a:r>
              <a:rPr lang="en-GB" sz="1400" b="1" i="1" dirty="0" smtClean="0">
                <a:solidFill>
                  <a:schemeClr val="bg1"/>
                </a:solidFill>
                <a:latin typeface="Georgia" pitchFamily="18" charset="0"/>
              </a:rPr>
              <a:t> de </a:t>
            </a:r>
            <a:r>
              <a:rPr lang="en-GB" sz="1400" b="1" i="1" dirty="0" err="1" smtClean="0">
                <a:solidFill>
                  <a:schemeClr val="bg1"/>
                </a:solidFill>
                <a:latin typeface="Georgia" pitchFamily="18" charset="0"/>
              </a:rPr>
              <a:t>negócio</a:t>
            </a:r>
            <a:endParaRPr lang="en-GB" sz="14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0" b="99385" l="55292" r="99088">
                        <a14:foregroundMark x1="66241" y1="1844" x2="69891" y2="10656"/>
                        <a14:foregroundMark x1="81569" y1="19057" x2="86496" y2="24795"/>
                        <a14:foregroundMark x1="76277" y1="19672" x2="76277" y2="19672"/>
                        <a14:foregroundMark x1="75547" y1="21516" x2="79562" y2="23566"/>
                        <a14:foregroundMark x1="74088" y1="18238" x2="77920" y2="22131"/>
                        <a14:foregroundMark x1="78102" y1="11680" x2="78102" y2="11680"/>
                        <a14:foregroundMark x1="76825" y1="15164" x2="75730" y2="15779"/>
                        <a14:foregroundMark x1="64416" y1="14959" x2="66606" y2="17213"/>
                        <a14:foregroundMark x1="84489" y1="37500" x2="86314" y2="43443"/>
                        <a14:foregroundMark x1="83577" y1="48770" x2="86131" y2="56352"/>
                        <a14:foregroundMark x1="97628" y1="45902" x2="99088" y2="47746"/>
                        <a14:foregroundMark x1="85036" y1="60041" x2="84672" y2="73361"/>
                        <a14:foregroundMark x1="92883" y1="72746" x2="94343" y2="72746"/>
                        <a14:foregroundMark x1="81387" y1="74180" x2="69708" y2="84836"/>
                        <a14:foregroundMark x1="72628" y1="95697" x2="72080" y2="99385"/>
                        <a14:foregroundMark x1="83212" y1="65164" x2="79380" y2="68648"/>
                        <a14:foregroundMark x1="81204" y1="80123" x2="87956" y2="82172"/>
                        <a14:foregroundMark x1="86679" y1="55943" x2="85401" y2="6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/>
          <a:stretch/>
        </p:blipFill>
        <p:spPr>
          <a:xfrm>
            <a:off x="4203824" y="1712206"/>
            <a:ext cx="2297378" cy="4651963"/>
          </a:xfrm>
          <a:prstGeom prst="rect">
            <a:avLst/>
          </a:prstGeom>
        </p:spPr>
      </p:pic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</p:spPr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31" name="Date Placeholder 6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</p:spPr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1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5" grpId="0" animBg="1"/>
      <p:bldP spid="46" grpId="0" animBg="1"/>
      <p:bldP spid="4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O papel do auditor interno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36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0" name="Rounded Rectangle 14"/>
          <p:cNvSpPr/>
          <p:nvPr/>
        </p:nvSpPr>
        <p:spPr bwMode="ltGray">
          <a:xfrm>
            <a:off x="1187624" y="2348880"/>
            <a:ext cx="6588224" cy="2510651"/>
          </a:xfrm>
          <a:custGeom>
            <a:avLst/>
            <a:gdLst>
              <a:gd name="connsiteX0" fmla="*/ 0 w 5976664"/>
              <a:gd name="connsiteY0" fmla="*/ 764176 h 1528352"/>
              <a:gd name="connsiteX1" fmla="*/ 764176 w 5976664"/>
              <a:gd name="connsiteY1" fmla="*/ 0 h 1528352"/>
              <a:gd name="connsiteX2" fmla="*/ 5212488 w 5976664"/>
              <a:gd name="connsiteY2" fmla="*/ 0 h 1528352"/>
              <a:gd name="connsiteX3" fmla="*/ 5976664 w 5976664"/>
              <a:gd name="connsiteY3" fmla="*/ 764176 h 1528352"/>
              <a:gd name="connsiteX4" fmla="*/ 5976664 w 5976664"/>
              <a:gd name="connsiteY4" fmla="*/ 764176 h 1528352"/>
              <a:gd name="connsiteX5" fmla="*/ 5212488 w 5976664"/>
              <a:gd name="connsiteY5" fmla="*/ 1528352 h 1528352"/>
              <a:gd name="connsiteX6" fmla="*/ 764176 w 5976664"/>
              <a:gd name="connsiteY6" fmla="*/ 1528352 h 1528352"/>
              <a:gd name="connsiteX7" fmla="*/ 0 w 5976664"/>
              <a:gd name="connsiteY7" fmla="*/ 764176 h 1528352"/>
              <a:gd name="connsiteX0" fmla="*/ 32888 w 6009552"/>
              <a:gd name="connsiteY0" fmla="*/ 764176 h 1528352"/>
              <a:gd name="connsiteX1" fmla="*/ 797064 w 6009552"/>
              <a:gd name="connsiteY1" fmla="*/ 0 h 1528352"/>
              <a:gd name="connsiteX2" fmla="*/ 5245376 w 6009552"/>
              <a:gd name="connsiteY2" fmla="*/ 0 h 1528352"/>
              <a:gd name="connsiteX3" fmla="*/ 6009552 w 6009552"/>
              <a:gd name="connsiteY3" fmla="*/ 764176 h 1528352"/>
              <a:gd name="connsiteX4" fmla="*/ 6009552 w 6009552"/>
              <a:gd name="connsiteY4" fmla="*/ 764176 h 1528352"/>
              <a:gd name="connsiteX5" fmla="*/ 5245376 w 6009552"/>
              <a:gd name="connsiteY5" fmla="*/ 1528352 h 1528352"/>
              <a:gd name="connsiteX6" fmla="*/ 797064 w 6009552"/>
              <a:gd name="connsiteY6" fmla="*/ 1528352 h 1528352"/>
              <a:gd name="connsiteX7" fmla="*/ 204623 w 6009552"/>
              <a:gd name="connsiteY7" fmla="*/ 1269286 h 1528352"/>
              <a:gd name="connsiteX8" fmla="*/ 32888 w 6009552"/>
              <a:gd name="connsiteY8" fmla="*/ 764176 h 1528352"/>
              <a:gd name="connsiteX0" fmla="*/ 90078 w 6066742"/>
              <a:gd name="connsiteY0" fmla="*/ 764176 h 2117437"/>
              <a:gd name="connsiteX1" fmla="*/ 854254 w 6066742"/>
              <a:gd name="connsiteY1" fmla="*/ 0 h 2117437"/>
              <a:gd name="connsiteX2" fmla="*/ 5302566 w 6066742"/>
              <a:gd name="connsiteY2" fmla="*/ 0 h 2117437"/>
              <a:gd name="connsiteX3" fmla="*/ 6066742 w 6066742"/>
              <a:gd name="connsiteY3" fmla="*/ 764176 h 2117437"/>
              <a:gd name="connsiteX4" fmla="*/ 6066742 w 6066742"/>
              <a:gd name="connsiteY4" fmla="*/ 764176 h 2117437"/>
              <a:gd name="connsiteX5" fmla="*/ 5302566 w 6066742"/>
              <a:gd name="connsiteY5" fmla="*/ 1528352 h 2117437"/>
              <a:gd name="connsiteX6" fmla="*/ 854254 w 6066742"/>
              <a:gd name="connsiteY6" fmla="*/ 1528352 h 2117437"/>
              <a:gd name="connsiteX7" fmla="*/ 99972 w 6066742"/>
              <a:gd name="connsiteY7" fmla="*/ 2102766 h 2117437"/>
              <a:gd name="connsiteX8" fmla="*/ 90078 w 6066742"/>
              <a:gd name="connsiteY8" fmla="*/ 764176 h 2117437"/>
              <a:gd name="connsiteX0" fmla="*/ 0 w 5976664"/>
              <a:gd name="connsiteY0" fmla="*/ 764176 h 2117437"/>
              <a:gd name="connsiteX1" fmla="*/ 764176 w 5976664"/>
              <a:gd name="connsiteY1" fmla="*/ 0 h 2117437"/>
              <a:gd name="connsiteX2" fmla="*/ 5212488 w 5976664"/>
              <a:gd name="connsiteY2" fmla="*/ 0 h 2117437"/>
              <a:gd name="connsiteX3" fmla="*/ 5976664 w 5976664"/>
              <a:gd name="connsiteY3" fmla="*/ 764176 h 2117437"/>
              <a:gd name="connsiteX4" fmla="*/ 5976664 w 5976664"/>
              <a:gd name="connsiteY4" fmla="*/ 764176 h 2117437"/>
              <a:gd name="connsiteX5" fmla="*/ 5212488 w 5976664"/>
              <a:gd name="connsiteY5" fmla="*/ 1528352 h 2117437"/>
              <a:gd name="connsiteX6" fmla="*/ 764176 w 5976664"/>
              <a:gd name="connsiteY6" fmla="*/ 1528352 h 2117437"/>
              <a:gd name="connsiteX7" fmla="*/ 9894 w 5976664"/>
              <a:gd name="connsiteY7" fmla="*/ 2102766 h 2117437"/>
              <a:gd name="connsiteX8" fmla="*/ 0 w 5976664"/>
              <a:gd name="connsiteY8" fmla="*/ 764176 h 2117437"/>
              <a:gd name="connsiteX0" fmla="*/ 0 w 5976664"/>
              <a:gd name="connsiteY0" fmla="*/ 764176 h 2102766"/>
              <a:gd name="connsiteX1" fmla="*/ 764176 w 5976664"/>
              <a:gd name="connsiteY1" fmla="*/ 0 h 2102766"/>
              <a:gd name="connsiteX2" fmla="*/ 5212488 w 5976664"/>
              <a:gd name="connsiteY2" fmla="*/ 0 h 2102766"/>
              <a:gd name="connsiteX3" fmla="*/ 5976664 w 5976664"/>
              <a:gd name="connsiteY3" fmla="*/ 764176 h 2102766"/>
              <a:gd name="connsiteX4" fmla="*/ 5976664 w 5976664"/>
              <a:gd name="connsiteY4" fmla="*/ 764176 h 2102766"/>
              <a:gd name="connsiteX5" fmla="*/ 5212488 w 5976664"/>
              <a:gd name="connsiteY5" fmla="*/ 1528352 h 2102766"/>
              <a:gd name="connsiteX6" fmla="*/ 764176 w 5976664"/>
              <a:gd name="connsiteY6" fmla="*/ 1528352 h 2102766"/>
              <a:gd name="connsiteX7" fmla="*/ 9894 w 5976664"/>
              <a:gd name="connsiteY7" fmla="*/ 2102766 h 2102766"/>
              <a:gd name="connsiteX8" fmla="*/ 0 w 5976664"/>
              <a:gd name="connsiteY8" fmla="*/ 764176 h 2102766"/>
              <a:gd name="connsiteX0" fmla="*/ 0 w 5976664"/>
              <a:gd name="connsiteY0" fmla="*/ 764176 h 2102766"/>
              <a:gd name="connsiteX1" fmla="*/ 764176 w 5976664"/>
              <a:gd name="connsiteY1" fmla="*/ 0 h 2102766"/>
              <a:gd name="connsiteX2" fmla="*/ 5212488 w 5976664"/>
              <a:gd name="connsiteY2" fmla="*/ 0 h 2102766"/>
              <a:gd name="connsiteX3" fmla="*/ 5976664 w 5976664"/>
              <a:gd name="connsiteY3" fmla="*/ 764176 h 2102766"/>
              <a:gd name="connsiteX4" fmla="*/ 5976664 w 5976664"/>
              <a:gd name="connsiteY4" fmla="*/ 764176 h 2102766"/>
              <a:gd name="connsiteX5" fmla="*/ 5212488 w 5976664"/>
              <a:gd name="connsiteY5" fmla="*/ 1528352 h 2102766"/>
              <a:gd name="connsiteX6" fmla="*/ 764176 w 5976664"/>
              <a:gd name="connsiteY6" fmla="*/ 1528352 h 2102766"/>
              <a:gd name="connsiteX7" fmla="*/ 9894 w 5976664"/>
              <a:gd name="connsiteY7" fmla="*/ 2102766 h 2102766"/>
              <a:gd name="connsiteX8" fmla="*/ 0 w 5976664"/>
              <a:gd name="connsiteY8" fmla="*/ 764176 h 2102766"/>
              <a:gd name="connsiteX0" fmla="*/ 1001 w 5977665"/>
              <a:gd name="connsiteY0" fmla="*/ 764176 h 2102766"/>
              <a:gd name="connsiteX1" fmla="*/ 765177 w 5977665"/>
              <a:gd name="connsiteY1" fmla="*/ 0 h 2102766"/>
              <a:gd name="connsiteX2" fmla="*/ 5213489 w 5977665"/>
              <a:gd name="connsiteY2" fmla="*/ 0 h 2102766"/>
              <a:gd name="connsiteX3" fmla="*/ 5977665 w 5977665"/>
              <a:gd name="connsiteY3" fmla="*/ 764176 h 2102766"/>
              <a:gd name="connsiteX4" fmla="*/ 5977665 w 5977665"/>
              <a:gd name="connsiteY4" fmla="*/ 764176 h 2102766"/>
              <a:gd name="connsiteX5" fmla="*/ 5213489 w 5977665"/>
              <a:gd name="connsiteY5" fmla="*/ 1528352 h 2102766"/>
              <a:gd name="connsiteX6" fmla="*/ 765177 w 5977665"/>
              <a:gd name="connsiteY6" fmla="*/ 1528352 h 2102766"/>
              <a:gd name="connsiteX7" fmla="*/ 10895 w 5977665"/>
              <a:gd name="connsiteY7" fmla="*/ 2102766 h 2102766"/>
              <a:gd name="connsiteX8" fmla="*/ 1001 w 5977665"/>
              <a:gd name="connsiteY8" fmla="*/ 764176 h 2102766"/>
              <a:gd name="connsiteX0" fmla="*/ 54863 w 6031527"/>
              <a:gd name="connsiteY0" fmla="*/ 764176 h 2148010"/>
              <a:gd name="connsiteX1" fmla="*/ 819039 w 6031527"/>
              <a:gd name="connsiteY1" fmla="*/ 0 h 2148010"/>
              <a:gd name="connsiteX2" fmla="*/ 5267351 w 6031527"/>
              <a:gd name="connsiteY2" fmla="*/ 0 h 2148010"/>
              <a:gd name="connsiteX3" fmla="*/ 6031527 w 6031527"/>
              <a:gd name="connsiteY3" fmla="*/ 764176 h 2148010"/>
              <a:gd name="connsiteX4" fmla="*/ 6031527 w 6031527"/>
              <a:gd name="connsiteY4" fmla="*/ 764176 h 2148010"/>
              <a:gd name="connsiteX5" fmla="*/ 5267351 w 6031527"/>
              <a:gd name="connsiteY5" fmla="*/ 1528352 h 2148010"/>
              <a:gd name="connsiteX6" fmla="*/ 819039 w 6031527"/>
              <a:gd name="connsiteY6" fmla="*/ 1528352 h 2148010"/>
              <a:gd name="connsiteX7" fmla="*/ 62376 w 6031527"/>
              <a:gd name="connsiteY7" fmla="*/ 2148010 h 2148010"/>
              <a:gd name="connsiteX8" fmla="*/ 54863 w 6031527"/>
              <a:gd name="connsiteY8" fmla="*/ 764176 h 2148010"/>
              <a:gd name="connsiteX0" fmla="*/ 0 w 5976664"/>
              <a:gd name="connsiteY0" fmla="*/ 764176 h 2148010"/>
              <a:gd name="connsiteX1" fmla="*/ 764176 w 5976664"/>
              <a:gd name="connsiteY1" fmla="*/ 0 h 2148010"/>
              <a:gd name="connsiteX2" fmla="*/ 5212488 w 5976664"/>
              <a:gd name="connsiteY2" fmla="*/ 0 h 2148010"/>
              <a:gd name="connsiteX3" fmla="*/ 5976664 w 5976664"/>
              <a:gd name="connsiteY3" fmla="*/ 764176 h 2148010"/>
              <a:gd name="connsiteX4" fmla="*/ 5976664 w 5976664"/>
              <a:gd name="connsiteY4" fmla="*/ 764176 h 2148010"/>
              <a:gd name="connsiteX5" fmla="*/ 5212488 w 5976664"/>
              <a:gd name="connsiteY5" fmla="*/ 1528352 h 2148010"/>
              <a:gd name="connsiteX6" fmla="*/ 764176 w 5976664"/>
              <a:gd name="connsiteY6" fmla="*/ 1528352 h 2148010"/>
              <a:gd name="connsiteX7" fmla="*/ 7513 w 5976664"/>
              <a:gd name="connsiteY7" fmla="*/ 2148010 h 2148010"/>
              <a:gd name="connsiteX8" fmla="*/ 0 w 5976664"/>
              <a:gd name="connsiteY8" fmla="*/ 764176 h 2148010"/>
              <a:gd name="connsiteX0" fmla="*/ 0 w 5976664"/>
              <a:gd name="connsiteY0" fmla="*/ 764176 h 2177610"/>
              <a:gd name="connsiteX1" fmla="*/ 764176 w 5976664"/>
              <a:gd name="connsiteY1" fmla="*/ 0 h 2177610"/>
              <a:gd name="connsiteX2" fmla="*/ 5212488 w 5976664"/>
              <a:gd name="connsiteY2" fmla="*/ 0 h 2177610"/>
              <a:gd name="connsiteX3" fmla="*/ 5976664 w 5976664"/>
              <a:gd name="connsiteY3" fmla="*/ 764176 h 2177610"/>
              <a:gd name="connsiteX4" fmla="*/ 5976664 w 5976664"/>
              <a:gd name="connsiteY4" fmla="*/ 764176 h 2177610"/>
              <a:gd name="connsiteX5" fmla="*/ 5212488 w 5976664"/>
              <a:gd name="connsiteY5" fmla="*/ 1528352 h 2177610"/>
              <a:gd name="connsiteX6" fmla="*/ 764176 w 5976664"/>
              <a:gd name="connsiteY6" fmla="*/ 1528352 h 2177610"/>
              <a:gd name="connsiteX7" fmla="*/ 7513 w 5976664"/>
              <a:gd name="connsiteY7" fmla="*/ 2148010 h 2177610"/>
              <a:gd name="connsiteX8" fmla="*/ 0 w 5976664"/>
              <a:gd name="connsiteY8" fmla="*/ 764176 h 2177610"/>
              <a:gd name="connsiteX0" fmla="*/ 13 w 5976677"/>
              <a:gd name="connsiteY0" fmla="*/ 764176 h 2177610"/>
              <a:gd name="connsiteX1" fmla="*/ 764189 w 5976677"/>
              <a:gd name="connsiteY1" fmla="*/ 0 h 2177610"/>
              <a:gd name="connsiteX2" fmla="*/ 5212501 w 5976677"/>
              <a:gd name="connsiteY2" fmla="*/ 0 h 2177610"/>
              <a:gd name="connsiteX3" fmla="*/ 5976677 w 5976677"/>
              <a:gd name="connsiteY3" fmla="*/ 764176 h 2177610"/>
              <a:gd name="connsiteX4" fmla="*/ 5976677 w 5976677"/>
              <a:gd name="connsiteY4" fmla="*/ 764176 h 2177610"/>
              <a:gd name="connsiteX5" fmla="*/ 5212501 w 5976677"/>
              <a:gd name="connsiteY5" fmla="*/ 1528352 h 2177610"/>
              <a:gd name="connsiteX6" fmla="*/ 764189 w 5976677"/>
              <a:gd name="connsiteY6" fmla="*/ 1528352 h 2177610"/>
              <a:gd name="connsiteX7" fmla="*/ 7526 w 5976677"/>
              <a:gd name="connsiteY7" fmla="*/ 2148010 h 2177610"/>
              <a:gd name="connsiteX8" fmla="*/ 13 w 5976677"/>
              <a:gd name="connsiteY8" fmla="*/ 764176 h 2177610"/>
              <a:gd name="connsiteX0" fmla="*/ 429 w 5977093"/>
              <a:gd name="connsiteY0" fmla="*/ 764176 h 2181506"/>
              <a:gd name="connsiteX1" fmla="*/ 764605 w 5977093"/>
              <a:gd name="connsiteY1" fmla="*/ 0 h 2181506"/>
              <a:gd name="connsiteX2" fmla="*/ 5212917 w 5977093"/>
              <a:gd name="connsiteY2" fmla="*/ 0 h 2181506"/>
              <a:gd name="connsiteX3" fmla="*/ 5977093 w 5977093"/>
              <a:gd name="connsiteY3" fmla="*/ 764176 h 2181506"/>
              <a:gd name="connsiteX4" fmla="*/ 5977093 w 5977093"/>
              <a:gd name="connsiteY4" fmla="*/ 764176 h 2181506"/>
              <a:gd name="connsiteX5" fmla="*/ 5212917 w 5977093"/>
              <a:gd name="connsiteY5" fmla="*/ 1528352 h 2181506"/>
              <a:gd name="connsiteX6" fmla="*/ 764605 w 5977093"/>
              <a:gd name="connsiteY6" fmla="*/ 1528352 h 2181506"/>
              <a:gd name="connsiteX7" fmla="*/ 7942 w 5977093"/>
              <a:gd name="connsiteY7" fmla="*/ 2148010 h 2181506"/>
              <a:gd name="connsiteX8" fmla="*/ 429 w 5977093"/>
              <a:gd name="connsiteY8" fmla="*/ 764176 h 2181506"/>
              <a:gd name="connsiteX0" fmla="*/ 57950 w 6034614"/>
              <a:gd name="connsiteY0" fmla="*/ 764176 h 2163221"/>
              <a:gd name="connsiteX1" fmla="*/ 822126 w 6034614"/>
              <a:gd name="connsiteY1" fmla="*/ 0 h 2163221"/>
              <a:gd name="connsiteX2" fmla="*/ 5270438 w 6034614"/>
              <a:gd name="connsiteY2" fmla="*/ 0 h 2163221"/>
              <a:gd name="connsiteX3" fmla="*/ 6034614 w 6034614"/>
              <a:gd name="connsiteY3" fmla="*/ 764176 h 2163221"/>
              <a:gd name="connsiteX4" fmla="*/ 6034614 w 6034614"/>
              <a:gd name="connsiteY4" fmla="*/ 764176 h 2163221"/>
              <a:gd name="connsiteX5" fmla="*/ 5270438 w 6034614"/>
              <a:gd name="connsiteY5" fmla="*/ 1528352 h 2163221"/>
              <a:gd name="connsiteX6" fmla="*/ 822126 w 6034614"/>
              <a:gd name="connsiteY6" fmla="*/ 1528352 h 2163221"/>
              <a:gd name="connsiteX7" fmla="*/ 63082 w 6034614"/>
              <a:gd name="connsiteY7" fmla="*/ 2128960 h 2163221"/>
              <a:gd name="connsiteX8" fmla="*/ 57950 w 6034614"/>
              <a:gd name="connsiteY8" fmla="*/ 764176 h 2163221"/>
              <a:gd name="connsiteX0" fmla="*/ 54782 w 6031446"/>
              <a:gd name="connsiteY0" fmla="*/ 764176 h 2163245"/>
              <a:gd name="connsiteX1" fmla="*/ 818958 w 6031446"/>
              <a:gd name="connsiteY1" fmla="*/ 0 h 2163245"/>
              <a:gd name="connsiteX2" fmla="*/ 5267270 w 6031446"/>
              <a:gd name="connsiteY2" fmla="*/ 0 h 2163245"/>
              <a:gd name="connsiteX3" fmla="*/ 6031446 w 6031446"/>
              <a:gd name="connsiteY3" fmla="*/ 764176 h 2163245"/>
              <a:gd name="connsiteX4" fmla="*/ 6031446 w 6031446"/>
              <a:gd name="connsiteY4" fmla="*/ 764176 h 2163245"/>
              <a:gd name="connsiteX5" fmla="*/ 5267270 w 6031446"/>
              <a:gd name="connsiteY5" fmla="*/ 1528352 h 2163245"/>
              <a:gd name="connsiteX6" fmla="*/ 818958 w 6031446"/>
              <a:gd name="connsiteY6" fmla="*/ 1528352 h 2163245"/>
              <a:gd name="connsiteX7" fmla="*/ 59914 w 6031446"/>
              <a:gd name="connsiteY7" fmla="*/ 2128960 h 2163245"/>
              <a:gd name="connsiteX8" fmla="*/ 54782 w 6031446"/>
              <a:gd name="connsiteY8" fmla="*/ 764176 h 2163245"/>
              <a:gd name="connsiteX0" fmla="*/ 0 w 5976664"/>
              <a:gd name="connsiteY0" fmla="*/ 764176 h 2163245"/>
              <a:gd name="connsiteX1" fmla="*/ 764176 w 5976664"/>
              <a:gd name="connsiteY1" fmla="*/ 0 h 2163245"/>
              <a:gd name="connsiteX2" fmla="*/ 5212488 w 5976664"/>
              <a:gd name="connsiteY2" fmla="*/ 0 h 2163245"/>
              <a:gd name="connsiteX3" fmla="*/ 5976664 w 5976664"/>
              <a:gd name="connsiteY3" fmla="*/ 764176 h 2163245"/>
              <a:gd name="connsiteX4" fmla="*/ 5976664 w 5976664"/>
              <a:gd name="connsiteY4" fmla="*/ 764176 h 2163245"/>
              <a:gd name="connsiteX5" fmla="*/ 5212488 w 5976664"/>
              <a:gd name="connsiteY5" fmla="*/ 1528352 h 2163245"/>
              <a:gd name="connsiteX6" fmla="*/ 764176 w 5976664"/>
              <a:gd name="connsiteY6" fmla="*/ 1528352 h 2163245"/>
              <a:gd name="connsiteX7" fmla="*/ 5132 w 5976664"/>
              <a:gd name="connsiteY7" fmla="*/ 2128960 h 2163245"/>
              <a:gd name="connsiteX8" fmla="*/ 0 w 5976664"/>
              <a:gd name="connsiteY8" fmla="*/ 764176 h 2163245"/>
              <a:gd name="connsiteX0" fmla="*/ 198000 w 6174664"/>
              <a:gd name="connsiteY0" fmla="*/ 764176 h 2128983"/>
              <a:gd name="connsiteX1" fmla="*/ 962176 w 6174664"/>
              <a:gd name="connsiteY1" fmla="*/ 0 h 2128983"/>
              <a:gd name="connsiteX2" fmla="*/ 5410488 w 6174664"/>
              <a:gd name="connsiteY2" fmla="*/ 0 h 2128983"/>
              <a:gd name="connsiteX3" fmla="*/ 6174664 w 6174664"/>
              <a:gd name="connsiteY3" fmla="*/ 764176 h 2128983"/>
              <a:gd name="connsiteX4" fmla="*/ 6174664 w 6174664"/>
              <a:gd name="connsiteY4" fmla="*/ 764176 h 2128983"/>
              <a:gd name="connsiteX5" fmla="*/ 5410488 w 6174664"/>
              <a:gd name="connsiteY5" fmla="*/ 1528352 h 2128983"/>
              <a:gd name="connsiteX6" fmla="*/ 962176 w 6174664"/>
              <a:gd name="connsiteY6" fmla="*/ 1528352 h 2128983"/>
              <a:gd name="connsiteX7" fmla="*/ 203132 w 6174664"/>
              <a:gd name="connsiteY7" fmla="*/ 2128960 h 2128983"/>
              <a:gd name="connsiteX8" fmla="*/ 198000 w 6174664"/>
              <a:gd name="connsiteY8" fmla="*/ 764176 h 2128983"/>
              <a:gd name="connsiteX0" fmla="*/ 198000 w 6174664"/>
              <a:gd name="connsiteY0" fmla="*/ 764176 h 2128983"/>
              <a:gd name="connsiteX1" fmla="*/ 962176 w 6174664"/>
              <a:gd name="connsiteY1" fmla="*/ 0 h 2128983"/>
              <a:gd name="connsiteX2" fmla="*/ 5410488 w 6174664"/>
              <a:gd name="connsiteY2" fmla="*/ 0 h 2128983"/>
              <a:gd name="connsiteX3" fmla="*/ 6174664 w 6174664"/>
              <a:gd name="connsiteY3" fmla="*/ 764176 h 2128983"/>
              <a:gd name="connsiteX4" fmla="*/ 6174664 w 6174664"/>
              <a:gd name="connsiteY4" fmla="*/ 764176 h 2128983"/>
              <a:gd name="connsiteX5" fmla="*/ 5410488 w 6174664"/>
              <a:gd name="connsiteY5" fmla="*/ 1528352 h 2128983"/>
              <a:gd name="connsiteX6" fmla="*/ 962176 w 6174664"/>
              <a:gd name="connsiteY6" fmla="*/ 1528352 h 2128983"/>
              <a:gd name="connsiteX7" fmla="*/ 203132 w 6174664"/>
              <a:gd name="connsiteY7" fmla="*/ 2128960 h 2128983"/>
              <a:gd name="connsiteX8" fmla="*/ 198000 w 6174664"/>
              <a:gd name="connsiteY8" fmla="*/ 764176 h 2128983"/>
              <a:gd name="connsiteX0" fmla="*/ 0 w 5976664"/>
              <a:gd name="connsiteY0" fmla="*/ 764176 h 2128960"/>
              <a:gd name="connsiteX1" fmla="*/ 764176 w 5976664"/>
              <a:gd name="connsiteY1" fmla="*/ 0 h 2128960"/>
              <a:gd name="connsiteX2" fmla="*/ 5212488 w 5976664"/>
              <a:gd name="connsiteY2" fmla="*/ 0 h 2128960"/>
              <a:gd name="connsiteX3" fmla="*/ 5976664 w 5976664"/>
              <a:gd name="connsiteY3" fmla="*/ 764176 h 2128960"/>
              <a:gd name="connsiteX4" fmla="*/ 5976664 w 5976664"/>
              <a:gd name="connsiteY4" fmla="*/ 764176 h 2128960"/>
              <a:gd name="connsiteX5" fmla="*/ 5212488 w 5976664"/>
              <a:gd name="connsiteY5" fmla="*/ 1528352 h 2128960"/>
              <a:gd name="connsiteX6" fmla="*/ 764176 w 5976664"/>
              <a:gd name="connsiteY6" fmla="*/ 1528352 h 2128960"/>
              <a:gd name="connsiteX7" fmla="*/ 5132 w 5976664"/>
              <a:gd name="connsiteY7" fmla="*/ 2128960 h 2128960"/>
              <a:gd name="connsiteX8" fmla="*/ 0 w 5976664"/>
              <a:gd name="connsiteY8" fmla="*/ 764176 h 2128960"/>
              <a:gd name="connsiteX0" fmla="*/ 149115 w 6125779"/>
              <a:gd name="connsiteY0" fmla="*/ 764176 h 2175319"/>
              <a:gd name="connsiteX1" fmla="*/ 913291 w 6125779"/>
              <a:gd name="connsiteY1" fmla="*/ 0 h 2175319"/>
              <a:gd name="connsiteX2" fmla="*/ 5361603 w 6125779"/>
              <a:gd name="connsiteY2" fmla="*/ 0 h 2175319"/>
              <a:gd name="connsiteX3" fmla="*/ 6125779 w 6125779"/>
              <a:gd name="connsiteY3" fmla="*/ 764176 h 2175319"/>
              <a:gd name="connsiteX4" fmla="*/ 6125779 w 6125779"/>
              <a:gd name="connsiteY4" fmla="*/ 764176 h 2175319"/>
              <a:gd name="connsiteX5" fmla="*/ 5361603 w 6125779"/>
              <a:gd name="connsiteY5" fmla="*/ 1528352 h 2175319"/>
              <a:gd name="connsiteX6" fmla="*/ 913291 w 6125779"/>
              <a:gd name="connsiteY6" fmla="*/ 1528352 h 2175319"/>
              <a:gd name="connsiteX7" fmla="*/ 154247 w 6125779"/>
              <a:gd name="connsiteY7" fmla="*/ 2128960 h 2175319"/>
              <a:gd name="connsiteX8" fmla="*/ 149115 w 6125779"/>
              <a:gd name="connsiteY8" fmla="*/ 764176 h 2175319"/>
              <a:gd name="connsiteX0" fmla="*/ 0 w 5976664"/>
              <a:gd name="connsiteY0" fmla="*/ 764176 h 2128960"/>
              <a:gd name="connsiteX1" fmla="*/ 764176 w 5976664"/>
              <a:gd name="connsiteY1" fmla="*/ 0 h 2128960"/>
              <a:gd name="connsiteX2" fmla="*/ 5212488 w 5976664"/>
              <a:gd name="connsiteY2" fmla="*/ 0 h 2128960"/>
              <a:gd name="connsiteX3" fmla="*/ 5976664 w 5976664"/>
              <a:gd name="connsiteY3" fmla="*/ 764176 h 2128960"/>
              <a:gd name="connsiteX4" fmla="*/ 5976664 w 5976664"/>
              <a:gd name="connsiteY4" fmla="*/ 764176 h 2128960"/>
              <a:gd name="connsiteX5" fmla="*/ 5212488 w 5976664"/>
              <a:gd name="connsiteY5" fmla="*/ 1528352 h 2128960"/>
              <a:gd name="connsiteX6" fmla="*/ 764176 w 5976664"/>
              <a:gd name="connsiteY6" fmla="*/ 1528352 h 2128960"/>
              <a:gd name="connsiteX7" fmla="*/ 5132 w 5976664"/>
              <a:gd name="connsiteY7" fmla="*/ 2128960 h 2128960"/>
              <a:gd name="connsiteX8" fmla="*/ 0 w 5976664"/>
              <a:gd name="connsiteY8" fmla="*/ 764176 h 2128960"/>
              <a:gd name="connsiteX0" fmla="*/ 0 w 5976664"/>
              <a:gd name="connsiteY0" fmla="*/ 764176 h 2128960"/>
              <a:gd name="connsiteX1" fmla="*/ 764176 w 5976664"/>
              <a:gd name="connsiteY1" fmla="*/ 0 h 2128960"/>
              <a:gd name="connsiteX2" fmla="*/ 5212488 w 5976664"/>
              <a:gd name="connsiteY2" fmla="*/ 0 h 2128960"/>
              <a:gd name="connsiteX3" fmla="*/ 5976664 w 5976664"/>
              <a:gd name="connsiteY3" fmla="*/ 764176 h 2128960"/>
              <a:gd name="connsiteX4" fmla="*/ 5976664 w 5976664"/>
              <a:gd name="connsiteY4" fmla="*/ 764176 h 2128960"/>
              <a:gd name="connsiteX5" fmla="*/ 5212488 w 5976664"/>
              <a:gd name="connsiteY5" fmla="*/ 1528352 h 2128960"/>
              <a:gd name="connsiteX6" fmla="*/ 764176 w 5976664"/>
              <a:gd name="connsiteY6" fmla="*/ 1528352 h 2128960"/>
              <a:gd name="connsiteX7" fmla="*/ 5132 w 5976664"/>
              <a:gd name="connsiteY7" fmla="*/ 2128960 h 2128960"/>
              <a:gd name="connsiteX8" fmla="*/ 0 w 5976664"/>
              <a:gd name="connsiteY8" fmla="*/ 764176 h 2128960"/>
              <a:gd name="connsiteX0" fmla="*/ 0 w 5976664"/>
              <a:gd name="connsiteY0" fmla="*/ 764176 h 2128960"/>
              <a:gd name="connsiteX1" fmla="*/ 764176 w 5976664"/>
              <a:gd name="connsiteY1" fmla="*/ 0 h 2128960"/>
              <a:gd name="connsiteX2" fmla="*/ 5212488 w 5976664"/>
              <a:gd name="connsiteY2" fmla="*/ 0 h 2128960"/>
              <a:gd name="connsiteX3" fmla="*/ 5976664 w 5976664"/>
              <a:gd name="connsiteY3" fmla="*/ 764176 h 2128960"/>
              <a:gd name="connsiteX4" fmla="*/ 5976664 w 5976664"/>
              <a:gd name="connsiteY4" fmla="*/ 764176 h 2128960"/>
              <a:gd name="connsiteX5" fmla="*/ 5212488 w 5976664"/>
              <a:gd name="connsiteY5" fmla="*/ 1528352 h 2128960"/>
              <a:gd name="connsiteX6" fmla="*/ 764176 w 5976664"/>
              <a:gd name="connsiteY6" fmla="*/ 1528352 h 2128960"/>
              <a:gd name="connsiteX7" fmla="*/ 5132 w 5976664"/>
              <a:gd name="connsiteY7" fmla="*/ 2128960 h 2128960"/>
              <a:gd name="connsiteX8" fmla="*/ 0 w 5976664"/>
              <a:gd name="connsiteY8" fmla="*/ 764176 h 2128960"/>
              <a:gd name="connsiteX0" fmla="*/ 0 w 5976664"/>
              <a:gd name="connsiteY0" fmla="*/ 764176 h 2128960"/>
              <a:gd name="connsiteX1" fmla="*/ 764176 w 5976664"/>
              <a:gd name="connsiteY1" fmla="*/ 0 h 2128960"/>
              <a:gd name="connsiteX2" fmla="*/ 5212488 w 5976664"/>
              <a:gd name="connsiteY2" fmla="*/ 0 h 2128960"/>
              <a:gd name="connsiteX3" fmla="*/ 5976664 w 5976664"/>
              <a:gd name="connsiteY3" fmla="*/ 764176 h 2128960"/>
              <a:gd name="connsiteX4" fmla="*/ 5976664 w 5976664"/>
              <a:gd name="connsiteY4" fmla="*/ 764176 h 2128960"/>
              <a:gd name="connsiteX5" fmla="*/ 5212488 w 5976664"/>
              <a:gd name="connsiteY5" fmla="*/ 1528352 h 2128960"/>
              <a:gd name="connsiteX6" fmla="*/ 764176 w 5976664"/>
              <a:gd name="connsiteY6" fmla="*/ 1528352 h 2128960"/>
              <a:gd name="connsiteX7" fmla="*/ 5132 w 5976664"/>
              <a:gd name="connsiteY7" fmla="*/ 2128960 h 2128960"/>
              <a:gd name="connsiteX8" fmla="*/ 0 w 5976664"/>
              <a:gd name="connsiteY8" fmla="*/ 764176 h 2128960"/>
              <a:gd name="connsiteX0" fmla="*/ 0 w 5976664"/>
              <a:gd name="connsiteY0" fmla="*/ 764176 h 2128960"/>
              <a:gd name="connsiteX1" fmla="*/ 764176 w 5976664"/>
              <a:gd name="connsiteY1" fmla="*/ 0 h 2128960"/>
              <a:gd name="connsiteX2" fmla="*/ 5212488 w 5976664"/>
              <a:gd name="connsiteY2" fmla="*/ 0 h 2128960"/>
              <a:gd name="connsiteX3" fmla="*/ 5976664 w 5976664"/>
              <a:gd name="connsiteY3" fmla="*/ 764176 h 2128960"/>
              <a:gd name="connsiteX4" fmla="*/ 5976664 w 5976664"/>
              <a:gd name="connsiteY4" fmla="*/ 764176 h 2128960"/>
              <a:gd name="connsiteX5" fmla="*/ 5212488 w 5976664"/>
              <a:gd name="connsiteY5" fmla="*/ 1528352 h 2128960"/>
              <a:gd name="connsiteX6" fmla="*/ 764176 w 5976664"/>
              <a:gd name="connsiteY6" fmla="*/ 1528352 h 2128960"/>
              <a:gd name="connsiteX7" fmla="*/ 5132 w 5976664"/>
              <a:gd name="connsiteY7" fmla="*/ 2128960 h 2128960"/>
              <a:gd name="connsiteX8" fmla="*/ 0 w 5976664"/>
              <a:gd name="connsiteY8" fmla="*/ 764176 h 2128960"/>
              <a:gd name="connsiteX0" fmla="*/ 17 w 5976681"/>
              <a:gd name="connsiteY0" fmla="*/ 764176 h 2128960"/>
              <a:gd name="connsiteX1" fmla="*/ 764193 w 5976681"/>
              <a:gd name="connsiteY1" fmla="*/ 0 h 2128960"/>
              <a:gd name="connsiteX2" fmla="*/ 5212505 w 5976681"/>
              <a:gd name="connsiteY2" fmla="*/ 0 h 2128960"/>
              <a:gd name="connsiteX3" fmla="*/ 5976681 w 5976681"/>
              <a:gd name="connsiteY3" fmla="*/ 764176 h 2128960"/>
              <a:gd name="connsiteX4" fmla="*/ 5976681 w 5976681"/>
              <a:gd name="connsiteY4" fmla="*/ 764176 h 2128960"/>
              <a:gd name="connsiteX5" fmla="*/ 5212505 w 5976681"/>
              <a:gd name="connsiteY5" fmla="*/ 1528352 h 2128960"/>
              <a:gd name="connsiteX6" fmla="*/ 764193 w 5976681"/>
              <a:gd name="connsiteY6" fmla="*/ 1528352 h 2128960"/>
              <a:gd name="connsiteX7" fmla="*/ 5149 w 5976681"/>
              <a:gd name="connsiteY7" fmla="*/ 2128960 h 2128960"/>
              <a:gd name="connsiteX8" fmla="*/ 17 w 5976681"/>
              <a:gd name="connsiteY8" fmla="*/ 764176 h 2128960"/>
              <a:gd name="connsiteX0" fmla="*/ 56863 w 6033527"/>
              <a:gd name="connsiteY0" fmla="*/ 764176 h 2355179"/>
              <a:gd name="connsiteX1" fmla="*/ 821039 w 6033527"/>
              <a:gd name="connsiteY1" fmla="*/ 0 h 2355179"/>
              <a:gd name="connsiteX2" fmla="*/ 5269351 w 6033527"/>
              <a:gd name="connsiteY2" fmla="*/ 0 h 2355179"/>
              <a:gd name="connsiteX3" fmla="*/ 6033527 w 6033527"/>
              <a:gd name="connsiteY3" fmla="*/ 764176 h 2355179"/>
              <a:gd name="connsiteX4" fmla="*/ 6033527 w 6033527"/>
              <a:gd name="connsiteY4" fmla="*/ 764176 h 2355179"/>
              <a:gd name="connsiteX5" fmla="*/ 5269351 w 6033527"/>
              <a:gd name="connsiteY5" fmla="*/ 1528352 h 2355179"/>
              <a:gd name="connsiteX6" fmla="*/ 821039 w 6033527"/>
              <a:gd name="connsiteY6" fmla="*/ 1528352 h 2355179"/>
              <a:gd name="connsiteX7" fmla="*/ 57233 w 6033527"/>
              <a:gd name="connsiteY7" fmla="*/ 2355179 h 2355179"/>
              <a:gd name="connsiteX8" fmla="*/ 56863 w 6033527"/>
              <a:gd name="connsiteY8" fmla="*/ 764176 h 2355179"/>
              <a:gd name="connsiteX0" fmla="*/ 0 w 5976664"/>
              <a:gd name="connsiteY0" fmla="*/ 764176 h 2355179"/>
              <a:gd name="connsiteX1" fmla="*/ 764176 w 5976664"/>
              <a:gd name="connsiteY1" fmla="*/ 0 h 2355179"/>
              <a:gd name="connsiteX2" fmla="*/ 5212488 w 5976664"/>
              <a:gd name="connsiteY2" fmla="*/ 0 h 2355179"/>
              <a:gd name="connsiteX3" fmla="*/ 5976664 w 5976664"/>
              <a:gd name="connsiteY3" fmla="*/ 764176 h 2355179"/>
              <a:gd name="connsiteX4" fmla="*/ 5976664 w 5976664"/>
              <a:gd name="connsiteY4" fmla="*/ 764176 h 2355179"/>
              <a:gd name="connsiteX5" fmla="*/ 5212488 w 5976664"/>
              <a:gd name="connsiteY5" fmla="*/ 1528352 h 2355179"/>
              <a:gd name="connsiteX6" fmla="*/ 764176 w 5976664"/>
              <a:gd name="connsiteY6" fmla="*/ 1528352 h 2355179"/>
              <a:gd name="connsiteX7" fmla="*/ 370 w 5976664"/>
              <a:gd name="connsiteY7" fmla="*/ 2355179 h 2355179"/>
              <a:gd name="connsiteX8" fmla="*/ 0 w 5976664"/>
              <a:gd name="connsiteY8" fmla="*/ 764176 h 2355179"/>
              <a:gd name="connsiteX0" fmla="*/ 427 w 5977091"/>
              <a:gd name="connsiteY0" fmla="*/ 764176 h 2355179"/>
              <a:gd name="connsiteX1" fmla="*/ 764603 w 5977091"/>
              <a:gd name="connsiteY1" fmla="*/ 0 h 2355179"/>
              <a:gd name="connsiteX2" fmla="*/ 5212915 w 5977091"/>
              <a:gd name="connsiteY2" fmla="*/ 0 h 2355179"/>
              <a:gd name="connsiteX3" fmla="*/ 5977091 w 5977091"/>
              <a:gd name="connsiteY3" fmla="*/ 764176 h 2355179"/>
              <a:gd name="connsiteX4" fmla="*/ 5977091 w 5977091"/>
              <a:gd name="connsiteY4" fmla="*/ 764176 h 2355179"/>
              <a:gd name="connsiteX5" fmla="*/ 5212915 w 5977091"/>
              <a:gd name="connsiteY5" fmla="*/ 1528352 h 2355179"/>
              <a:gd name="connsiteX6" fmla="*/ 764603 w 5977091"/>
              <a:gd name="connsiteY6" fmla="*/ 1528352 h 2355179"/>
              <a:gd name="connsiteX7" fmla="*/ 797 w 5977091"/>
              <a:gd name="connsiteY7" fmla="*/ 2355179 h 2355179"/>
              <a:gd name="connsiteX8" fmla="*/ 427 w 5977091"/>
              <a:gd name="connsiteY8" fmla="*/ 764176 h 235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7091" h="2355179">
                <a:moveTo>
                  <a:pt x="427" y="764176"/>
                </a:moveTo>
                <a:cubicBezTo>
                  <a:pt x="1522" y="376408"/>
                  <a:pt x="342560" y="0"/>
                  <a:pt x="764603" y="0"/>
                </a:cubicBezTo>
                <a:lnTo>
                  <a:pt x="5212915" y="0"/>
                </a:lnTo>
                <a:cubicBezTo>
                  <a:pt x="5634958" y="0"/>
                  <a:pt x="5977091" y="342133"/>
                  <a:pt x="5977091" y="764176"/>
                </a:cubicBezTo>
                <a:lnTo>
                  <a:pt x="5977091" y="764176"/>
                </a:lnTo>
                <a:cubicBezTo>
                  <a:pt x="5977091" y="1186219"/>
                  <a:pt x="5634958" y="1528352"/>
                  <a:pt x="5212915" y="1528352"/>
                </a:cubicBezTo>
                <a:lnTo>
                  <a:pt x="764603" y="1528352"/>
                </a:lnTo>
                <a:cubicBezTo>
                  <a:pt x="30060" y="1583209"/>
                  <a:pt x="39801" y="2264425"/>
                  <a:pt x="797" y="2355179"/>
                </a:cubicBezTo>
                <a:cubicBezTo>
                  <a:pt x="674" y="1824845"/>
                  <a:pt x="-668" y="1151944"/>
                  <a:pt x="427" y="764176"/>
                </a:cubicBezTo>
                <a:close/>
              </a:path>
            </a:pathLst>
          </a:custGeom>
          <a:solidFill>
            <a:srgbClr val="968C6D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2400" y="2514567"/>
            <a:ext cx="4990428" cy="126575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Georgia" pitchFamily="18" charset="0"/>
              </a:rPr>
              <a:t>A </a:t>
            </a:r>
            <a:r>
              <a:rPr lang="en-GB" sz="2000" b="1" dirty="0" err="1" smtClean="0">
                <a:solidFill>
                  <a:schemeClr val="bg1"/>
                </a:solidFill>
                <a:latin typeface="Georgia" pitchFamily="18" charset="0"/>
              </a:rPr>
              <a:t>transição</a:t>
            </a:r>
            <a:r>
              <a:rPr lang="en-GB" sz="2000" b="1" dirty="0" smtClean="0">
                <a:solidFill>
                  <a:schemeClr val="bg1"/>
                </a:solidFill>
                <a:latin typeface="Georgia" pitchFamily="18" charset="0"/>
              </a:rPr>
              <a:t> para a Cloud </a:t>
            </a:r>
            <a:r>
              <a:rPr lang="en-GB" sz="2000" b="1" dirty="0" err="1" smtClean="0">
                <a:solidFill>
                  <a:schemeClr val="bg1"/>
                </a:solidFill>
                <a:latin typeface="Georgia" pitchFamily="18" charset="0"/>
              </a:rPr>
              <a:t>requer</a:t>
            </a:r>
            <a:r>
              <a:rPr lang="en-GB" sz="20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Georgia" pitchFamily="18" charset="0"/>
              </a:rPr>
              <a:t>preparação</a:t>
            </a:r>
            <a:r>
              <a:rPr lang="en-GB" sz="2000" b="1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GB" sz="2000" b="1" dirty="0" err="1" smtClean="0">
                <a:solidFill>
                  <a:schemeClr val="bg1"/>
                </a:solidFill>
                <a:latin typeface="Georgia" pitchFamily="18" charset="0"/>
              </a:rPr>
              <a:t>planeamento</a:t>
            </a:r>
            <a:r>
              <a:rPr lang="en-GB" sz="2000" b="1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GB" sz="2000" b="1" dirty="0" err="1" smtClean="0">
                <a:solidFill>
                  <a:schemeClr val="bg1"/>
                </a:solidFill>
                <a:latin typeface="Georgia" pitchFamily="18" charset="0"/>
              </a:rPr>
              <a:t>gestão</a:t>
            </a:r>
            <a:r>
              <a:rPr lang="en-GB" sz="2000" b="1" dirty="0" smtClean="0">
                <a:solidFill>
                  <a:schemeClr val="bg1"/>
                </a:solidFill>
                <a:latin typeface="Georgia" pitchFamily="18" charset="0"/>
              </a:rPr>
              <a:t> e </a:t>
            </a:r>
            <a:r>
              <a:rPr lang="en-GB" sz="2000" b="1" dirty="0" err="1" smtClean="0">
                <a:solidFill>
                  <a:schemeClr val="bg1"/>
                </a:solidFill>
                <a:latin typeface="Georgia" pitchFamily="18" charset="0"/>
              </a:rPr>
              <a:t>supervisão</a:t>
            </a:r>
            <a:r>
              <a:rPr lang="en-GB" sz="2000" b="1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endParaRPr lang="en-GB" sz="20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Oval 13"/>
          <p:cNvSpPr/>
          <p:nvPr/>
        </p:nvSpPr>
        <p:spPr bwMode="ltGray">
          <a:xfrm>
            <a:off x="6647291" y="2809094"/>
            <a:ext cx="750303" cy="750303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Freeform 27"/>
          <p:cNvSpPr>
            <a:spLocks/>
          </p:cNvSpPr>
          <p:nvPr/>
        </p:nvSpPr>
        <p:spPr bwMode="auto">
          <a:xfrm>
            <a:off x="1187624" y="3946011"/>
            <a:ext cx="3600400" cy="1964740"/>
          </a:xfrm>
          <a:custGeom>
            <a:avLst/>
            <a:gdLst>
              <a:gd name="T0" fmla="*/ 618 w 2536"/>
              <a:gd name="T1" fmla="*/ 0 h 1850"/>
              <a:gd name="T2" fmla="*/ 554 w 2536"/>
              <a:gd name="T3" fmla="*/ 2 h 1850"/>
              <a:gd name="T4" fmla="*/ 464 w 2536"/>
              <a:gd name="T5" fmla="*/ 20 h 1850"/>
              <a:gd name="T6" fmla="*/ 378 w 2536"/>
              <a:gd name="T7" fmla="*/ 48 h 1850"/>
              <a:gd name="T8" fmla="*/ 298 w 2536"/>
              <a:gd name="T9" fmla="*/ 88 h 1850"/>
              <a:gd name="T10" fmla="*/ 224 w 2536"/>
              <a:gd name="T11" fmla="*/ 140 h 1850"/>
              <a:gd name="T12" fmla="*/ 160 w 2536"/>
              <a:gd name="T13" fmla="*/ 202 h 1850"/>
              <a:gd name="T14" fmla="*/ 106 w 2536"/>
              <a:gd name="T15" fmla="*/ 272 h 1850"/>
              <a:gd name="T16" fmla="*/ 62 w 2536"/>
              <a:gd name="T17" fmla="*/ 350 h 1850"/>
              <a:gd name="T18" fmla="*/ 28 w 2536"/>
              <a:gd name="T19" fmla="*/ 434 h 1850"/>
              <a:gd name="T20" fmla="*/ 8 w 2536"/>
              <a:gd name="T21" fmla="*/ 522 h 1850"/>
              <a:gd name="T22" fmla="*/ 0 w 2536"/>
              <a:gd name="T23" fmla="*/ 616 h 1850"/>
              <a:gd name="T24" fmla="*/ 0 w 2536"/>
              <a:gd name="T25" fmla="*/ 626 h 1850"/>
              <a:gd name="T26" fmla="*/ 2 w 2536"/>
              <a:gd name="T27" fmla="*/ 1818 h 1850"/>
              <a:gd name="T28" fmla="*/ 12 w 2536"/>
              <a:gd name="T29" fmla="*/ 1726 h 1850"/>
              <a:gd name="T30" fmla="*/ 38 w 2536"/>
              <a:gd name="T31" fmla="*/ 1638 h 1850"/>
              <a:gd name="T32" fmla="*/ 74 w 2536"/>
              <a:gd name="T33" fmla="*/ 1556 h 1850"/>
              <a:gd name="T34" fmla="*/ 122 w 2536"/>
              <a:gd name="T35" fmla="*/ 1482 h 1850"/>
              <a:gd name="T36" fmla="*/ 182 w 2536"/>
              <a:gd name="T37" fmla="*/ 1414 h 1850"/>
              <a:gd name="T38" fmla="*/ 248 w 2536"/>
              <a:gd name="T39" fmla="*/ 1356 h 1850"/>
              <a:gd name="T40" fmla="*/ 324 w 2536"/>
              <a:gd name="T41" fmla="*/ 1308 h 1850"/>
              <a:gd name="T42" fmla="*/ 406 w 2536"/>
              <a:gd name="T43" fmla="*/ 1270 h 1850"/>
              <a:gd name="T44" fmla="*/ 492 w 2536"/>
              <a:gd name="T45" fmla="*/ 1246 h 1850"/>
              <a:gd name="T46" fmla="*/ 586 w 2536"/>
              <a:gd name="T47" fmla="*/ 1234 h 1850"/>
              <a:gd name="T48" fmla="*/ 1472 w 2536"/>
              <a:gd name="T49" fmla="*/ 1234 h 1850"/>
              <a:gd name="T50" fmla="*/ 1920 w 2536"/>
              <a:gd name="T51" fmla="*/ 1234 h 1850"/>
              <a:gd name="T52" fmla="*/ 2012 w 2536"/>
              <a:gd name="T53" fmla="*/ 1226 h 1850"/>
              <a:gd name="T54" fmla="*/ 2102 w 2536"/>
              <a:gd name="T55" fmla="*/ 1206 h 1850"/>
              <a:gd name="T56" fmla="*/ 2186 w 2536"/>
              <a:gd name="T57" fmla="*/ 1172 h 1850"/>
              <a:gd name="T58" fmla="*/ 2264 w 2536"/>
              <a:gd name="T59" fmla="*/ 1128 h 1850"/>
              <a:gd name="T60" fmla="*/ 2334 w 2536"/>
              <a:gd name="T61" fmla="*/ 1074 h 1850"/>
              <a:gd name="T62" fmla="*/ 2396 w 2536"/>
              <a:gd name="T63" fmla="*/ 1008 h 1850"/>
              <a:gd name="T64" fmla="*/ 2446 w 2536"/>
              <a:gd name="T65" fmla="*/ 936 h 1850"/>
              <a:gd name="T66" fmla="*/ 2488 w 2536"/>
              <a:gd name="T67" fmla="*/ 856 h 1850"/>
              <a:gd name="T68" fmla="*/ 2516 w 2536"/>
              <a:gd name="T69" fmla="*/ 770 h 1850"/>
              <a:gd name="T70" fmla="*/ 2532 w 2536"/>
              <a:gd name="T71" fmla="*/ 680 h 1850"/>
              <a:gd name="T72" fmla="*/ 2536 w 2536"/>
              <a:gd name="T73" fmla="*/ 616 h 1850"/>
              <a:gd name="T74" fmla="*/ 2528 w 2536"/>
              <a:gd name="T75" fmla="*/ 522 h 1850"/>
              <a:gd name="T76" fmla="*/ 2508 w 2536"/>
              <a:gd name="T77" fmla="*/ 434 h 1850"/>
              <a:gd name="T78" fmla="*/ 2476 w 2536"/>
              <a:gd name="T79" fmla="*/ 350 h 1850"/>
              <a:gd name="T80" fmla="*/ 2430 w 2536"/>
              <a:gd name="T81" fmla="*/ 272 h 1850"/>
              <a:gd name="T82" fmla="*/ 2376 w 2536"/>
              <a:gd name="T83" fmla="*/ 202 h 1850"/>
              <a:gd name="T84" fmla="*/ 2312 w 2536"/>
              <a:gd name="T85" fmla="*/ 140 h 1850"/>
              <a:gd name="T86" fmla="*/ 2238 w 2536"/>
              <a:gd name="T87" fmla="*/ 88 h 1850"/>
              <a:gd name="T88" fmla="*/ 2160 w 2536"/>
              <a:gd name="T89" fmla="*/ 48 h 1850"/>
              <a:gd name="T90" fmla="*/ 2074 w 2536"/>
              <a:gd name="T91" fmla="*/ 20 h 1850"/>
              <a:gd name="T92" fmla="*/ 1982 w 2536"/>
              <a:gd name="T93" fmla="*/ 2 h 1850"/>
              <a:gd name="T94" fmla="*/ 1920 w 2536"/>
              <a:gd name="T95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36" h="1850">
                <a:moveTo>
                  <a:pt x="1920" y="0"/>
                </a:moveTo>
                <a:lnTo>
                  <a:pt x="1920" y="0"/>
                </a:lnTo>
                <a:lnTo>
                  <a:pt x="618" y="0"/>
                </a:lnTo>
                <a:lnTo>
                  <a:pt x="618" y="0"/>
                </a:lnTo>
                <a:lnTo>
                  <a:pt x="586" y="0"/>
                </a:lnTo>
                <a:lnTo>
                  <a:pt x="554" y="2"/>
                </a:lnTo>
                <a:lnTo>
                  <a:pt x="524" y="6"/>
                </a:lnTo>
                <a:lnTo>
                  <a:pt x="492" y="12"/>
                </a:lnTo>
                <a:lnTo>
                  <a:pt x="464" y="20"/>
                </a:lnTo>
                <a:lnTo>
                  <a:pt x="434" y="28"/>
                </a:lnTo>
                <a:lnTo>
                  <a:pt x="406" y="38"/>
                </a:lnTo>
                <a:lnTo>
                  <a:pt x="378" y="48"/>
                </a:lnTo>
                <a:lnTo>
                  <a:pt x="350" y="60"/>
                </a:lnTo>
                <a:lnTo>
                  <a:pt x="324" y="74"/>
                </a:lnTo>
                <a:lnTo>
                  <a:pt x="298" y="88"/>
                </a:lnTo>
                <a:lnTo>
                  <a:pt x="272" y="104"/>
                </a:lnTo>
                <a:lnTo>
                  <a:pt x="248" y="122"/>
                </a:lnTo>
                <a:lnTo>
                  <a:pt x="224" y="140"/>
                </a:lnTo>
                <a:lnTo>
                  <a:pt x="202" y="160"/>
                </a:lnTo>
                <a:lnTo>
                  <a:pt x="182" y="180"/>
                </a:lnTo>
                <a:lnTo>
                  <a:pt x="160" y="202"/>
                </a:lnTo>
                <a:lnTo>
                  <a:pt x="142" y="224"/>
                </a:lnTo>
                <a:lnTo>
                  <a:pt x="122" y="248"/>
                </a:lnTo>
                <a:lnTo>
                  <a:pt x="106" y="272"/>
                </a:lnTo>
                <a:lnTo>
                  <a:pt x="90" y="296"/>
                </a:lnTo>
                <a:lnTo>
                  <a:pt x="74" y="322"/>
                </a:lnTo>
                <a:lnTo>
                  <a:pt x="62" y="350"/>
                </a:lnTo>
                <a:lnTo>
                  <a:pt x="48" y="376"/>
                </a:lnTo>
                <a:lnTo>
                  <a:pt x="38" y="404"/>
                </a:lnTo>
                <a:lnTo>
                  <a:pt x="28" y="434"/>
                </a:lnTo>
                <a:lnTo>
                  <a:pt x="20" y="462"/>
                </a:lnTo>
                <a:lnTo>
                  <a:pt x="12" y="492"/>
                </a:lnTo>
                <a:lnTo>
                  <a:pt x="8" y="522"/>
                </a:lnTo>
                <a:lnTo>
                  <a:pt x="4" y="554"/>
                </a:lnTo>
                <a:lnTo>
                  <a:pt x="2" y="584"/>
                </a:lnTo>
                <a:lnTo>
                  <a:pt x="0" y="616"/>
                </a:lnTo>
                <a:lnTo>
                  <a:pt x="0" y="616"/>
                </a:lnTo>
                <a:lnTo>
                  <a:pt x="0" y="626"/>
                </a:lnTo>
                <a:lnTo>
                  <a:pt x="0" y="626"/>
                </a:lnTo>
                <a:lnTo>
                  <a:pt x="0" y="1850"/>
                </a:lnTo>
                <a:lnTo>
                  <a:pt x="0" y="1850"/>
                </a:lnTo>
                <a:lnTo>
                  <a:pt x="2" y="1818"/>
                </a:lnTo>
                <a:lnTo>
                  <a:pt x="4" y="1788"/>
                </a:lnTo>
                <a:lnTo>
                  <a:pt x="8" y="1756"/>
                </a:lnTo>
                <a:lnTo>
                  <a:pt x="12" y="1726"/>
                </a:lnTo>
                <a:lnTo>
                  <a:pt x="20" y="1696"/>
                </a:lnTo>
                <a:lnTo>
                  <a:pt x="28" y="1666"/>
                </a:lnTo>
                <a:lnTo>
                  <a:pt x="38" y="1638"/>
                </a:lnTo>
                <a:lnTo>
                  <a:pt x="48" y="1610"/>
                </a:lnTo>
                <a:lnTo>
                  <a:pt x="62" y="1582"/>
                </a:lnTo>
                <a:lnTo>
                  <a:pt x="74" y="1556"/>
                </a:lnTo>
                <a:lnTo>
                  <a:pt x="90" y="1530"/>
                </a:lnTo>
                <a:lnTo>
                  <a:pt x="106" y="1506"/>
                </a:lnTo>
                <a:lnTo>
                  <a:pt x="122" y="1482"/>
                </a:lnTo>
                <a:lnTo>
                  <a:pt x="142" y="1458"/>
                </a:lnTo>
                <a:lnTo>
                  <a:pt x="160" y="1436"/>
                </a:lnTo>
                <a:lnTo>
                  <a:pt x="182" y="1414"/>
                </a:lnTo>
                <a:lnTo>
                  <a:pt x="202" y="1394"/>
                </a:lnTo>
                <a:lnTo>
                  <a:pt x="224" y="1374"/>
                </a:lnTo>
                <a:lnTo>
                  <a:pt x="248" y="1356"/>
                </a:lnTo>
                <a:lnTo>
                  <a:pt x="272" y="1338"/>
                </a:lnTo>
                <a:lnTo>
                  <a:pt x="298" y="1322"/>
                </a:lnTo>
                <a:lnTo>
                  <a:pt x="324" y="1308"/>
                </a:lnTo>
                <a:lnTo>
                  <a:pt x="350" y="1294"/>
                </a:lnTo>
                <a:lnTo>
                  <a:pt x="378" y="1282"/>
                </a:lnTo>
                <a:lnTo>
                  <a:pt x="406" y="1270"/>
                </a:lnTo>
                <a:lnTo>
                  <a:pt x="434" y="1262"/>
                </a:lnTo>
                <a:lnTo>
                  <a:pt x="464" y="1252"/>
                </a:lnTo>
                <a:lnTo>
                  <a:pt x="492" y="1246"/>
                </a:lnTo>
                <a:lnTo>
                  <a:pt x="524" y="1240"/>
                </a:lnTo>
                <a:lnTo>
                  <a:pt x="554" y="1236"/>
                </a:lnTo>
                <a:lnTo>
                  <a:pt x="586" y="1234"/>
                </a:lnTo>
                <a:lnTo>
                  <a:pt x="618" y="1234"/>
                </a:lnTo>
                <a:lnTo>
                  <a:pt x="618" y="1234"/>
                </a:lnTo>
                <a:lnTo>
                  <a:pt x="1472" y="1234"/>
                </a:lnTo>
                <a:lnTo>
                  <a:pt x="1472" y="1234"/>
                </a:lnTo>
                <a:lnTo>
                  <a:pt x="1920" y="1234"/>
                </a:lnTo>
                <a:lnTo>
                  <a:pt x="1920" y="1234"/>
                </a:lnTo>
                <a:lnTo>
                  <a:pt x="1950" y="1232"/>
                </a:lnTo>
                <a:lnTo>
                  <a:pt x="1982" y="1230"/>
                </a:lnTo>
                <a:lnTo>
                  <a:pt x="2012" y="1226"/>
                </a:lnTo>
                <a:lnTo>
                  <a:pt x="2044" y="1220"/>
                </a:lnTo>
                <a:lnTo>
                  <a:pt x="2074" y="1214"/>
                </a:lnTo>
                <a:lnTo>
                  <a:pt x="2102" y="1206"/>
                </a:lnTo>
                <a:lnTo>
                  <a:pt x="2132" y="1196"/>
                </a:lnTo>
                <a:lnTo>
                  <a:pt x="2160" y="1184"/>
                </a:lnTo>
                <a:lnTo>
                  <a:pt x="2186" y="1172"/>
                </a:lnTo>
                <a:lnTo>
                  <a:pt x="2214" y="1158"/>
                </a:lnTo>
                <a:lnTo>
                  <a:pt x="2238" y="1144"/>
                </a:lnTo>
                <a:lnTo>
                  <a:pt x="2264" y="1128"/>
                </a:lnTo>
                <a:lnTo>
                  <a:pt x="2288" y="1110"/>
                </a:lnTo>
                <a:lnTo>
                  <a:pt x="2312" y="1092"/>
                </a:lnTo>
                <a:lnTo>
                  <a:pt x="2334" y="1074"/>
                </a:lnTo>
                <a:lnTo>
                  <a:pt x="2356" y="1052"/>
                </a:lnTo>
                <a:lnTo>
                  <a:pt x="2376" y="1032"/>
                </a:lnTo>
                <a:lnTo>
                  <a:pt x="2396" y="1008"/>
                </a:lnTo>
                <a:lnTo>
                  <a:pt x="2414" y="986"/>
                </a:lnTo>
                <a:lnTo>
                  <a:pt x="2430" y="962"/>
                </a:lnTo>
                <a:lnTo>
                  <a:pt x="2446" y="936"/>
                </a:lnTo>
                <a:lnTo>
                  <a:pt x="2462" y="910"/>
                </a:lnTo>
                <a:lnTo>
                  <a:pt x="2476" y="884"/>
                </a:lnTo>
                <a:lnTo>
                  <a:pt x="2488" y="856"/>
                </a:lnTo>
                <a:lnTo>
                  <a:pt x="2498" y="828"/>
                </a:lnTo>
                <a:lnTo>
                  <a:pt x="2508" y="800"/>
                </a:lnTo>
                <a:lnTo>
                  <a:pt x="2516" y="770"/>
                </a:lnTo>
                <a:lnTo>
                  <a:pt x="2524" y="740"/>
                </a:lnTo>
                <a:lnTo>
                  <a:pt x="2528" y="710"/>
                </a:lnTo>
                <a:lnTo>
                  <a:pt x="2532" y="680"/>
                </a:lnTo>
                <a:lnTo>
                  <a:pt x="2536" y="648"/>
                </a:lnTo>
                <a:lnTo>
                  <a:pt x="2536" y="616"/>
                </a:lnTo>
                <a:lnTo>
                  <a:pt x="2536" y="616"/>
                </a:lnTo>
                <a:lnTo>
                  <a:pt x="2536" y="584"/>
                </a:lnTo>
                <a:lnTo>
                  <a:pt x="2532" y="554"/>
                </a:lnTo>
                <a:lnTo>
                  <a:pt x="2528" y="522"/>
                </a:lnTo>
                <a:lnTo>
                  <a:pt x="2524" y="492"/>
                </a:lnTo>
                <a:lnTo>
                  <a:pt x="2516" y="462"/>
                </a:lnTo>
                <a:lnTo>
                  <a:pt x="2508" y="434"/>
                </a:lnTo>
                <a:lnTo>
                  <a:pt x="2498" y="404"/>
                </a:lnTo>
                <a:lnTo>
                  <a:pt x="2488" y="376"/>
                </a:lnTo>
                <a:lnTo>
                  <a:pt x="2476" y="350"/>
                </a:lnTo>
                <a:lnTo>
                  <a:pt x="2462" y="322"/>
                </a:lnTo>
                <a:lnTo>
                  <a:pt x="2446" y="296"/>
                </a:lnTo>
                <a:lnTo>
                  <a:pt x="2430" y="272"/>
                </a:lnTo>
                <a:lnTo>
                  <a:pt x="2414" y="248"/>
                </a:lnTo>
                <a:lnTo>
                  <a:pt x="2396" y="224"/>
                </a:lnTo>
                <a:lnTo>
                  <a:pt x="2376" y="202"/>
                </a:lnTo>
                <a:lnTo>
                  <a:pt x="2356" y="180"/>
                </a:lnTo>
                <a:lnTo>
                  <a:pt x="2334" y="160"/>
                </a:lnTo>
                <a:lnTo>
                  <a:pt x="2312" y="140"/>
                </a:lnTo>
                <a:lnTo>
                  <a:pt x="2288" y="122"/>
                </a:lnTo>
                <a:lnTo>
                  <a:pt x="2264" y="104"/>
                </a:lnTo>
                <a:lnTo>
                  <a:pt x="2238" y="88"/>
                </a:lnTo>
                <a:lnTo>
                  <a:pt x="2214" y="74"/>
                </a:lnTo>
                <a:lnTo>
                  <a:pt x="2186" y="60"/>
                </a:lnTo>
                <a:lnTo>
                  <a:pt x="2160" y="48"/>
                </a:lnTo>
                <a:lnTo>
                  <a:pt x="2132" y="38"/>
                </a:lnTo>
                <a:lnTo>
                  <a:pt x="2102" y="28"/>
                </a:lnTo>
                <a:lnTo>
                  <a:pt x="2074" y="20"/>
                </a:lnTo>
                <a:lnTo>
                  <a:pt x="2044" y="12"/>
                </a:lnTo>
                <a:lnTo>
                  <a:pt x="2012" y="6"/>
                </a:lnTo>
                <a:lnTo>
                  <a:pt x="1982" y="2"/>
                </a:lnTo>
                <a:lnTo>
                  <a:pt x="1950" y="0"/>
                </a:lnTo>
                <a:lnTo>
                  <a:pt x="1920" y="0"/>
                </a:lnTo>
                <a:lnTo>
                  <a:pt x="1920" y="0"/>
                </a:lnTo>
                <a:close/>
              </a:path>
            </a:pathLst>
          </a:custGeom>
          <a:solidFill>
            <a:schemeClr val="accent4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2328" y="4054996"/>
            <a:ext cx="2977664" cy="97022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sz="2000" dirty="0" smtClean="0">
                <a:solidFill>
                  <a:schemeClr val="bg1"/>
                </a:solidFill>
                <a:latin typeface="Georgia" pitchFamily="18" charset="0"/>
              </a:rPr>
              <a:t>A </a:t>
            </a:r>
            <a:r>
              <a:rPr lang="en-GB" sz="2000" b="1" dirty="0" err="1" smtClean="0">
                <a:solidFill>
                  <a:schemeClr val="bg1"/>
                </a:solidFill>
                <a:latin typeface="Georgia" pitchFamily="18" charset="0"/>
              </a:rPr>
              <a:t>nossa</a:t>
            </a:r>
            <a:r>
              <a:rPr lang="en-GB" sz="2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Georgia" pitchFamily="18" charset="0"/>
              </a:rPr>
              <a:t>responsabilidade</a:t>
            </a:r>
            <a:r>
              <a:rPr lang="en-GB" sz="2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Georgia" pitchFamily="18" charset="0"/>
              </a:rPr>
              <a:t>mantém</a:t>
            </a:r>
            <a:r>
              <a:rPr lang="en-GB" sz="2000" dirty="0" smtClean="0">
                <a:solidFill>
                  <a:schemeClr val="bg1"/>
                </a:solidFill>
                <a:latin typeface="Georgia" pitchFamily="18" charset="0"/>
              </a:rPr>
              <a:t>-se!</a:t>
            </a:r>
            <a:endParaRPr lang="en-GB" sz="20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Freeform 19"/>
          <p:cNvSpPr>
            <a:spLocks noEditPoints="1"/>
          </p:cNvSpPr>
          <p:nvPr/>
        </p:nvSpPr>
        <p:spPr bwMode="auto">
          <a:xfrm>
            <a:off x="6885511" y="2931747"/>
            <a:ext cx="279400" cy="461963"/>
          </a:xfrm>
          <a:custGeom>
            <a:avLst/>
            <a:gdLst/>
            <a:ahLst/>
            <a:cxnLst>
              <a:cxn ang="0">
                <a:pos x="81" y="26"/>
              </a:cxn>
              <a:cxn ang="0">
                <a:pos x="74" y="20"/>
              </a:cxn>
              <a:cxn ang="0">
                <a:pos x="18" y="77"/>
              </a:cxn>
              <a:cxn ang="0">
                <a:pos x="25" y="83"/>
              </a:cxn>
              <a:cxn ang="0">
                <a:pos x="31" y="77"/>
              </a:cxn>
              <a:cxn ang="0">
                <a:pos x="74" y="32"/>
              </a:cxn>
              <a:cxn ang="0">
                <a:pos x="81" y="26"/>
              </a:cxn>
              <a:cxn ang="0">
                <a:pos x="148" y="76"/>
              </a:cxn>
              <a:cxn ang="0">
                <a:pos x="129" y="124"/>
              </a:cxn>
              <a:cxn ang="0">
                <a:pos x="106" y="193"/>
              </a:cxn>
              <a:cxn ang="0">
                <a:pos x="95" y="203"/>
              </a:cxn>
              <a:cxn ang="0">
                <a:pos x="53" y="203"/>
              </a:cxn>
              <a:cxn ang="0">
                <a:pos x="42" y="193"/>
              </a:cxn>
              <a:cxn ang="0">
                <a:pos x="18" y="124"/>
              </a:cxn>
              <a:cxn ang="0">
                <a:pos x="0" y="76"/>
              </a:cxn>
              <a:cxn ang="0">
                <a:pos x="74" y="0"/>
              </a:cxn>
              <a:cxn ang="0">
                <a:pos x="148" y="76"/>
              </a:cxn>
              <a:cxn ang="0">
                <a:pos x="89" y="233"/>
              </a:cxn>
              <a:cxn ang="0">
                <a:pos x="59" y="233"/>
              </a:cxn>
              <a:cxn ang="0">
                <a:pos x="53" y="239"/>
              </a:cxn>
              <a:cxn ang="0">
                <a:pos x="59" y="245"/>
              </a:cxn>
              <a:cxn ang="0">
                <a:pos x="89" y="245"/>
              </a:cxn>
              <a:cxn ang="0">
                <a:pos x="95" y="239"/>
              </a:cxn>
              <a:cxn ang="0">
                <a:pos x="89" y="233"/>
              </a:cxn>
              <a:cxn ang="0">
                <a:pos x="104" y="219"/>
              </a:cxn>
              <a:cxn ang="0">
                <a:pos x="98" y="225"/>
              </a:cxn>
              <a:cxn ang="0">
                <a:pos x="50" y="225"/>
              </a:cxn>
              <a:cxn ang="0">
                <a:pos x="44" y="219"/>
              </a:cxn>
              <a:cxn ang="0">
                <a:pos x="50" y="212"/>
              </a:cxn>
              <a:cxn ang="0">
                <a:pos x="98" y="212"/>
              </a:cxn>
              <a:cxn ang="0">
                <a:pos x="104" y="219"/>
              </a:cxn>
            </a:cxnLst>
            <a:rect l="0" t="0" r="r" b="b"/>
            <a:pathLst>
              <a:path w="148" h="245">
                <a:moveTo>
                  <a:pt x="81" y="26"/>
                </a:moveTo>
                <a:cubicBezTo>
                  <a:pt x="81" y="23"/>
                  <a:pt x="78" y="20"/>
                  <a:pt x="74" y="20"/>
                </a:cubicBezTo>
                <a:cubicBezTo>
                  <a:pt x="46" y="20"/>
                  <a:pt x="18" y="37"/>
                  <a:pt x="18" y="77"/>
                </a:cubicBezTo>
                <a:cubicBezTo>
                  <a:pt x="18" y="80"/>
                  <a:pt x="21" y="83"/>
                  <a:pt x="25" y="83"/>
                </a:cubicBezTo>
                <a:cubicBezTo>
                  <a:pt x="28" y="83"/>
                  <a:pt x="31" y="80"/>
                  <a:pt x="31" y="77"/>
                </a:cubicBezTo>
                <a:cubicBezTo>
                  <a:pt x="31" y="44"/>
                  <a:pt x="54" y="32"/>
                  <a:pt x="74" y="32"/>
                </a:cubicBezTo>
                <a:cubicBezTo>
                  <a:pt x="78" y="32"/>
                  <a:pt x="81" y="30"/>
                  <a:pt x="81" y="26"/>
                </a:cubicBezTo>
                <a:close/>
                <a:moveTo>
                  <a:pt x="148" y="76"/>
                </a:moveTo>
                <a:cubicBezTo>
                  <a:pt x="148" y="99"/>
                  <a:pt x="139" y="112"/>
                  <a:pt x="129" y="124"/>
                </a:cubicBezTo>
                <a:cubicBezTo>
                  <a:pt x="118" y="139"/>
                  <a:pt x="107" y="155"/>
                  <a:pt x="106" y="193"/>
                </a:cubicBezTo>
                <a:cubicBezTo>
                  <a:pt x="105" y="198"/>
                  <a:pt x="101" y="203"/>
                  <a:pt x="95" y="203"/>
                </a:cubicBezTo>
                <a:cubicBezTo>
                  <a:pt x="53" y="203"/>
                  <a:pt x="53" y="203"/>
                  <a:pt x="53" y="203"/>
                </a:cubicBezTo>
                <a:cubicBezTo>
                  <a:pt x="47" y="203"/>
                  <a:pt x="42" y="198"/>
                  <a:pt x="42" y="193"/>
                </a:cubicBezTo>
                <a:cubicBezTo>
                  <a:pt x="42" y="155"/>
                  <a:pt x="30" y="139"/>
                  <a:pt x="18" y="124"/>
                </a:cubicBezTo>
                <a:cubicBezTo>
                  <a:pt x="9" y="112"/>
                  <a:pt x="0" y="99"/>
                  <a:pt x="0" y="76"/>
                </a:cubicBezTo>
                <a:cubicBezTo>
                  <a:pt x="0" y="39"/>
                  <a:pt x="23" y="0"/>
                  <a:pt x="74" y="0"/>
                </a:cubicBezTo>
                <a:cubicBezTo>
                  <a:pt x="125" y="0"/>
                  <a:pt x="148" y="39"/>
                  <a:pt x="148" y="76"/>
                </a:cubicBezTo>
                <a:close/>
                <a:moveTo>
                  <a:pt x="89" y="233"/>
                </a:moveTo>
                <a:cubicBezTo>
                  <a:pt x="59" y="233"/>
                  <a:pt x="59" y="233"/>
                  <a:pt x="59" y="233"/>
                </a:cubicBezTo>
                <a:cubicBezTo>
                  <a:pt x="56" y="233"/>
                  <a:pt x="53" y="236"/>
                  <a:pt x="53" y="239"/>
                </a:cubicBezTo>
                <a:cubicBezTo>
                  <a:pt x="53" y="243"/>
                  <a:pt x="56" y="245"/>
                  <a:pt x="59" y="245"/>
                </a:cubicBezTo>
                <a:cubicBezTo>
                  <a:pt x="89" y="245"/>
                  <a:pt x="89" y="245"/>
                  <a:pt x="89" y="245"/>
                </a:cubicBezTo>
                <a:cubicBezTo>
                  <a:pt x="92" y="245"/>
                  <a:pt x="95" y="243"/>
                  <a:pt x="95" y="239"/>
                </a:cubicBezTo>
                <a:cubicBezTo>
                  <a:pt x="95" y="236"/>
                  <a:pt x="92" y="233"/>
                  <a:pt x="89" y="233"/>
                </a:cubicBezTo>
                <a:close/>
                <a:moveTo>
                  <a:pt x="104" y="219"/>
                </a:moveTo>
                <a:cubicBezTo>
                  <a:pt x="104" y="222"/>
                  <a:pt x="101" y="225"/>
                  <a:pt x="98" y="225"/>
                </a:cubicBezTo>
                <a:cubicBezTo>
                  <a:pt x="50" y="225"/>
                  <a:pt x="50" y="225"/>
                  <a:pt x="50" y="225"/>
                </a:cubicBezTo>
                <a:cubicBezTo>
                  <a:pt x="47" y="225"/>
                  <a:pt x="44" y="222"/>
                  <a:pt x="44" y="219"/>
                </a:cubicBezTo>
                <a:cubicBezTo>
                  <a:pt x="44" y="215"/>
                  <a:pt x="47" y="212"/>
                  <a:pt x="50" y="212"/>
                </a:cubicBezTo>
                <a:cubicBezTo>
                  <a:pt x="98" y="212"/>
                  <a:pt x="98" y="212"/>
                  <a:pt x="98" y="212"/>
                </a:cubicBezTo>
                <a:cubicBezTo>
                  <a:pt x="101" y="212"/>
                  <a:pt x="104" y="215"/>
                  <a:pt x="104" y="219"/>
                </a:cubicBezTo>
                <a:close/>
              </a:path>
            </a:pathLst>
          </a:custGeom>
          <a:solidFill>
            <a:srgbClr val="968C6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/>
          <p:nvPr/>
        </p:nvSpPr>
        <p:spPr bwMode="ltGray">
          <a:xfrm>
            <a:off x="4766285" y="4072137"/>
            <a:ext cx="3940659" cy="723255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664286"/>
              <a:gd name="connsiteY0" fmla="*/ 0 h 720080"/>
              <a:gd name="connsiteX1" fmla="*/ 3664286 w 3664286"/>
              <a:gd name="connsiteY1" fmla="*/ 0 h 720080"/>
              <a:gd name="connsiteX2" fmla="*/ 3664286 w 3664286"/>
              <a:gd name="connsiteY2" fmla="*/ 720080 h 720080"/>
              <a:gd name="connsiteX3" fmla="*/ 386890 w 3664286"/>
              <a:gd name="connsiteY3" fmla="*/ 720080 h 720080"/>
              <a:gd name="connsiteX4" fmla="*/ 0 w 3664286"/>
              <a:gd name="connsiteY4" fmla="*/ 0 h 720080"/>
              <a:gd name="connsiteX0" fmla="*/ 0 w 3664286"/>
              <a:gd name="connsiteY0" fmla="*/ 0 h 723255"/>
              <a:gd name="connsiteX1" fmla="*/ 3664286 w 3664286"/>
              <a:gd name="connsiteY1" fmla="*/ 0 h 723255"/>
              <a:gd name="connsiteX2" fmla="*/ 3664286 w 3664286"/>
              <a:gd name="connsiteY2" fmla="*/ 720080 h 723255"/>
              <a:gd name="connsiteX3" fmla="*/ 595014 w 3664286"/>
              <a:gd name="connsiteY3" fmla="*/ 723255 h 723255"/>
              <a:gd name="connsiteX4" fmla="*/ 0 w 3664286"/>
              <a:gd name="connsiteY4" fmla="*/ 0 h 72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4286" h="723255">
                <a:moveTo>
                  <a:pt x="0" y="0"/>
                </a:moveTo>
                <a:lnTo>
                  <a:pt x="3664286" y="0"/>
                </a:lnTo>
                <a:lnTo>
                  <a:pt x="3664286" y="720080"/>
                </a:lnTo>
                <a:lnTo>
                  <a:pt x="595014" y="72325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4" name="Rectangle 2"/>
          <p:cNvSpPr/>
          <p:nvPr/>
        </p:nvSpPr>
        <p:spPr bwMode="ltGray">
          <a:xfrm flipH="1" flipV="1">
            <a:off x="323528" y="3286977"/>
            <a:ext cx="2830715" cy="723255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30471"/>
              <a:gd name="connsiteX1" fmla="*/ 3744987 w 3744987"/>
              <a:gd name="connsiteY1" fmla="*/ 0 h 730471"/>
              <a:gd name="connsiteX2" fmla="*/ 3744987 w 3744987"/>
              <a:gd name="connsiteY2" fmla="*/ 720080 h 730471"/>
              <a:gd name="connsiteX3" fmla="*/ 563391 w 3744987"/>
              <a:gd name="connsiteY3" fmla="*/ 730471 h 730471"/>
              <a:gd name="connsiteX4" fmla="*/ 0 w 3744987"/>
              <a:gd name="connsiteY4" fmla="*/ 0 h 730471"/>
              <a:gd name="connsiteX0" fmla="*/ 0 w 3744987"/>
              <a:gd name="connsiteY0" fmla="*/ 0 h 733646"/>
              <a:gd name="connsiteX1" fmla="*/ 3744987 w 3744987"/>
              <a:gd name="connsiteY1" fmla="*/ 0 h 733646"/>
              <a:gd name="connsiteX2" fmla="*/ 3744987 w 3744987"/>
              <a:gd name="connsiteY2" fmla="*/ 720080 h 733646"/>
              <a:gd name="connsiteX3" fmla="*/ 605209 w 3744987"/>
              <a:gd name="connsiteY3" fmla="*/ 733646 h 733646"/>
              <a:gd name="connsiteX4" fmla="*/ 0 w 3744987"/>
              <a:gd name="connsiteY4" fmla="*/ 0 h 733646"/>
              <a:gd name="connsiteX0" fmla="*/ 0 w 3728260"/>
              <a:gd name="connsiteY0" fmla="*/ 0 h 736821"/>
              <a:gd name="connsiteX1" fmla="*/ 3728260 w 3728260"/>
              <a:gd name="connsiteY1" fmla="*/ 3175 h 736821"/>
              <a:gd name="connsiteX2" fmla="*/ 3728260 w 3728260"/>
              <a:gd name="connsiteY2" fmla="*/ 723255 h 736821"/>
              <a:gd name="connsiteX3" fmla="*/ 588482 w 3728260"/>
              <a:gd name="connsiteY3" fmla="*/ 736821 h 736821"/>
              <a:gd name="connsiteX4" fmla="*/ 0 w 3728260"/>
              <a:gd name="connsiteY4" fmla="*/ 0 h 736821"/>
              <a:gd name="connsiteX0" fmla="*/ 0 w 3728260"/>
              <a:gd name="connsiteY0" fmla="*/ 0 h 729678"/>
              <a:gd name="connsiteX1" fmla="*/ 3728260 w 3728260"/>
              <a:gd name="connsiteY1" fmla="*/ 3175 h 729678"/>
              <a:gd name="connsiteX2" fmla="*/ 3728260 w 3728260"/>
              <a:gd name="connsiteY2" fmla="*/ 723255 h 729678"/>
              <a:gd name="connsiteX3" fmla="*/ 585344 w 3728260"/>
              <a:gd name="connsiteY3" fmla="*/ 729678 h 729678"/>
              <a:gd name="connsiteX4" fmla="*/ 0 w 3728260"/>
              <a:gd name="connsiteY4" fmla="*/ 0 h 729678"/>
              <a:gd name="connsiteX0" fmla="*/ 0 w 3728260"/>
              <a:gd name="connsiteY0" fmla="*/ 0 h 724915"/>
              <a:gd name="connsiteX1" fmla="*/ 3728260 w 3728260"/>
              <a:gd name="connsiteY1" fmla="*/ 3175 h 724915"/>
              <a:gd name="connsiteX2" fmla="*/ 3728260 w 3728260"/>
              <a:gd name="connsiteY2" fmla="*/ 723255 h 724915"/>
              <a:gd name="connsiteX3" fmla="*/ 579072 w 3728260"/>
              <a:gd name="connsiteY3" fmla="*/ 724915 h 724915"/>
              <a:gd name="connsiteX4" fmla="*/ 0 w 3728260"/>
              <a:gd name="connsiteY4" fmla="*/ 0 h 724915"/>
              <a:gd name="connsiteX0" fmla="*/ 0 w 3728260"/>
              <a:gd name="connsiteY0" fmla="*/ 0 h 723255"/>
              <a:gd name="connsiteX1" fmla="*/ 3728260 w 3728260"/>
              <a:gd name="connsiteY1" fmla="*/ 3175 h 723255"/>
              <a:gd name="connsiteX2" fmla="*/ 3728260 w 3728260"/>
              <a:gd name="connsiteY2" fmla="*/ 723255 h 723255"/>
              <a:gd name="connsiteX3" fmla="*/ 588482 w 3728260"/>
              <a:gd name="connsiteY3" fmla="*/ 717772 h 723255"/>
              <a:gd name="connsiteX4" fmla="*/ 0 w 3728260"/>
              <a:gd name="connsiteY4" fmla="*/ 0 h 723255"/>
              <a:gd name="connsiteX0" fmla="*/ 0 w 3728260"/>
              <a:gd name="connsiteY0" fmla="*/ 0 h 724916"/>
              <a:gd name="connsiteX1" fmla="*/ 3728260 w 3728260"/>
              <a:gd name="connsiteY1" fmla="*/ 3175 h 724916"/>
              <a:gd name="connsiteX2" fmla="*/ 3728260 w 3728260"/>
              <a:gd name="connsiteY2" fmla="*/ 723255 h 724916"/>
              <a:gd name="connsiteX3" fmla="*/ 591618 w 3728260"/>
              <a:gd name="connsiteY3" fmla="*/ 724916 h 724916"/>
              <a:gd name="connsiteX4" fmla="*/ 0 w 3728260"/>
              <a:gd name="connsiteY4" fmla="*/ 0 h 724916"/>
              <a:gd name="connsiteX0" fmla="*/ 0 w 3728260"/>
              <a:gd name="connsiteY0" fmla="*/ 0 h 723255"/>
              <a:gd name="connsiteX1" fmla="*/ 3728260 w 3728260"/>
              <a:gd name="connsiteY1" fmla="*/ 3175 h 723255"/>
              <a:gd name="connsiteX2" fmla="*/ 3728260 w 3728260"/>
              <a:gd name="connsiteY2" fmla="*/ 723255 h 723255"/>
              <a:gd name="connsiteX3" fmla="*/ 594754 w 3728260"/>
              <a:gd name="connsiteY3" fmla="*/ 722535 h 723255"/>
              <a:gd name="connsiteX4" fmla="*/ 0 w 3728260"/>
              <a:gd name="connsiteY4" fmla="*/ 0 h 72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8260" h="723255">
                <a:moveTo>
                  <a:pt x="0" y="0"/>
                </a:moveTo>
                <a:lnTo>
                  <a:pt x="3728260" y="3175"/>
                </a:lnTo>
                <a:lnTo>
                  <a:pt x="3728260" y="723255"/>
                </a:lnTo>
                <a:lnTo>
                  <a:pt x="594754" y="7225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3" name="Rectangle 2"/>
          <p:cNvSpPr/>
          <p:nvPr/>
        </p:nvSpPr>
        <p:spPr bwMode="ltGray">
          <a:xfrm>
            <a:off x="4973865" y="2488506"/>
            <a:ext cx="3733080" cy="722461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28318"/>
              <a:gd name="connsiteY0" fmla="*/ 2382 h 720080"/>
              <a:gd name="connsiteX1" fmla="*/ 3728318 w 3728318"/>
              <a:gd name="connsiteY1" fmla="*/ 0 h 720080"/>
              <a:gd name="connsiteX2" fmla="*/ 3728318 w 3728318"/>
              <a:gd name="connsiteY2" fmla="*/ 720080 h 720080"/>
              <a:gd name="connsiteX3" fmla="*/ 450922 w 3728318"/>
              <a:gd name="connsiteY3" fmla="*/ 720080 h 720080"/>
              <a:gd name="connsiteX4" fmla="*/ 0 w 3728318"/>
              <a:gd name="connsiteY4" fmla="*/ 2382 h 720080"/>
              <a:gd name="connsiteX0" fmla="*/ 0 w 3730699"/>
              <a:gd name="connsiteY0" fmla="*/ 2382 h 720080"/>
              <a:gd name="connsiteX1" fmla="*/ 3730699 w 3730699"/>
              <a:gd name="connsiteY1" fmla="*/ 0 h 720080"/>
              <a:gd name="connsiteX2" fmla="*/ 3730699 w 3730699"/>
              <a:gd name="connsiteY2" fmla="*/ 720080 h 720080"/>
              <a:gd name="connsiteX3" fmla="*/ 453303 w 3730699"/>
              <a:gd name="connsiteY3" fmla="*/ 720080 h 720080"/>
              <a:gd name="connsiteX4" fmla="*/ 0 w 3730699"/>
              <a:gd name="connsiteY4" fmla="*/ 2382 h 720080"/>
              <a:gd name="connsiteX0" fmla="*/ 0 w 3733080"/>
              <a:gd name="connsiteY0" fmla="*/ 0 h 722461"/>
              <a:gd name="connsiteX1" fmla="*/ 3733080 w 3733080"/>
              <a:gd name="connsiteY1" fmla="*/ 2381 h 722461"/>
              <a:gd name="connsiteX2" fmla="*/ 3733080 w 3733080"/>
              <a:gd name="connsiteY2" fmla="*/ 722461 h 722461"/>
              <a:gd name="connsiteX3" fmla="*/ 455684 w 3733080"/>
              <a:gd name="connsiteY3" fmla="*/ 722461 h 722461"/>
              <a:gd name="connsiteX4" fmla="*/ 0 w 3733080"/>
              <a:gd name="connsiteY4" fmla="*/ 0 h 72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80" h="722461">
                <a:moveTo>
                  <a:pt x="0" y="0"/>
                </a:moveTo>
                <a:lnTo>
                  <a:pt x="3733080" y="2381"/>
                </a:lnTo>
                <a:lnTo>
                  <a:pt x="3733080" y="722461"/>
                </a:lnTo>
                <a:lnTo>
                  <a:pt x="455684" y="7224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err="1" smtClean="0"/>
              <a:t>Objectivos</a:t>
            </a:r>
            <a:r>
              <a:rPr lang="pt-PT" b="0" dirty="0" smtClean="0"/>
              <a:t> do Auditor Interno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37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pSp>
        <p:nvGrpSpPr>
          <p:cNvPr id="18" name="Group 17"/>
          <p:cNvGrpSpPr/>
          <p:nvPr/>
        </p:nvGrpSpPr>
        <p:grpSpPr>
          <a:xfrm>
            <a:off x="2058705" y="1771344"/>
            <a:ext cx="4752977" cy="4858056"/>
            <a:chOff x="499242" y="2018919"/>
            <a:chExt cx="4752977" cy="4858056"/>
          </a:xfrm>
        </p:grpSpPr>
        <p:sp>
          <p:nvSpPr>
            <p:cNvPr id="19" name="Parallelogram 18"/>
            <p:cNvSpPr/>
            <p:nvPr/>
          </p:nvSpPr>
          <p:spPr bwMode="ltGray">
            <a:xfrm flipH="1">
              <a:off x="1075183" y="2018919"/>
              <a:ext cx="3888432" cy="4858056"/>
            </a:xfrm>
            <a:prstGeom prst="parallelogram">
              <a:avLst>
                <a:gd name="adj" fmla="val 77827"/>
              </a:avLst>
            </a:prstGeom>
            <a:solidFill>
              <a:srgbClr val="D5D1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Rectangle 2"/>
            <p:cNvSpPr/>
            <p:nvPr/>
          </p:nvSpPr>
          <p:spPr bwMode="ltGray">
            <a:xfrm>
              <a:off x="1519138" y="2736617"/>
              <a:ext cx="3733080" cy="722461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728318"/>
                <a:gd name="connsiteY0" fmla="*/ 2382 h 720080"/>
                <a:gd name="connsiteX1" fmla="*/ 3728318 w 3728318"/>
                <a:gd name="connsiteY1" fmla="*/ 0 h 720080"/>
                <a:gd name="connsiteX2" fmla="*/ 3728318 w 3728318"/>
                <a:gd name="connsiteY2" fmla="*/ 720080 h 720080"/>
                <a:gd name="connsiteX3" fmla="*/ 450922 w 3728318"/>
                <a:gd name="connsiteY3" fmla="*/ 720080 h 720080"/>
                <a:gd name="connsiteX4" fmla="*/ 0 w 3728318"/>
                <a:gd name="connsiteY4" fmla="*/ 2382 h 720080"/>
                <a:gd name="connsiteX0" fmla="*/ 0 w 3730699"/>
                <a:gd name="connsiteY0" fmla="*/ 2382 h 720080"/>
                <a:gd name="connsiteX1" fmla="*/ 3730699 w 3730699"/>
                <a:gd name="connsiteY1" fmla="*/ 0 h 720080"/>
                <a:gd name="connsiteX2" fmla="*/ 3730699 w 3730699"/>
                <a:gd name="connsiteY2" fmla="*/ 720080 h 720080"/>
                <a:gd name="connsiteX3" fmla="*/ 453303 w 3730699"/>
                <a:gd name="connsiteY3" fmla="*/ 720080 h 720080"/>
                <a:gd name="connsiteX4" fmla="*/ 0 w 3730699"/>
                <a:gd name="connsiteY4" fmla="*/ 2382 h 720080"/>
                <a:gd name="connsiteX0" fmla="*/ 0 w 3733080"/>
                <a:gd name="connsiteY0" fmla="*/ 0 h 722461"/>
                <a:gd name="connsiteX1" fmla="*/ 3733080 w 3733080"/>
                <a:gd name="connsiteY1" fmla="*/ 2381 h 722461"/>
                <a:gd name="connsiteX2" fmla="*/ 3733080 w 3733080"/>
                <a:gd name="connsiteY2" fmla="*/ 722461 h 722461"/>
                <a:gd name="connsiteX3" fmla="*/ 455684 w 3733080"/>
                <a:gd name="connsiteY3" fmla="*/ 722461 h 722461"/>
                <a:gd name="connsiteX4" fmla="*/ 0 w 3733080"/>
                <a:gd name="connsiteY4" fmla="*/ 0 h 72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3080" h="722461">
                  <a:moveTo>
                    <a:pt x="0" y="0"/>
                  </a:moveTo>
                  <a:lnTo>
                    <a:pt x="3733080" y="2381"/>
                  </a:lnTo>
                  <a:lnTo>
                    <a:pt x="3733080" y="722461"/>
                  </a:lnTo>
                  <a:lnTo>
                    <a:pt x="455684" y="722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" name="Rectangle 2"/>
            <p:cNvSpPr/>
            <p:nvPr/>
          </p:nvSpPr>
          <p:spPr bwMode="ltGray">
            <a:xfrm flipH="1" flipV="1">
              <a:off x="499242" y="3534552"/>
              <a:ext cx="2830715" cy="723255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30471"/>
                <a:gd name="connsiteX1" fmla="*/ 3744987 w 3744987"/>
                <a:gd name="connsiteY1" fmla="*/ 0 h 730471"/>
                <a:gd name="connsiteX2" fmla="*/ 3744987 w 3744987"/>
                <a:gd name="connsiteY2" fmla="*/ 720080 h 730471"/>
                <a:gd name="connsiteX3" fmla="*/ 563391 w 3744987"/>
                <a:gd name="connsiteY3" fmla="*/ 730471 h 730471"/>
                <a:gd name="connsiteX4" fmla="*/ 0 w 3744987"/>
                <a:gd name="connsiteY4" fmla="*/ 0 h 730471"/>
                <a:gd name="connsiteX0" fmla="*/ 0 w 3744987"/>
                <a:gd name="connsiteY0" fmla="*/ 0 h 733646"/>
                <a:gd name="connsiteX1" fmla="*/ 3744987 w 3744987"/>
                <a:gd name="connsiteY1" fmla="*/ 0 h 733646"/>
                <a:gd name="connsiteX2" fmla="*/ 3744987 w 3744987"/>
                <a:gd name="connsiteY2" fmla="*/ 720080 h 733646"/>
                <a:gd name="connsiteX3" fmla="*/ 605209 w 3744987"/>
                <a:gd name="connsiteY3" fmla="*/ 733646 h 733646"/>
                <a:gd name="connsiteX4" fmla="*/ 0 w 3744987"/>
                <a:gd name="connsiteY4" fmla="*/ 0 h 733646"/>
                <a:gd name="connsiteX0" fmla="*/ 0 w 3728260"/>
                <a:gd name="connsiteY0" fmla="*/ 0 h 736821"/>
                <a:gd name="connsiteX1" fmla="*/ 3728260 w 3728260"/>
                <a:gd name="connsiteY1" fmla="*/ 3175 h 736821"/>
                <a:gd name="connsiteX2" fmla="*/ 3728260 w 3728260"/>
                <a:gd name="connsiteY2" fmla="*/ 723255 h 736821"/>
                <a:gd name="connsiteX3" fmla="*/ 588482 w 3728260"/>
                <a:gd name="connsiteY3" fmla="*/ 736821 h 736821"/>
                <a:gd name="connsiteX4" fmla="*/ 0 w 3728260"/>
                <a:gd name="connsiteY4" fmla="*/ 0 h 736821"/>
                <a:gd name="connsiteX0" fmla="*/ 0 w 3728260"/>
                <a:gd name="connsiteY0" fmla="*/ 0 h 729678"/>
                <a:gd name="connsiteX1" fmla="*/ 3728260 w 3728260"/>
                <a:gd name="connsiteY1" fmla="*/ 3175 h 729678"/>
                <a:gd name="connsiteX2" fmla="*/ 3728260 w 3728260"/>
                <a:gd name="connsiteY2" fmla="*/ 723255 h 729678"/>
                <a:gd name="connsiteX3" fmla="*/ 585344 w 3728260"/>
                <a:gd name="connsiteY3" fmla="*/ 729678 h 729678"/>
                <a:gd name="connsiteX4" fmla="*/ 0 w 3728260"/>
                <a:gd name="connsiteY4" fmla="*/ 0 h 729678"/>
                <a:gd name="connsiteX0" fmla="*/ 0 w 3728260"/>
                <a:gd name="connsiteY0" fmla="*/ 0 h 724915"/>
                <a:gd name="connsiteX1" fmla="*/ 3728260 w 3728260"/>
                <a:gd name="connsiteY1" fmla="*/ 3175 h 724915"/>
                <a:gd name="connsiteX2" fmla="*/ 3728260 w 3728260"/>
                <a:gd name="connsiteY2" fmla="*/ 723255 h 724915"/>
                <a:gd name="connsiteX3" fmla="*/ 579072 w 3728260"/>
                <a:gd name="connsiteY3" fmla="*/ 724915 h 724915"/>
                <a:gd name="connsiteX4" fmla="*/ 0 w 3728260"/>
                <a:gd name="connsiteY4" fmla="*/ 0 h 724915"/>
                <a:gd name="connsiteX0" fmla="*/ 0 w 3728260"/>
                <a:gd name="connsiteY0" fmla="*/ 0 h 723255"/>
                <a:gd name="connsiteX1" fmla="*/ 3728260 w 3728260"/>
                <a:gd name="connsiteY1" fmla="*/ 3175 h 723255"/>
                <a:gd name="connsiteX2" fmla="*/ 3728260 w 3728260"/>
                <a:gd name="connsiteY2" fmla="*/ 723255 h 723255"/>
                <a:gd name="connsiteX3" fmla="*/ 588482 w 3728260"/>
                <a:gd name="connsiteY3" fmla="*/ 717772 h 723255"/>
                <a:gd name="connsiteX4" fmla="*/ 0 w 3728260"/>
                <a:gd name="connsiteY4" fmla="*/ 0 h 723255"/>
                <a:gd name="connsiteX0" fmla="*/ 0 w 3728260"/>
                <a:gd name="connsiteY0" fmla="*/ 0 h 724916"/>
                <a:gd name="connsiteX1" fmla="*/ 3728260 w 3728260"/>
                <a:gd name="connsiteY1" fmla="*/ 3175 h 724916"/>
                <a:gd name="connsiteX2" fmla="*/ 3728260 w 3728260"/>
                <a:gd name="connsiteY2" fmla="*/ 723255 h 724916"/>
                <a:gd name="connsiteX3" fmla="*/ 591618 w 3728260"/>
                <a:gd name="connsiteY3" fmla="*/ 724916 h 724916"/>
                <a:gd name="connsiteX4" fmla="*/ 0 w 3728260"/>
                <a:gd name="connsiteY4" fmla="*/ 0 h 724916"/>
                <a:gd name="connsiteX0" fmla="*/ 0 w 3728260"/>
                <a:gd name="connsiteY0" fmla="*/ 0 h 723255"/>
                <a:gd name="connsiteX1" fmla="*/ 3728260 w 3728260"/>
                <a:gd name="connsiteY1" fmla="*/ 3175 h 723255"/>
                <a:gd name="connsiteX2" fmla="*/ 3728260 w 3728260"/>
                <a:gd name="connsiteY2" fmla="*/ 723255 h 723255"/>
                <a:gd name="connsiteX3" fmla="*/ 594754 w 3728260"/>
                <a:gd name="connsiteY3" fmla="*/ 722535 h 723255"/>
                <a:gd name="connsiteX4" fmla="*/ 0 w 3728260"/>
                <a:gd name="connsiteY4" fmla="*/ 0 h 7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8260" h="723255">
                  <a:moveTo>
                    <a:pt x="0" y="0"/>
                  </a:moveTo>
                  <a:lnTo>
                    <a:pt x="3728260" y="3175"/>
                  </a:lnTo>
                  <a:lnTo>
                    <a:pt x="3728260" y="723255"/>
                  </a:lnTo>
                  <a:lnTo>
                    <a:pt x="594754" y="722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Rectangle 2"/>
            <p:cNvSpPr/>
            <p:nvPr/>
          </p:nvSpPr>
          <p:spPr bwMode="ltGray">
            <a:xfrm>
              <a:off x="2513129" y="4319712"/>
              <a:ext cx="2739090" cy="723255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664286"/>
                <a:gd name="connsiteY0" fmla="*/ 0 h 720080"/>
                <a:gd name="connsiteX1" fmla="*/ 3664286 w 3664286"/>
                <a:gd name="connsiteY1" fmla="*/ 0 h 720080"/>
                <a:gd name="connsiteX2" fmla="*/ 3664286 w 3664286"/>
                <a:gd name="connsiteY2" fmla="*/ 720080 h 720080"/>
                <a:gd name="connsiteX3" fmla="*/ 386890 w 3664286"/>
                <a:gd name="connsiteY3" fmla="*/ 720080 h 720080"/>
                <a:gd name="connsiteX4" fmla="*/ 0 w 3664286"/>
                <a:gd name="connsiteY4" fmla="*/ 0 h 720080"/>
                <a:gd name="connsiteX0" fmla="*/ 0 w 3664286"/>
                <a:gd name="connsiteY0" fmla="*/ 0 h 723255"/>
                <a:gd name="connsiteX1" fmla="*/ 3664286 w 3664286"/>
                <a:gd name="connsiteY1" fmla="*/ 0 h 723255"/>
                <a:gd name="connsiteX2" fmla="*/ 3664286 w 3664286"/>
                <a:gd name="connsiteY2" fmla="*/ 720080 h 723255"/>
                <a:gd name="connsiteX3" fmla="*/ 595014 w 3664286"/>
                <a:gd name="connsiteY3" fmla="*/ 723255 h 723255"/>
                <a:gd name="connsiteX4" fmla="*/ 0 w 3664286"/>
                <a:gd name="connsiteY4" fmla="*/ 0 h 7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286" h="723255">
                  <a:moveTo>
                    <a:pt x="0" y="0"/>
                  </a:moveTo>
                  <a:lnTo>
                    <a:pt x="3664286" y="0"/>
                  </a:lnTo>
                  <a:lnTo>
                    <a:pt x="3664286" y="720080"/>
                  </a:lnTo>
                  <a:lnTo>
                    <a:pt x="595014" y="723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511048" y="2588263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Georgia" pitchFamily="18" charset="0"/>
              </a:rPr>
              <a:t>01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54616" y="3401063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Georgia" pitchFamily="18" charset="0"/>
              </a:rPr>
              <a:t>02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47152" y="4137663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Georgia" pitchFamily="18" charset="0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33202" y="2476891"/>
            <a:ext cx="4653403" cy="727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Entender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avaliar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e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comunicar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a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eficácia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dos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controlos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e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segurança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do CSP</a:t>
            </a:r>
            <a:endParaRPr lang="en-GB" sz="175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473" y="3383243"/>
            <a:ext cx="3565768" cy="598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Identificar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fraque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z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as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ou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deficiências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de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controlo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  de forma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proactiva</a:t>
            </a:r>
            <a:endParaRPr lang="en-GB" sz="175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9648" y="4137663"/>
            <a:ext cx="3661513" cy="5997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Obter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um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nível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de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conforto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na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capacidade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de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prestação</a:t>
            </a:r>
            <a:r>
              <a:rPr lang="en-GB" sz="1750" dirty="0" smtClean="0">
                <a:solidFill>
                  <a:schemeClr val="bg1"/>
                </a:solidFill>
                <a:latin typeface="Georgia" pitchFamily="18" charset="0"/>
              </a:rPr>
              <a:t> de </a:t>
            </a:r>
            <a:r>
              <a:rPr lang="en-GB" sz="1750" dirty="0" err="1" smtClean="0">
                <a:solidFill>
                  <a:schemeClr val="bg1"/>
                </a:solidFill>
                <a:latin typeface="Georgia" pitchFamily="18" charset="0"/>
              </a:rPr>
              <a:t>serviço</a:t>
            </a:r>
            <a:endParaRPr lang="en-GB" sz="175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Rectangle 1"/>
          <p:cNvSpPr/>
          <p:nvPr/>
        </p:nvSpPr>
        <p:spPr bwMode="ltGray">
          <a:xfrm>
            <a:off x="3991336" y="5517232"/>
            <a:ext cx="2675880" cy="111216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Como atingir os </a:t>
            </a:r>
            <a:r>
              <a:rPr lang="pt-PT" b="0" dirty="0" err="1" smtClean="0"/>
              <a:t>objectivos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38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22" name="Chevron 21"/>
          <p:cNvSpPr/>
          <p:nvPr/>
        </p:nvSpPr>
        <p:spPr bwMode="ltGray">
          <a:xfrm>
            <a:off x="2149179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Pentagon 22"/>
          <p:cNvSpPr/>
          <p:nvPr/>
        </p:nvSpPr>
        <p:spPr bwMode="ltGray">
          <a:xfrm>
            <a:off x="747232" y="3284984"/>
            <a:ext cx="1517169" cy="999233"/>
          </a:xfrm>
          <a:prstGeom prst="homePlate">
            <a:avLst>
              <a:gd name="adj" fmla="val 31469"/>
            </a:avLst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Chevron 23"/>
          <p:cNvSpPr/>
          <p:nvPr/>
        </p:nvSpPr>
        <p:spPr bwMode="ltGray">
          <a:xfrm>
            <a:off x="3515959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Chevron 24"/>
          <p:cNvSpPr/>
          <p:nvPr/>
        </p:nvSpPr>
        <p:spPr bwMode="ltGray">
          <a:xfrm>
            <a:off x="4882740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Chevron 25"/>
          <p:cNvSpPr/>
          <p:nvPr/>
        </p:nvSpPr>
        <p:spPr bwMode="ltGray">
          <a:xfrm>
            <a:off x="6249520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Text Box 6"/>
          <p:cNvSpPr txBox="1">
            <a:spLocks noChangeAspect="1" noChangeArrowheads="1"/>
          </p:cNvSpPr>
          <p:nvPr/>
        </p:nvSpPr>
        <p:spPr bwMode="gray">
          <a:xfrm>
            <a:off x="867198" y="3474126"/>
            <a:ext cx="1075024" cy="69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67500" rIns="54000" bIns="67500">
            <a:spAutoFit/>
          </a:bodyPr>
          <a:lstStyle/>
          <a:p>
            <a:pPr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Estratégia </a:t>
            </a:r>
            <a:r>
              <a:rPr lang="de-DE" sz="1200" b="1" i="1" dirty="0">
                <a:solidFill>
                  <a:schemeClr val="bg1"/>
                </a:solidFill>
                <a:latin typeface="+mj-lt"/>
                <a:cs typeface="Arial" charset="0"/>
              </a:rPr>
              <a:t>&amp; Business Case</a:t>
            </a:r>
          </a:p>
        </p:txBody>
      </p:sp>
      <p:sp>
        <p:nvSpPr>
          <p:cNvPr id="28" name="Text Box 11"/>
          <p:cNvSpPr txBox="1">
            <a:spLocks noChangeAspect="1" noChangeArrowheads="1"/>
          </p:cNvSpPr>
          <p:nvPr/>
        </p:nvSpPr>
        <p:spPr bwMode="gray">
          <a:xfrm>
            <a:off x="2469743" y="3462146"/>
            <a:ext cx="984647" cy="5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Selecção de CSP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29" name="Text Box 16"/>
          <p:cNvSpPr txBox="1">
            <a:spLocks noChangeAspect="1" noChangeArrowheads="1"/>
          </p:cNvSpPr>
          <p:nvPr/>
        </p:nvSpPr>
        <p:spPr bwMode="gray">
          <a:xfrm>
            <a:off x="3731023" y="3581617"/>
            <a:ext cx="1290835" cy="30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05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Implementação</a:t>
            </a:r>
            <a:endParaRPr lang="de-DE" sz="105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0" name="Text Box 21"/>
          <p:cNvSpPr txBox="1">
            <a:spLocks noChangeAspect="1" noChangeArrowheads="1"/>
          </p:cNvSpPr>
          <p:nvPr/>
        </p:nvSpPr>
        <p:spPr bwMode="gray">
          <a:xfrm>
            <a:off x="5123943" y="3474127"/>
            <a:ext cx="1092503" cy="7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Validação </a:t>
            </a:r>
          </a:p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da proposta</a:t>
            </a:r>
          </a:p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de valor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1" name="Text Box 26"/>
          <p:cNvSpPr txBox="1">
            <a:spLocks noChangeAspect="1" noChangeArrowheads="1"/>
          </p:cNvSpPr>
          <p:nvPr/>
        </p:nvSpPr>
        <p:spPr bwMode="gray">
          <a:xfrm>
            <a:off x="6487377" y="3462145"/>
            <a:ext cx="1104900" cy="5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Gestão do</a:t>
            </a:r>
            <a:b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CSP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gray">
          <a:xfrm flipV="1">
            <a:off x="746325" y="4343016"/>
            <a:ext cx="0" cy="14400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</p:spPr>
        <p:txBody>
          <a:bodyPr lIns="54000"/>
          <a:lstStyle/>
          <a:p>
            <a:pPr defTabSz="685800">
              <a:defRPr/>
            </a:pPr>
            <a:endParaRPr lang="en-GB" sz="2000" kern="0">
              <a:solidFill>
                <a:sysClr val="windowText" lastClr="000000"/>
              </a:solidFill>
            </a:endParaRP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gray">
          <a:xfrm>
            <a:off x="746324" y="4789523"/>
            <a:ext cx="7570092" cy="52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0" rIns="0" bIns="0"/>
          <a:lstStyle/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Qual é o business case?</a:t>
            </a:r>
            <a:endParaRPr lang="de-DE" sz="2000" dirty="0">
              <a:latin typeface="+mj-lt"/>
              <a:cs typeface="Arial" charset="0"/>
            </a:endParaRPr>
          </a:p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Em que medida está alinhado com a estratégia do negócio?</a:t>
            </a:r>
            <a:endParaRPr lang="de-DE" sz="2000" dirty="0">
              <a:latin typeface="+mj-lt"/>
              <a:cs typeface="Arial" charset="0"/>
            </a:endParaRPr>
          </a:p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O que vamos transferir para a </a:t>
            </a:r>
            <a:r>
              <a:rPr lang="de-DE" sz="2000" i="1" dirty="0" smtClean="0">
                <a:latin typeface="+mj-lt"/>
                <a:cs typeface="Arial" charset="0"/>
              </a:rPr>
              <a:t>cloud</a:t>
            </a:r>
            <a:r>
              <a:rPr lang="de-DE" sz="2000" dirty="0" smtClean="0">
                <a:latin typeface="+mj-lt"/>
                <a:cs typeface="Arial" charset="0"/>
              </a:rPr>
              <a:t>?</a:t>
            </a:r>
            <a:endParaRPr lang="de-DE" sz="2000" dirty="0">
              <a:latin typeface="+mj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4624" y="2336473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kumimoji="0" lang="pt-P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Acompanhar a mudança</a:t>
            </a:r>
            <a:r>
              <a:rPr kumimoji="0" lang="pt-PT" sz="24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desde o início!</a:t>
            </a:r>
            <a:endParaRPr kumimoji="0" lang="pt-PT" sz="24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25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45" grpId="0" animBg="1"/>
      <p:bldP spid="46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Como atingir os </a:t>
            </a:r>
            <a:r>
              <a:rPr lang="pt-PT" b="0" dirty="0" err="1" smtClean="0"/>
              <a:t>objectivos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39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22" name="Chevron 21"/>
          <p:cNvSpPr/>
          <p:nvPr/>
        </p:nvSpPr>
        <p:spPr bwMode="ltGray">
          <a:xfrm>
            <a:off x="2149179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Pentagon 22"/>
          <p:cNvSpPr/>
          <p:nvPr/>
        </p:nvSpPr>
        <p:spPr bwMode="ltGray">
          <a:xfrm>
            <a:off x="747232" y="3284984"/>
            <a:ext cx="1517169" cy="999233"/>
          </a:xfrm>
          <a:prstGeom prst="homePlate">
            <a:avLst>
              <a:gd name="adj" fmla="val 31469"/>
            </a:avLst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Chevron 23"/>
          <p:cNvSpPr/>
          <p:nvPr/>
        </p:nvSpPr>
        <p:spPr bwMode="ltGray">
          <a:xfrm>
            <a:off x="3515959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Chevron 24"/>
          <p:cNvSpPr/>
          <p:nvPr/>
        </p:nvSpPr>
        <p:spPr bwMode="ltGray">
          <a:xfrm>
            <a:off x="4882740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Chevron 25"/>
          <p:cNvSpPr/>
          <p:nvPr/>
        </p:nvSpPr>
        <p:spPr bwMode="ltGray">
          <a:xfrm>
            <a:off x="6249520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Text Box 6"/>
          <p:cNvSpPr txBox="1">
            <a:spLocks noChangeAspect="1" noChangeArrowheads="1"/>
          </p:cNvSpPr>
          <p:nvPr/>
        </p:nvSpPr>
        <p:spPr bwMode="gray">
          <a:xfrm>
            <a:off x="867198" y="3474126"/>
            <a:ext cx="1075024" cy="69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67500" rIns="54000" bIns="67500">
            <a:spAutoFit/>
          </a:bodyPr>
          <a:lstStyle/>
          <a:p>
            <a:pPr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Estratégia </a:t>
            </a:r>
            <a:r>
              <a:rPr lang="de-DE" sz="1200" b="1" i="1" dirty="0">
                <a:solidFill>
                  <a:schemeClr val="bg1"/>
                </a:solidFill>
                <a:latin typeface="+mj-lt"/>
                <a:cs typeface="Arial" charset="0"/>
              </a:rPr>
              <a:t>&amp; Business Case</a:t>
            </a:r>
          </a:p>
        </p:txBody>
      </p:sp>
      <p:sp>
        <p:nvSpPr>
          <p:cNvPr id="28" name="Text Box 11"/>
          <p:cNvSpPr txBox="1">
            <a:spLocks noChangeAspect="1" noChangeArrowheads="1"/>
          </p:cNvSpPr>
          <p:nvPr/>
        </p:nvSpPr>
        <p:spPr bwMode="gray">
          <a:xfrm>
            <a:off x="2469743" y="3462146"/>
            <a:ext cx="984647" cy="5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Selecção de CSP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29" name="Text Box 16"/>
          <p:cNvSpPr txBox="1">
            <a:spLocks noChangeAspect="1" noChangeArrowheads="1"/>
          </p:cNvSpPr>
          <p:nvPr/>
        </p:nvSpPr>
        <p:spPr bwMode="gray">
          <a:xfrm>
            <a:off x="3731023" y="3581617"/>
            <a:ext cx="1290835" cy="30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05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Implementação</a:t>
            </a:r>
            <a:endParaRPr lang="de-DE" sz="105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0" name="Text Box 21"/>
          <p:cNvSpPr txBox="1">
            <a:spLocks noChangeAspect="1" noChangeArrowheads="1"/>
          </p:cNvSpPr>
          <p:nvPr/>
        </p:nvSpPr>
        <p:spPr bwMode="gray">
          <a:xfrm>
            <a:off x="5123943" y="3474127"/>
            <a:ext cx="1092503" cy="7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Validação </a:t>
            </a:r>
          </a:p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da proposta</a:t>
            </a:r>
          </a:p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de valor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1" name="Text Box 26"/>
          <p:cNvSpPr txBox="1">
            <a:spLocks noChangeAspect="1" noChangeArrowheads="1"/>
          </p:cNvSpPr>
          <p:nvPr/>
        </p:nvSpPr>
        <p:spPr bwMode="gray">
          <a:xfrm>
            <a:off x="6487377" y="3462145"/>
            <a:ext cx="1104900" cy="5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Gestão do</a:t>
            </a:r>
            <a:b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CSP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gray">
          <a:xfrm flipV="1">
            <a:off x="2128355" y="1736984"/>
            <a:ext cx="0" cy="1548000"/>
          </a:xfrm>
          <a:prstGeom prst="line">
            <a:avLst/>
          </a:prstGeom>
          <a:noFill/>
          <a:ln w="317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GB" sz="20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gray">
          <a:xfrm>
            <a:off x="2229486" y="1736984"/>
            <a:ext cx="6788509" cy="140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Como vão ser protegidos os meus dados?</a:t>
            </a:r>
            <a:endParaRPr lang="de-DE" sz="2000" dirty="0">
              <a:latin typeface="+mj-lt"/>
              <a:cs typeface="Arial" charset="0"/>
            </a:endParaRPr>
          </a:p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De quem é essa responsabilidade?</a:t>
            </a:r>
            <a:endParaRPr lang="de-DE" sz="2000" dirty="0">
              <a:latin typeface="+mj-lt"/>
              <a:cs typeface="Arial" charset="0"/>
            </a:endParaRPr>
          </a:p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Onde serão guardados os dados?</a:t>
            </a:r>
            <a:r>
              <a:rPr lang="de-DE" sz="2000" dirty="0">
                <a:latin typeface="+mj-lt"/>
                <a:cs typeface="Arial" charset="0"/>
              </a:rPr>
              <a:t> </a:t>
            </a:r>
            <a:r>
              <a:rPr lang="de-DE" sz="2000" dirty="0" smtClean="0">
                <a:latin typeface="+mj-lt"/>
                <a:cs typeface="Arial" charset="0"/>
              </a:rPr>
              <a:t>Legislação aplicável?</a:t>
            </a:r>
            <a:r>
              <a:rPr lang="de-DE" sz="2000" dirty="0" smtClean="0">
                <a:latin typeface="+mj-lt"/>
                <a:cs typeface="Arial" charset="0"/>
              </a:rPr>
              <a:t> </a:t>
            </a:r>
          </a:p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Como é que se alinha com os outros controlos?</a:t>
            </a:r>
            <a:endParaRPr lang="de-DE" sz="20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Números</a:t>
            </a:r>
            <a:r>
              <a:rPr lang="en-GB" dirty="0"/>
              <a:t> e </a:t>
            </a:r>
            <a:r>
              <a:rPr lang="en-GB" dirty="0" err="1"/>
              <a:t>riscos</a:t>
            </a:r>
            <a:r>
              <a:rPr lang="en-GB" dirty="0"/>
              <a:t/>
            </a:r>
            <a:br>
              <a:rPr lang="en-GB" dirty="0"/>
            </a:b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4</a:t>
            </a:fld>
            <a:endParaRPr lang="pt-PT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endParaRPr lang="pt-PT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81" y="1547109"/>
            <a:ext cx="6535605" cy="441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3724291" y="2002093"/>
            <a:ext cx="685800" cy="381000"/>
          </a:xfrm>
          <a:prstGeom prst="rect">
            <a:avLst/>
          </a:prstGeom>
          <a:solidFill>
            <a:srgbClr val="A61F2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3799" y="1946786"/>
            <a:ext cx="9144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3200" i="1" dirty="0">
                <a:solidFill>
                  <a:schemeClr val="bg1"/>
                </a:solidFill>
                <a:latin typeface="Georgia" pitchFamily="18" charset="0"/>
              </a:rPr>
              <a:t>1038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5724703"/>
            <a:ext cx="3416052" cy="608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en-US" sz="1200" dirty="0">
                <a:latin typeface="Georgia" pitchFamily="18" charset="0"/>
              </a:rPr>
              <a:t>Skyhigh  Cloud Adoption &amp; Risk Report in </a:t>
            </a:r>
            <a:r>
              <a:rPr lang="en-US" sz="1200" dirty="0" smtClean="0">
                <a:latin typeface="Georgia" pitchFamily="18" charset="0"/>
              </a:rPr>
              <a:t>Europe</a:t>
            </a:r>
            <a:br>
              <a:rPr lang="en-US" sz="1200" dirty="0" smtClean="0">
                <a:latin typeface="Georgia" pitchFamily="18" charset="0"/>
              </a:rPr>
            </a:br>
            <a:r>
              <a:rPr lang="en-US" sz="1200" b="1" dirty="0" smtClean="0">
                <a:latin typeface="Georgia" pitchFamily="18" charset="0"/>
              </a:rPr>
              <a:t>Q1 </a:t>
            </a:r>
            <a:r>
              <a:rPr lang="en-US" sz="1200" b="1" dirty="0">
                <a:latin typeface="Georgia" pitchFamily="18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2088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Como atingir os </a:t>
            </a:r>
            <a:r>
              <a:rPr lang="pt-PT" b="0" dirty="0" err="1" smtClean="0"/>
              <a:t>objectivos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40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22" name="Chevron 21"/>
          <p:cNvSpPr/>
          <p:nvPr/>
        </p:nvSpPr>
        <p:spPr bwMode="ltGray">
          <a:xfrm>
            <a:off x="2149179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Pentagon 22"/>
          <p:cNvSpPr/>
          <p:nvPr/>
        </p:nvSpPr>
        <p:spPr bwMode="ltGray">
          <a:xfrm>
            <a:off x="747232" y="3284984"/>
            <a:ext cx="1517169" cy="999233"/>
          </a:xfrm>
          <a:prstGeom prst="homePlate">
            <a:avLst>
              <a:gd name="adj" fmla="val 31469"/>
            </a:avLst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Chevron 23"/>
          <p:cNvSpPr/>
          <p:nvPr/>
        </p:nvSpPr>
        <p:spPr bwMode="ltGray">
          <a:xfrm>
            <a:off x="3515959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Chevron 24"/>
          <p:cNvSpPr/>
          <p:nvPr/>
        </p:nvSpPr>
        <p:spPr bwMode="ltGray">
          <a:xfrm>
            <a:off x="4882740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Chevron 25"/>
          <p:cNvSpPr/>
          <p:nvPr/>
        </p:nvSpPr>
        <p:spPr bwMode="ltGray">
          <a:xfrm>
            <a:off x="6249520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Text Box 6"/>
          <p:cNvSpPr txBox="1">
            <a:spLocks noChangeAspect="1" noChangeArrowheads="1"/>
          </p:cNvSpPr>
          <p:nvPr/>
        </p:nvSpPr>
        <p:spPr bwMode="gray">
          <a:xfrm>
            <a:off x="867198" y="3474126"/>
            <a:ext cx="1075024" cy="69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67500" rIns="54000" bIns="67500">
            <a:spAutoFit/>
          </a:bodyPr>
          <a:lstStyle/>
          <a:p>
            <a:pPr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Estratégia </a:t>
            </a:r>
            <a:r>
              <a:rPr lang="de-DE" sz="1200" b="1" i="1" dirty="0">
                <a:solidFill>
                  <a:schemeClr val="bg1"/>
                </a:solidFill>
                <a:latin typeface="+mj-lt"/>
                <a:cs typeface="Arial" charset="0"/>
              </a:rPr>
              <a:t>&amp; Business Case</a:t>
            </a:r>
          </a:p>
        </p:txBody>
      </p:sp>
      <p:sp>
        <p:nvSpPr>
          <p:cNvPr id="28" name="Text Box 11"/>
          <p:cNvSpPr txBox="1">
            <a:spLocks noChangeAspect="1" noChangeArrowheads="1"/>
          </p:cNvSpPr>
          <p:nvPr/>
        </p:nvSpPr>
        <p:spPr bwMode="gray">
          <a:xfrm>
            <a:off x="2469743" y="3462146"/>
            <a:ext cx="984647" cy="5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Selecção de CSP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29" name="Text Box 16"/>
          <p:cNvSpPr txBox="1">
            <a:spLocks noChangeAspect="1" noChangeArrowheads="1"/>
          </p:cNvSpPr>
          <p:nvPr/>
        </p:nvSpPr>
        <p:spPr bwMode="gray">
          <a:xfrm>
            <a:off x="3731023" y="3581617"/>
            <a:ext cx="1290835" cy="30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05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Implementação</a:t>
            </a:r>
            <a:endParaRPr lang="de-DE" sz="105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0" name="Text Box 21"/>
          <p:cNvSpPr txBox="1">
            <a:spLocks noChangeAspect="1" noChangeArrowheads="1"/>
          </p:cNvSpPr>
          <p:nvPr/>
        </p:nvSpPr>
        <p:spPr bwMode="gray">
          <a:xfrm>
            <a:off x="5123943" y="3474127"/>
            <a:ext cx="1092503" cy="7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Validação </a:t>
            </a:r>
          </a:p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da proposta</a:t>
            </a:r>
          </a:p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de valor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1" name="Text Box 26"/>
          <p:cNvSpPr txBox="1">
            <a:spLocks noChangeAspect="1" noChangeArrowheads="1"/>
          </p:cNvSpPr>
          <p:nvPr/>
        </p:nvSpPr>
        <p:spPr bwMode="gray">
          <a:xfrm>
            <a:off x="6487377" y="3462145"/>
            <a:ext cx="1104900" cy="5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Gestão do</a:t>
            </a:r>
            <a:b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CSP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gray">
          <a:xfrm>
            <a:off x="3507100" y="4776510"/>
            <a:ext cx="5313372" cy="56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0" rIns="0" bIns="0"/>
          <a:lstStyle/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Quais são os níveis de serviço?</a:t>
            </a:r>
            <a:endParaRPr lang="de-DE" sz="2000" dirty="0">
              <a:latin typeface="+mj-lt"/>
              <a:cs typeface="Arial" charset="0"/>
            </a:endParaRPr>
          </a:p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Como gerir a conformidade? </a:t>
            </a:r>
            <a:endParaRPr lang="de-DE" sz="2000" dirty="0">
              <a:latin typeface="+mj-lt"/>
              <a:cs typeface="Arial" charset="0"/>
            </a:endParaRPr>
          </a:p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Como gerir incidentes e problemas?</a:t>
            </a:r>
            <a:endParaRPr lang="de-DE" sz="2000" dirty="0">
              <a:latin typeface="+mj-lt"/>
              <a:cs typeface="Arial" charset="0"/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gray">
          <a:xfrm flipH="1" flipV="1">
            <a:off x="3501146" y="4343016"/>
            <a:ext cx="5954" cy="1462248"/>
          </a:xfrm>
          <a:prstGeom prst="line">
            <a:avLst/>
          </a:prstGeom>
          <a:noFill/>
          <a:ln w="3175">
            <a:solidFill>
              <a:schemeClr val="accent5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GB" sz="20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Como atingir os </a:t>
            </a:r>
            <a:r>
              <a:rPr lang="pt-PT" b="0" dirty="0" err="1" smtClean="0"/>
              <a:t>objectivos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41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22" name="Chevron 21"/>
          <p:cNvSpPr/>
          <p:nvPr/>
        </p:nvSpPr>
        <p:spPr bwMode="ltGray">
          <a:xfrm>
            <a:off x="2149179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Pentagon 22"/>
          <p:cNvSpPr/>
          <p:nvPr/>
        </p:nvSpPr>
        <p:spPr bwMode="ltGray">
          <a:xfrm>
            <a:off x="747232" y="3284984"/>
            <a:ext cx="1517169" cy="999233"/>
          </a:xfrm>
          <a:prstGeom prst="homePlate">
            <a:avLst>
              <a:gd name="adj" fmla="val 31469"/>
            </a:avLst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Chevron 23"/>
          <p:cNvSpPr/>
          <p:nvPr/>
        </p:nvSpPr>
        <p:spPr bwMode="ltGray">
          <a:xfrm>
            <a:off x="3515959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Chevron 24"/>
          <p:cNvSpPr/>
          <p:nvPr/>
        </p:nvSpPr>
        <p:spPr bwMode="ltGray">
          <a:xfrm>
            <a:off x="4882740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Chevron 25"/>
          <p:cNvSpPr/>
          <p:nvPr/>
        </p:nvSpPr>
        <p:spPr bwMode="ltGray">
          <a:xfrm>
            <a:off x="6249520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Text Box 6"/>
          <p:cNvSpPr txBox="1">
            <a:spLocks noChangeAspect="1" noChangeArrowheads="1"/>
          </p:cNvSpPr>
          <p:nvPr/>
        </p:nvSpPr>
        <p:spPr bwMode="gray">
          <a:xfrm>
            <a:off x="867198" y="3474126"/>
            <a:ext cx="1075024" cy="69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67500" rIns="54000" bIns="67500">
            <a:spAutoFit/>
          </a:bodyPr>
          <a:lstStyle/>
          <a:p>
            <a:pPr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Estratégia </a:t>
            </a:r>
            <a:r>
              <a:rPr lang="de-DE" sz="1200" b="1" i="1" dirty="0">
                <a:solidFill>
                  <a:schemeClr val="bg1"/>
                </a:solidFill>
                <a:latin typeface="+mj-lt"/>
                <a:cs typeface="Arial" charset="0"/>
              </a:rPr>
              <a:t>&amp; Business Case</a:t>
            </a:r>
          </a:p>
        </p:txBody>
      </p:sp>
      <p:sp>
        <p:nvSpPr>
          <p:cNvPr id="28" name="Text Box 11"/>
          <p:cNvSpPr txBox="1">
            <a:spLocks noChangeAspect="1" noChangeArrowheads="1"/>
          </p:cNvSpPr>
          <p:nvPr/>
        </p:nvSpPr>
        <p:spPr bwMode="gray">
          <a:xfrm>
            <a:off x="2469743" y="3462146"/>
            <a:ext cx="984647" cy="5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Selecção de CSP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29" name="Text Box 16"/>
          <p:cNvSpPr txBox="1">
            <a:spLocks noChangeAspect="1" noChangeArrowheads="1"/>
          </p:cNvSpPr>
          <p:nvPr/>
        </p:nvSpPr>
        <p:spPr bwMode="gray">
          <a:xfrm>
            <a:off x="3731023" y="3581617"/>
            <a:ext cx="1290835" cy="30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05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Implementação</a:t>
            </a:r>
            <a:endParaRPr lang="de-DE" sz="105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0" name="Text Box 21"/>
          <p:cNvSpPr txBox="1">
            <a:spLocks noChangeAspect="1" noChangeArrowheads="1"/>
          </p:cNvSpPr>
          <p:nvPr/>
        </p:nvSpPr>
        <p:spPr bwMode="gray">
          <a:xfrm>
            <a:off x="5123943" y="3474127"/>
            <a:ext cx="1092503" cy="7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Validação </a:t>
            </a:r>
          </a:p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da proposta</a:t>
            </a:r>
          </a:p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de valor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1" name="Text Box 26"/>
          <p:cNvSpPr txBox="1">
            <a:spLocks noChangeAspect="1" noChangeArrowheads="1"/>
          </p:cNvSpPr>
          <p:nvPr/>
        </p:nvSpPr>
        <p:spPr bwMode="gray">
          <a:xfrm>
            <a:off x="6487377" y="3462145"/>
            <a:ext cx="1104900" cy="5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Gestão do</a:t>
            </a:r>
            <a:b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CSP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gray">
          <a:xfrm>
            <a:off x="4875128" y="2267168"/>
            <a:ext cx="4268872" cy="113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0" rIns="0" bIns="0"/>
          <a:lstStyle/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Atingimos os benefícios esperados?</a:t>
            </a:r>
            <a:endParaRPr lang="de-DE" sz="2000" dirty="0">
              <a:latin typeface="+mj-lt"/>
              <a:cs typeface="Arial" charset="0"/>
            </a:endParaRPr>
          </a:p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Projecto concluído com sucesso?</a:t>
            </a:r>
            <a:endParaRPr lang="de-DE" sz="2000" dirty="0">
              <a:latin typeface="+mj-lt"/>
              <a:cs typeface="Arial" charset="0"/>
            </a:endParaRPr>
          </a:p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+mj-lt"/>
              <a:cs typeface="Arial" charset="0"/>
            </a:endParaRP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gray">
          <a:xfrm flipV="1">
            <a:off x="4875127" y="2267168"/>
            <a:ext cx="0" cy="944165"/>
          </a:xfrm>
          <a:prstGeom prst="line">
            <a:avLst/>
          </a:prstGeom>
          <a:noFill/>
          <a:ln w="317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GB" sz="20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Como atingir os </a:t>
            </a:r>
            <a:r>
              <a:rPr lang="pt-PT" b="0" dirty="0" err="1" smtClean="0"/>
              <a:t>objectivos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42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22" name="Chevron 21"/>
          <p:cNvSpPr/>
          <p:nvPr/>
        </p:nvSpPr>
        <p:spPr bwMode="ltGray">
          <a:xfrm>
            <a:off x="2149179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Pentagon 22"/>
          <p:cNvSpPr/>
          <p:nvPr/>
        </p:nvSpPr>
        <p:spPr bwMode="ltGray">
          <a:xfrm>
            <a:off x="747232" y="3284984"/>
            <a:ext cx="1517169" cy="999233"/>
          </a:xfrm>
          <a:prstGeom prst="homePlate">
            <a:avLst>
              <a:gd name="adj" fmla="val 31469"/>
            </a:avLst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Chevron 23"/>
          <p:cNvSpPr/>
          <p:nvPr/>
        </p:nvSpPr>
        <p:spPr bwMode="ltGray">
          <a:xfrm>
            <a:off x="3515959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Chevron 24"/>
          <p:cNvSpPr/>
          <p:nvPr/>
        </p:nvSpPr>
        <p:spPr bwMode="ltGray">
          <a:xfrm>
            <a:off x="4882740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Chevron 25"/>
          <p:cNvSpPr/>
          <p:nvPr/>
        </p:nvSpPr>
        <p:spPr bwMode="ltGray">
          <a:xfrm>
            <a:off x="6249520" y="3278126"/>
            <a:ext cx="1482003" cy="1006091"/>
          </a:xfrm>
          <a:prstGeom prst="chevron">
            <a:avLst>
              <a:gd name="adj" fmla="val 3159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Text Box 6"/>
          <p:cNvSpPr txBox="1">
            <a:spLocks noChangeAspect="1" noChangeArrowheads="1"/>
          </p:cNvSpPr>
          <p:nvPr/>
        </p:nvSpPr>
        <p:spPr bwMode="gray">
          <a:xfrm>
            <a:off x="867198" y="3474126"/>
            <a:ext cx="1075024" cy="69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67500" rIns="54000" bIns="67500">
            <a:spAutoFit/>
          </a:bodyPr>
          <a:lstStyle/>
          <a:p>
            <a:pPr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Estratégia </a:t>
            </a:r>
            <a:r>
              <a:rPr lang="de-DE" sz="1200" b="1" i="1" dirty="0">
                <a:solidFill>
                  <a:schemeClr val="bg1"/>
                </a:solidFill>
                <a:latin typeface="+mj-lt"/>
                <a:cs typeface="Arial" charset="0"/>
              </a:rPr>
              <a:t>&amp; Business Case</a:t>
            </a:r>
          </a:p>
        </p:txBody>
      </p:sp>
      <p:sp>
        <p:nvSpPr>
          <p:cNvPr id="28" name="Text Box 11"/>
          <p:cNvSpPr txBox="1">
            <a:spLocks noChangeAspect="1" noChangeArrowheads="1"/>
          </p:cNvSpPr>
          <p:nvPr/>
        </p:nvSpPr>
        <p:spPr bwMode="gray">
          <a:xfrm>
            <a:off x="2469743" y="3462146"/>
            <a:ext cx="984647" cy="5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Selecção de CSP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29" name="Text Box 16"/>
          <p:cNvSpPr txBox="1">
            <a:spLocks noChangeAspect="1" noChangeArrowheads="1"/>
          </p:cNvSpPr>
          <p:nvPr/>
        </p:nvSpPr>
        <p:spPr bwMode="gray">
          <a:xfrm>
            <a:off x="3731023" y="3581617"/>
            <a:ext cx="1290835" cy="30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05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Implementação</a:t>
            </a:r>
            <a:endParaRPr lang="de-DE" sz="105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0" name="Text Box 21"/>
          <p:cNvSpPr txBox="1">
            <a:spLocks noChangeAspect="1" noChangeArrowheads="1"/>
          </p:cNvSpPr>
          <p:nvPr/>
        </p:nvSpPr>
        <p:spPr bwMode="gray">
          <a:xfrm>
            <a:off x="5123943" y="3474127"/>
            <a:ext cx="1092503" cy="7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Validação </a:t>
            </a:r>
          </a:p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da proposta</a:t>
            </a:r>
          </a:p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de valor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1" name="Text Box 26"/>
          <p:cNvSpPr txBox="1">
            <a:spLocks noChangeAspect="1" noChangeArrowheads="1"/>
          </p:cNvSpPr>
          <p:nvPr/>
        </p:nvSpPr>
        <p:spPr bwMode="gray">
          <a:xfrm>
            <a:off x="6487377" y="3462145"/>
            <a:ext cx="1104900" cy="5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67500" rIns="54000" bIns="67500">
            <a:spAutoFit/>
          </a:bodyPr>
          <a:lstStyle/>
          <a:p>
            <a:pPr algn="ctr" defTabSz="601266">
              <a:spcBef>
                <a:spcPct val="20000"/>
              </a:spcBef>
            </a:pP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Gestão do</a:t>
            </a:r>
            <a:b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de-DE" sz="12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CSP</a:t>
            </a:r>
            <a:endParaRPr lang="de-DE" sz="12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gray">
          <a:xfrm>
            <a:off x="533400" y="4694321"/>
            <a:ext cx="5683046" cy="56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0" rIns="0" bIns="0"/>
          <a:lstStyle/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Quem monitoriza o serviço prestado?</a:t>
            </a:r>
            <a:endParaRPr lang="de-DE" sz="2000" dirty="0">
              <a:latin typeface="+mj-lt"/>
              <a:cs typeface="Arial" charset="0"/>
            </a:endParaRPr>
          </a:p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As obrigações contratuais são monitorizadas?</a:t>
            </a:r>
          </a:p>
          <a:p>
            <a:pPr marL="342900" indent="-342900" defTabSz="601266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charset="0"/>
              </a:rPr>
              <a:t>A facturação é correcta?</a:t>
            </a:r>
            <a:endParaRPr lang="de-DE" sz="2000" dirty="0">
              <a:latin typeface="+mj-lt"/>
              <a:cs typeface="Arial" charset="0"/>
            </a:endParaRPr>
          </a:p>
        </p:txBody>
      </p:sp>
      <p:sp>
        <p:nvSpPr>
          <p:cNvPr id="48" name="Line 38"/>
          <p:cNvSpPr>
            <a:spLocks noChangeShapeType="1"/>
          </p:cNvSpPr>
          <p:nvPr/>
        </p:nvSpPr>
        <p:spPr bwMode="gray">
          <a:xfrm flipH="1" flipV="1">
            <a:off x="6249108" y="4343015"/>
            <a:ext cx="412" cy="1619127"/>
          </a:xfrm>
          <a:prstGeom prst="line">
            <a:avLst/>
          </a:prstGeom>
          <a:noFill/>
          <a:ln w="31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GB" sz="20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Principais Riscos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43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pSp>
        <p:nvGrpSpPr>
          <p:cNvPr id="12" name="Group 58"/>
          <p:cNvGrpSpPr/>
          <p:nvPr/>
        </p:nvGrpSpPr>
        <p:grpSpPr>
          <a:xfrm>
            <a:off x="2608424" y="1772816"/>
            <a:ext cx="3927152" cy="3927155"/>
            <a:chOff x="6411218" y="3569518"/>
            <a:chExt cx="1439862" cy="1439863"/>
          </a:xfrm>
        </p:grpSpPr>
        <p:sp>
          <p:nvSpPr>
            <p:cNvPr id="13" name="Freeform 24"/>
            <p:cNvSpPr>
              <a:spLocks/>
            </p:cNvSpPr>
            <p:nvPr/>
          </p:nvSpPr>
          <p:spPr bwMode="gray">
            <a:xfrm>
              <a:off x="7147818" y="3569518"/>
              <a:ext cx="703262" cy="703263"/>
            </a:xfrm>
            <a:custGeom>
              <a:avLst/>
              <a:gdLst>
                <a:gd name="T0" fmla="*/ 616740993 w 286"/>
                <a:gd name="T1" fmla="*/ 1596274159 h 286"/>
                <a:gd name="T2" fmla="*/ 640927294 w 286"/>
                <a:gd name="T3" fmla="*/ 1729296545 h 286"/>
                <a:gd name="T4" fmla="*/ 1729291627 w 286"/>
                <a:gd name="T5" fmla="*/ 1729296545 h 286"/>
                <a:gd name="T6" fmla="*/ 0 w 286"/>
                <a:gd name="T7" fmla="*/ 0 h 286"/>
                <a:gd name="T8" fmla="*/ 0 w 286"/>
                <a:gd name="T9" fmla="*/ 1094414770 h 286"/>
                <a:gd name="T10" fmla="*/ 296277346 w 286"/>
                <a:gd name="T11" fmla="*/ 1179064485 h 286"/>
                <a:gd name="T12" fmla="*/ 616740993 w 286"/>
                <a:gd name="T13" fmla="*/ 1596274159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102" y="264"/>
                  </a:moveTo>
                  <a:cubicBezTo>
                    <a:pt x="104" y="271"/>
                    <a:pt x="105" y="278"/>
                    <a:pt x="106" y="286"/>
                  </a:cubicBezTo>
                  <a:cubicBezTo>
                    <a:pt x="286" y="286"/>
                    <a:pt x="286" y="286"/>
                    <a:pt x="286" y="286"/>
                  </a:cubicBezTo>
                  <a:cubicBezTo>
                    <a:pt x="282" y="130"/>
                    <a:pt x="156" y="4"/>
                    <a:pt x="0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" y="182"/>
                    <a:pt x="34" y="187"/>
                    <a:pt x="49" y="195"/>
                  </a:cubicBezTo>
                  <a:cubicBezTo>
                    <a:pt x="75" y="211"/>
                    <a:pt x="94" y="235"/>
                    <a:pt x="102" y="26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Business Continuity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gray">
            <a:xfrm>
              <a:off x="6411218" y="3569518"/>
              <a:ext cx="701675" cy="703263"/>
            </a:xfrm>
            <a:custGeom>
              <a:avLst/>
              <a:gdLst>
                <a:gd name="T0" fmla="*/ 1589073003 w 286"/>
                <a:gd name="T1" fmla="*/ 1112554522 h 286"/>
                <a:gd name="T2" fmla="*/ 1721495702 w 286"/>
                <a:gd name="T3" fmla="*/ 1094414770 h 286"/>
                <a:gd name="T4" fmla="*/ 1721495702 w 286"/>
                <a:gd name="T5" fmla="*/ 0 h 286"/>
                <a:gd name="T6" fmla="*/ 0 w 286"/>
                <a:gd name="T7" fmla="*/ 1729296545 h 286"/>
                <a:gd name="T8" fmla="*/ 1083459647 w 286"/>
                <a:gd name="T9" fmla="*/ 1729296545 h 286"/>
                <a:gd name="T10" fmla="*/ 1173747516 w 286"/>
                <a:gd name="T11" fmla="*/ 1433018855 h 286"/>
                <a:gd name="T12" fmla="*/ 1589073003 w 286"/>
                <a:gd name="T13" fmla="*/ 1112554522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264" y="184"/>
                  </a:moveTo>
                  <a:cubicBezTo>
                    <a:pt x="271" y="182"/>
                    <a:pt x="278" y="181"/>
                    <a:pt x="286" y="181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30" y="4"/>
                    <a:pt x="4" y="130"/>
                    <a:pt x="0" y="286"/>
                  </a:cubicBezTo>
                  <a:cubicBezTo>
                    <a:pt x="180" y="286"/>
                    <a:pt x="180" y="286"/>
                    <a:pt x="180" y="286"/>
                  </a:cubicBezTo>
                  <a:cubicBezTo>
                    <a:pt x="182" y="269"/>
                    <a:pt x="186" y="252"/>
                    <a:pt x="195" y="237"/>
                  </a:cubicBezTo>
                  <a:cubicBezTo>
                    <a:pt x="210" y="211"/>
                    <a:pt x="235" y="192"/>
                    <a:pt x="264" y="18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  Compliance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gray">
            <a:xfrm>
              <a:off x="7147818" y="4306118"/>
              <a:ext cx="703262" cy="703263"/>
            </a:xfrm>
            <a:custGeom>
              <a:avLst/>
              <a:gdLst>
                <a:gd name="T0" fmla="*/ 640927294 w 286"/>
                <a:gd name="T1" fmla="*/ 0 h 286"/>
                <a:gd name="T2" fmla="*/ 550228665 w 286"/>
                <a:gd name="T3" fmla="*/ 302324351 h 286"/>
                <a:gd name="T4" fmla="*/ 133022235 w 286"/>
                <a:gd name="T5" fmla="*/ 616741870 h 286"/>
                <a:gd name="T6" fmla="*/ 0 w 286"/>
                <a:gd name="T7" fmla="*/ 640928205 h 286"/>
                <a:gd name="T8" fmla="*/ 0 w 286"/>
                <a:gd name="T9" fmla="*/ 1729296545 h 286"/>
                <a:gd name="T10" fmla="*/ 1729291627 w 286"/>
                <a:gd name="T11" fmla="*/ 0 h 286"/>
                <a:gd name="T12" fmla="*/ 640927294 w 286"/>
                <a:gd name="T13" fmla="*/ 0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106" y="0"/>
                  </a:moveTo>
                  <a:cubicBezTo>
                    <a:pt x="105" y="17"/>
                    <a:pt x="100" y="34"/>
                    <a:pt x="91" y="50"/>
                  </a:cubicBezTo>
                  <a:cubicBezTo>
                    <a:pt x="76" y="76"/>
                    <a:pt x="51" y="94"/>
                    <a:pt x="22" y="102"/>
                  </a:cubicBezTo>
                  <a:cubicBezTo>
                    <a:pt x="15" y="104"/>
                    <a:pt x="8" y="105"/>
                    <a:pt x="0" y="10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6" y="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Security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gray">
            <a:xfrm>
              <a:off x="6411218" y="4306118"/>
              <a:ext cx="701675" cy="703263"/>
            </a:xfrm>
            <a:custGeom>
              <a:avLst/>
              <a:gdLst>
                <a:gd name="T0" fmla="*/ 1083459647 w 286"/>
                <a:gd name="T1" fmla="*/ 0 h 286"/>
                <a:gd name="T2" fmla="*/ 0 w 286"/>
                <a:gd name="T3" fmla="*/ 0 h 286"/>
                <a:gd name="T4" fmla="*/ 1721495702 w 286"/>
                <a:gd name="T5" fmla="*/ 1729296545 h 286"/>
                <a:gd name="T6" fmla="*/ 1721495702 w 286"/>
                <a:gd name="T7" fmla="*/ 640928205 h 286"/>
                <a:gd name="T8" fmla="*/ 1426554348 w 286"/>
                <a:gd name="T9" fmla="*/ 550229447 h 286"/>
                <a:gd name="T10" fmla="*/ 1083459647 w 286"/>
                <a:gd name="T11" fmla="*/ 0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286"/>
                <a:gd name="T20" fmla="*/ 286 w 286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286">
                  <a:moveTo>
                    <a:pt x="1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56"/>
                    <a:pt x="130" y="282"/>
                    <a:pt x="286" y="286"/>
                  </a:cubicBezTo>
                  <a:cubicBezTo>
                    <a:pt x="286" y="106"/>
                    <a:pt x="286" y="106"/>
                    <a:pt x="286" y="106"/>
                  </a:cubicBezTo>
                  <a:cubicBezTo>
                    <a:pt x="269" y="105"/>
                    <a:pt x="252" y="100"/>
                    <a:pt x="237" y="91"/>
                  </a:cubicBezTo>
                  <a:cubicBezTo>
                    <a:pt x="203" y="71"/>
                    <a:pt x="183" y="37"/>
                    <a:pt x="180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Outros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" name="Oval 28"/>
            <p:cNvSpPr>
              <a:spLocks noChangeArrowheads="1"/>
            </p:cNvSpPr>
            <p:nvPr/>
          </p:nvSpPr>
          <p:spPr bwMode="gray">
            <a:xfrm>
              <a:off x="6887468" y="4047356"/>
              <a:ext cx="485775" cy="485775"/>
            </a:xfrm>
            <a:prstGeom prst="ellipse">
              <a:avLst/>
            </a:prstGeom>
            <a:solidFill>
              <a:srgbClr val="C0BAA7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177800" marR="0" lvl="0" indent="-177800" algn="ctr" defTabSz="801688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5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Principais Riscos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44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pSp>
        <p:nvGrpSpPr>
          <p:cNvPr id="12" name="Group 58"/>
          <p:cNvGrpSpPr/>
          <p:nvPr/>
        </p:nvGrpSpPr>
        <p:grpSpPr>
          <a:xfrm>
            <a:off x="538088" y="1700808"/>
            <a:ext cx="2107592" cy="2107594"/>
            <a:chOff x="6411218" y="3569518"/>
            <a:chExt cx="1439862" cy="1439863"/>
          </a:xfrm>
        </p:grpSpPr>
        <p:sp>
          <p:nvSpPr>
            <p:cNvPr id="13" name="Freeform 24"/>
            <p:cNvSpPr>
              <a:spLocks/>
            </p:cNvSpPr>
            <p:nvPr/>
          </p:nvSpPr>
          <p:spPr bwMode="gray">
            <a:xfrm>
              <a:off x="7147818" y="3569518"/>
              <a:ext cx="703262" cy="703263"/>
            </a:xfrm>
            <a:custGeom>
              <a:avLst/>
              <a:gdLst>
                <a:gd name="T0" fmla="*/ 616740993 w 286"/>
                <a:gd name="T1" fmla="*/ 1596274159 h 286"/>
                <a:gd name="T2" fmla="*/ 640927294 w 286"/>
                <a:gd name="T3" fmla="*/ 1729296545 h 286"/>
                <a:gd name="T4" fmla="*/ 1729291627 w 286"/>
                <a:gd name="T5" fmla="*/ 1729296545 h 286"/>
                <a:gd name="T6" fmla="*/ 0 w 286"/>
                <a:gd name="T7" fmla="*/ 0 h 286"/>
                <a:gd name="T8" fmla="*/ 0 w 286"/>
                <a:gd name="T9" fmla="*/ 1094414770 h 286"/>
                <a:gd name="T10" fmla="*/ 296277346 w 286"/>
                <a:gd name="T11" fmla="*/ 1179064485 h 286"/>
                <a:gd name="T12" fmla="*/ 616740993 w 286"/>
                <a:gd name="T13" fmla="*/ 1596274159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102" y="264"/>
                  </a:moveTo>
                  <a:cubicBezTo>
                    <a:pt x="104" y="271"/>
                    <a:pt x="105" y="278"/>
                    <a:pt x="106" y="286"/>
                  </a:cubicBezTo>
                  <a:cubicBezTo>
                    <a:pt x="286" y="286"/>
                    <a:pt x="286" y="286"/>
                    <a:pt x="286" y="286"/>
                  </a:cubicBezTo>
                  <a:cubicBezTo>
                    <a:pt x="282" y="130"/>
                    <a:pt x="156" y="4"/>
                    <a:pt x="0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" y="182"/>
                    <a:pt x="34" y="187"/>
                    <a:pt x="49" y="195"/>
                  </a:cubicBezTo>
                  <a:cubicBezTo>
                    <a:pt x="75" y="211"/>
                    <a:pt x="94" y="235"/>
                    <a:pt x="102" y="264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Business Continuity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gray">
            <a:xfrm>
              <a:off x="6411218" y="3569518"/>
              <a:ext cx="701675" cy="703263"/>
            </a:xfrm>
            <a:custGeom>
              <a:avLst/>
              <a:gdLst>
                <a:gd name="T0" fmla="*/ 1589073003 w 286"/>
                <a:gd name="T1" fmla="*/ 1112554522 h 286"/>
                <a:gd name="T2" fmla="*/ 1721495702 w 286"/>
                <a:gd name="T3" fmla="*/ 1094414770 h 286"/>
                <a:gd name="T4" fmla="*/ 1721495702 w 286"/>
                <a:gd name="T5" fmla="*/ 0 h 286"/>
                <a:gd name="T6" fmla="*/ 0 w 286"/>
                <a:gd name="T7" fmla="*/ 1729296545 h 286"/>
                <a:gd name="T8" fmla="*/ 1083459647 w 286"/>
                <a:gd name="T9" fmla="*/ 1729296545 h 286"/>
                <a:gd name="T10" fmla="*/ 1173747516 w 286"/>
                <a:gd name="T11" fmla="*/ 1433018855 h 286"/>
                <a:gd name="T12" fmla="*/ 1589073003 w 286"/>
                <a:gd name="T13" fmla="*/ 1112554522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264" y="184"/>
                  </a:moveTo>
                  <a:cubicBezTo>
                    <a:pt x="271" y="182"/>
                    <a:pt x="278" y="181"/>
                    <a:pt x="286" y="181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30" y="4"/>
                    <a:pt x="4" y="130"/>
                    <a:pt x="0" y="286"/>
                  </a:cubicBezTo>
                  <a:cubicBezTo>
                    <a:pt x="180" y="286"/>
                    <a:pt x="180" y="286"/>
                    <a:pt x="180" y="286"/>
                  </a:cubicBezTo>
                  <a:cubicBezTo>
                    <a:pt x="182" y="269"/>
                    <a:pt x="186" y="252"/>
                    <a:pt x="195" y="237"/>
                  </a:cubicBezTo>
                  <a:cubicBezTo>
                    <a:pt x="210" y="211"/>
                    <a:pt x="235" y="192"/>
                    <a:pt x="264" y="18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  Compliance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gray">
            <a:xfrm>
              <a:off x="7147818" y="4306118"/>
              <a:ext cx="703262" cy="703263"/>
            </a:xfrm>
            <a:custGeom>
              <a:avLst/>
              <a:gdLst>
                <a:gd name="T0" fmla="*/ 640927294 w 286"/>
                <a:gd name="T1" fmla="*/ 0 h 286"/>
                <a:gd name="T2" fmla="*/ 550228665 w 286"/>
                <a:gd name="T3" fmla="*/ 302324351 h 286"/>
                <a:gd name="T4" fmla="*/ 133022235 w 286"/>
                <a:gd name="T5" fmla="*/ 616741870 h 286"/>
                <a:gd name="T6" fmla="*/ 0 w 286"/>
                <a:gd name="T7" fmla="*/ 640928205 h 286"/>
                <a:gd name="T8" fmla="*/ 0 w 286"/>
                <a:gd name="T9" fmla="*/ 1729296545 h 286"/>
                <a:gd name="T10" fmla="*/ 1729291627 w 286"/>
                <a:gd name="T11" fmla="*/ 0 h 286"/>
                <a:gd name="T12" fmla="*/ 640927294 w 286"/>
                <a:gd name="T13" fmla="*/ 0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106" y="0"/>
                  </a:moveTo>
                  <a:cubicBezTo>
                    <a:pt x="105" y="17"/>
                    <a:pt x="100" y="34"/>
                    <a:pt x="91" y="50"/>
                  </a:cubicBezTo>
                  <a:cubicBezTo>
                    <a:pt x="76" y="76"/>
                    <a:pt x="51" y="94"/>
                    <a:pt x="22" y="102"/>
                  </a:cubicBezTo>
                  <a:cubicBezTo>
                    <a:pt x="15" y="104"/>
                    <a:pt x="8" y="105"/>
                    <a:pt x="0" y="10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6" y="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Security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gray">
            <a:xfrm>
              <a:off x="6411218" y="4306118"/>
              <a:ext cx="701675" cy="703263"/>
            </a:xfrm>
            <a:custGeom>
              <a:avLst/>
              <a:gdLst>
                <a:gd name="T0" fmla="*/ 1083459647 w 286"/>
                <a:gd name="T1" fmla="*/ 0 h 286"/>
                <a:gd name="T2" fmla="*/ 0 w 286"/>
                <a:gd name="T3" fmla="*/ 0 h 286"/>
                <a:gd name="T4" fmla="*/ 1721495702 w 286"/>
                <a:gd name="T5" fmla="*/ 1729296545 h 286"/>
                <a:gd name="T6" fmla="*/ 1721495702 w 286"/>
                <a:gd name="T7" fmla="*/ 640928205 h 286"/>
                <a:gd name="T8" fmla="*/ 1426554348 w 286"/>
                <a:gd name="T9" fmla="*/ 550229447 h 286"/>
                <a:gd name="T10" fmla="*/ 1083459647 w 286"/>
                <a:gd name="T11" fmla="*/ 0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286"/>
                <a:gd name="T20" fmla="*/ 286 w 286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286">
                  <a:moveTo>
                    <a:pt x="1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56"/>
                    <a:pt x="130" y="282"/>
                    <a:pt x="286" y="286"/>
                  </a:cubicBezTo>
                  <a:cubicBezTo>
                    <a:pt x="286" y="106"/>
                    <a:pt x="286" y="106"/>
                    <a:pt x="286" y="106"/>
                  </a:cubicBezTo>
                  <a:cubicBezTo>
                    <a:pt x="269" y="105"/>
                    <a:pt x="252" y="100"/>
                    <a:pt x="237" y="91"/>
                  </a:cubicBezTo>
                  <a:cubicBezTo>
                    <a:pt x="203" y="71"/>
                    <a:pt x="183" y="37"/>
                    <a:pt x="180" y="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Outros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" name="Oval 28"/>
            <p:cNvSpPr>
              <a:spLocks noChangeArrowheads="1"/>
            </p:cNvSpPr>
            <p:nvPr/>
          </p:nvSpPr>
          <p:spPr bwMode="gray">
            <a:xfrm>
              <a:off x="6887468" y="4047356"/>
              <a:ext cx="485775" cy="485775"/>
            </a:xfrm>
            <a:prstGeom prst="ellipse">
              <a:avLst/>
            </a:prstGeom>
            <a:solidFill>
              <a:srgbClr val="C0BAA7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177800" marR="0" lvl="0" indent="-177800" algn="ctr" defTabSz="801688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2771800" y="1752600"/>
            <a:ext cx="59912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en-AU" b="1" dirty="0" smtClean="0">
                <a:solidFill>
                  <a:schemeClr val="tx2"/>
                </a:solidFill>
              </a:rPr>
              <a:t>Compliance:</a:t>
            </a:r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Legislativos</a:t>
            </a:r>
            <a:endParaRPr lang="en-AU" dirty="0"/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Regulatórios</a:t>
            </a:r>
            <a:endParaRPr lang="en-AU" dirty="0"/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Corporativos</a:t>
            </a:r>
            <a:endParaRPr lang="en-AU" dirty="0"/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Contratação</a:t>
            </a:r>
            <a:r>
              <a:rPr lang="en-AU" dirty="0" smtClean="0"/>
              <a:t> (</a:t>
            </a:r>
            <a:r>
              <a:rPr lang="en-AU" i="1" dirty="0" smtClean="0"/>
              <a:t>right to audit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27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Principais Riscos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45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pSp>
        <p:nvGrpSpPr>
          <p:cNvPr id="12" name="Group 58"/>
          <p:cNvGrpSpPr/>
          <p:nvPr/>
        </p:nvGrpSpPr>
        <p:grpSpPr>
          <a:xfrm>
            <a:off x="538088" y="1700808"/>
            <a:ext cx="2107592" cy="2107594"/>
            <a:chOff x="6411218" y="3569518"/>
            <a:chExt cx="1439862" cy="1439863"/>
          </a:xfrm>
        </p:grpSpPr>
        <p:sp>
          <p:nvSpPr>
            <p:cNvPr id="13" name="Freeform 24"/>
            <p:cNvSpPr>
              <a:spLocks/>
            </p:cNvSpPr>
            <p:nvPr/>
          </p:nvSpPr>
          <p:spPr bwMode="gray">
            <a:xfrm>
              <a:off x="7147818" y="3569518"/>
              <a:ext cx="703262" cy="703263"/>
            </a:xfrm>
            <a:custGeom>
              <a:avLst/>
              <a:gdLst>
                <a:gd name="T0" fmla="*/ 616740993 w 286"/>
                <a:gd name="T1" fmla="*/ 1596274159 h 286"/>
                <a:gd name="T2" fmla="*/ 640927294 w 286"/>
                <a:gd name="T3" fmla="*/ 1729296545 h 286"/>
                <a:gd name="T4" fmla="*/ 1729291627 w 286"/>
                <a:gd name="T5" fmla="*/ 1729296545 h 286"/>
                <a:gd name="T6" fmla="*/ 0 w 286"/>
                <a:gd name="T7" fmla="*/ 0 h 286"/>
                <a:gd name="T8" fmla="*/ 0 w 286"/>
                <a:gd name="T9" fmla="*/ 1094414770 h 286"/>
                <a:gd name="T10" fmla="*/ 296277346 w 286"/>
                <a:gd name="T11" fmla="*/ 1179064485 h 286"/>
                <a:gd name="T12" fmla="*/ 616740993 w 286"/>
                <a:gd name="T13" fmla="*/ 1596274159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102" y="264"/>
                  </a:moveTo>
                  <a:cubicBezTo>
                    <a:pt x="104" y="271"/>
                    <a:pt x="105" y="278"/>
                    <a:pt x="106" y="286"/>
                  </a:cubicBezTo>
                  <a:cubicBezTo>
                    <a:pt x="286" y="286"/>
                    <a:pt x="286" y="286"/>
                    <a:pt x="286" y="286"/>
                  </a:cubicBezTo>
                  <a:cubicBezTo>
                    <a:pt x="282" y="130"/>
                    <a:pt x="156" y="4"/>
                    <a:pt x="0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" y="182"/>
                    <a:pt x="34" y="187"/>
                    <a:pt x="49" y="195"/>
                  </a:cubicBezTo>
                  <a:cubicBezTo>
                    <a:pt x="75" y="211"/>
                    <a:pt x="94" y="235"/>
                    <a:pt x="102" y="26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Business Continuity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gray">
            <a:xfrm>
              <a:off x="6411218" y="3569518"/>
              <a:ext cx="701675" cy="703263"/>
            </a:xfrm>
            <a:custGeom>
              <a:avLst/>
              <a:gdLst>
                <a:gd name="T0" fmla="*/ 1589073003 w 286"/>
                <a:gd name="T1" fmla="*/ 1112554522 h 286"/>
                <a:gd name="T2" fmla="*/ 1721495702 w 286"/>
                <a:gd name="T3" fmla="*/ 1094414770 h 286"/>
                <a:gd name="T4" fmla="*/ 1721495702 w 286"/>
                <a:gd name="T5" fmla="*/ 0 h 286"/>
                <a:gd name="T6" fmla="*/ 0 w 286"/>
                <a:gd name="T7" fmla="*/ 1729296545 h 286"/>
                <a:gd name="T8" fmla="*/ 1083459647 w 286"/>
                <a:gd name="T9" fmla="*/ 1729296545 h 286"/>
                <a:gd name="T10" fmla="*/ 1173747516 w 286"/>
                <a:gd name="T11" fmla="*/ 1433018855 h 286"/>
                <a:gd name="T12" fmla="*/ 1589073003 w 286"/>
                <a:gd name="T13" fmla="*/ 1112554522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264" y="184"/>
                  </a:moveTo>
                  <a:cubicBezTo>
                    <a:pt x="271" y="182"/>
                    <a:pt x="278" y="181"/>
                    <a:pt x="286" y="181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30" y="4"/>
                    <a:pt x="4" y="130"/>
                    <a:pt x="0" y="286"/>
                  </a:cubicBezTo>
                  <a:cubicBezTo>
                    <a:pt x="180" y="286"/>
                    <a:pt x="180" y="286"/>
                    <a:pt x="180" y="286"/>
                  </a:cubicBezTo>
                  <a:cubicBezTo>
                    <a:pt x="182" y="269"/>
                    <a:pt x="186" y="252"/>
                    <a:pt x="195" y="237"/>
                  </a:cubicBezTo>
                  <a:cubicBezTo>
                    <a:pt x="210" y="211"/>
                    <a:pt x="235" y="192"/>
                    <a:pt x="264" y="184"/>
                  </a:cubicBez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  Compliance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gray">
            <a:xfrm>
              <a:off x="7147818" y="4306118"/>
              <a:ext cx="703262" cy="703263"/>
            </a:xfrm>
            <a:custGeom>
              <a:avLst/>
              <a:gdLst>
                <a:gd name="T0" fmla="*/ 640927294 w 286"/>
                <a:gd name="T1" fmla="*/ 0 h 286"/>
                <a:gd name="T2" fmla="*/ 550228665 w 286"/>
                <a:gd name="T3" fmla="*/ 302324351 h 286"/>
                <a:gd name="T4" fmla="*/ 133022235 w 286"/>
                <a:gd name="T5" fmla="*/ 616741870 h 286"/>
                <a:gd name="T6" fmla="*/ 0 w 286"/>
                <a:gd name="T7" fmla="*/ 640928205 h 286"/>
                <a:gd name="T8" fmla="*/ 0 w 286"/>
                <a:gd name="T9" fmla="*/ 1729296545 h 286"/>
                <a:gd name="T10" fmla="*/ 1729291627 w 286"/>
                <a:gd name="T11" fmla="*/ 0 h 286"/>
                <a:gd name="T12" fmla="*/ 640927294 w 286"/>
                <a:gd name="T13" fmla="*/ 0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106" y="0"/>
                  </a:moveTo>
                  <a:cubicBezTo>
                    <a:pt x="105" y="17"/>
                    <a:pt x="100" y="34"/>
                    <a:pt x="91" y="50"/>
                  </a:cubicBezTo>
                  <a:cubicBezTo>
                    <a:pt x="76" y="76"/>
                    <a:pt x="51" y="94"/>
                    <a:pt x="22" y="102"/>
                  </a:cubicBezTo>
                  <a:cubicBezTo>
                    <a:pt x="15" y="104"/>
                    <a:pt x="8" y="105"/>
                    <a:pt x="0" y="10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6" y="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Security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gray">
            <a:xfrm>
              <a:off x="6411218" y="4306118"/>
              <a:ext cx="701675" cy="703263"/>
            </a:xfrm>
            <a:custGeom>
              <a:avLst/>
              <a:gdLst>
                <a:gd name="T0" fmla="*/ 1083459647 w 286"/>
                <a:gd name="T1" fmla="*/ 0 h 286"/>
                <a:gd name="T2" fmla="*/ 0 w 286"/>
                <a:gd name="T3" fmla="*/ 0 h 286"/>
                <a:gd name="T4" fmla="*/ 1721495702 w 286"/>
                <a:gd name="T5" fmla="*/ 1729296545 h 286"/>
                <a:gd name="T6" fmla="*/ 1721495702 w 286"/>
                <a:gd name="T7" fmla="*/ 640928205 h 286"/>
                <a:gd name="T8" fmla="*/ 1426554348 w 286"/>
                <a:gd name="T9" fmla="*/ 550229447 h 286"/>
                <a:gd name="T10" fmla="*/ 1083459647 w 286"/>
                <a:gd name="T11" fmla="*/ 0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286"/>
                <a:gd name="T20" fmla="*/ 286 w 286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286">
                  <a:moveTo>
                    <a:pt x="1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56"/>
                    <a:pt x="130" y="282"/>
                    <a:pt x="286" y="286"/>
                  </a:cubicBezTo>
                  <a:cubicBezTo>
                    <a:pt x="286" y="106"/>
                    <a:pt x="286" y="106"/>
                    <a:pt x="286" y="106"/>
                  </a:cubicBezTo>
                  <a:cubicBezTo>
                    <a:pt x="269" y="105"/>
                    <a:pt x="252" y="100"/>
                    <a:pt x="237" y="91"/>
                  </a:cubicBezTo>
                  <a:cubicBezTo>
                    <a:pt x="203" y="71"/>
                    <a:pt x="183" y="37"/>
                    <a:pt x="180" y="0"/>
                  </a:cubicBez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Outros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" name="Oval 28"/>
            <p:cNvSpPr>
              <a:spLocks noChangeArrowheads="1"/>
            </p:cNvSpPr>
            <p:nvPr/>
          </p:nvSpPr>
          <p:spPr bwMode="gray">
            <a:xfrm>
              <a:off x="6887468" y="4047356"/>
              <a:ext cx="485775" cy="485775"/>
            </a:xfrm>
            <a:prstGeom prst="ellipse">
              <a:avLst/>
            </a:prstGeom>
            <a:solidFill>
              <a:srgbClr val="C0BAA7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177800" marR="0" lvl="0" indent="-177800" algn="ctr" defTabSz="801688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2771800" y="1752600"/>
            <a:ext cx="59912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en-AU" b="1" dirty="0" smtClean="0">
                <a:solidFill>
                  <a:schemeClr val="tx2"/>
                </a:solidFill>
              </a:rPr>
              <a:t>Business Continuity: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Business Continuity</a:t>
            </a:r>
            <a:endParaRPr lang="en-AU" dirty="0"/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Disaster Recovery</a:t>
            </a:r>
          </a:p>
          <a:p>
            <a:pPr lvl="1">
              <a:buFont typeface="Arial" pitchFamily="34" charset="0"/>
              <a:buChar char="•"/>
            </a:pPr>
            <a:r>
              <a:rPr lang="en-AU" dirty="0" err="1"/>
              <a:t>Disponibilidade</a:t>
            </a:r>
            <a:r>
              <a:rPr lang="en-AU" dirty="0"/>
              <a:t> do </a:t>
            </a:r>
            <a:r>
              <a:rPr lang="en-AU" dirty="0" err="1"/>
              <a:t>serviço</a:t>
            </a:r>
            <a:endParaRPr lang="en-AU" dirty="0"/>
          </a:p>
          <a:p>
            <a:pPr lvl="1">
              <a:buFont typeface="Arial" pitchFamily="34" charset="0"/>
              <a:buChar char="•"/>
            </a:pPr>
            <a:r>
              <a:rPr lang="en-AU" dirty="0" err="1"/>
              <a:t>Gestão</a:t>
            </a:r>
            <a:r>
              <a:rPr lang="en-AU" dirty="0"/>
              <a:t> de performance</a:t>
            </a:r>
          </a:p>
          <a:p>
            <a:pPr lvl="1">
              <a:buFont typeface="Arial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35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Principais Riscos 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46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pSp>
        <p:nvGrpSpPr>
          <p:cNvPr id="12" name="Group 58"/>
          <p:cNvGrpSpPr/>
          <p:nvPr/>
        </p:nvGrpSpPr>
        <p:grpSpPr>
          <a:xfrm>
            <a:off x="538088" y="1700808"/>
            <a:ext cx="2107592" cy="2107594"/>
            <a:chOff x="6411218" y="3569518"/>
            <a:chExt cx="1439862" cy="1439863"/>
          </a:xfrm>
        </p:grpSpPr>
        <p:sp>
          <p:nvSpPr>
            <p:cNvPr id="13" name="Freeform 24"/>
            <p:cNvSpPr>
              <a:spLocks/>
            </p:cNvSpPr>
            <p:nvPr/>
          </p:nvSpPr>
          <p:spPr bwMode="gray">
            <a:xfrm>
              <a:off x="7147818" y="3569518"/>
              <a:ext cx="703262" cy="703263"/>
            </a:xfrm>
            <a:custGeom>
              <a:avLst/>
              <a:gdLst>
                <a:gd name="T0" fmla="*/ 616740993 w 286"/>
                <a:gd name="T1" fmla="*/ 1596274159 h 286"/>
                <a:gd name="T2" fmla="*/ 640927294 w 286"/>
                <a:gd name="T3" fmla="*/ 1729296545 h 286"/>
                <a:gd name="T4" fmla="*/ 1729291627 w 286"/>
                <a:gd name="T5" fmla="*/ 1729296545 h 286"/>
                <a:gd name="T6" fmla="*/ 0 w 286"/>
                <a:gd name="T7" fmla="*/ 0 h 286"/>
                <a:gd name="T8" fmla="*/ 0 w 286"/>
                <a:gd name="T9" fmla="*/ 1094414770 h 286"/>
                <a:gd name="T10" fmla="*/ 296277346 w 286"/>
                <a:gd name="T11" fmla="*/ 1179064485 h 286"/>
                <a:gd name="T12" fmla="*/ 616740993 w 286"/>
                <a:gd name="T13" fmla="*/ 1596274159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102" y="264"/>
                  </a:moveTo>
                  <a:cubicBezTo>
                    <a:pt x="104" y="271"/>
                    <a:pt x="105" y="278"/>
                    <a:pt x="106" y="286"/>
                  </a:cubicBezTo>
                  <a:cubicBezTo>
                    <a:pt x="286" y="286"/>
                    <a:pt x="286" y="286"/>
                    <a:pt x="286" y="286"/>
                  </a:cubicBezTo>
                  <a:cubicBezTo>
                    <a:pt x="282" y="130"/>
                    <a:pt x="156" y="4"/>
                    <a:pt x="0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" y="182"/>
                    <a:pt x="34" y="187"/>
                    <a:pt x="49" y="195"/>
                  </a:cubicBezTo>
                  <a:cubicBezTo>
                    <a:pt x="75" y="211"/>
                    <a:pt x="94" y="235"/>
                    <a:pt x="102" y="264"/>
                  </a:cubicBez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Business Continuity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gray">
            <a:xfrm>
              <a:off x="6411218" y="3569518"/>
              <a:ext cx="701675" cy="703263"/>
            </a:xfrm>
            <a:custGeom>
              <a:avLst/>
              <a:gdLst>
                <a:gd name="T0" fmla="*/ 1589073003 w 286"/>
                <a:gd name="T1" fmla="*/ 1112554522 h 286"/>
                <a:gd name="T2" fmla="*/ 1721495702 w 286"/>
                <a:gd name="T3" fmla="*/ 1094414770 h 286"/>
                <a:gd name="T4" fmla="*/ 1721495702 w 286"/>
                <a:gd name="T5" fmla="*/ 0 h 286"/>
                <a:gd name="T6" fmla="*/ 0 w 286"/>
                <a:gd name="T7" fmla="*/ 1729296545 h 286"/>
                <a:gd name="T8" fmla="*/ 1083459647 w 286"/>
                <a:gd name="T9" fmla="*/ 1729296545 h 286"/>
                <a:gd name="T10" fmla="*/ 1173747516 w 286"/>
                <a:gd name="T11" fmla="*/ 1433018855 h 286"/>
                <a:gd name="T12" fmla="*/ 1589073003 w 286"/>
                <a:gd name="T13" fmla="*/ 1112554522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264" y="184"/>
                  </a:moveTo>
                  <a:cubicBezTo>
                    <a:pt x="271" y="182"/>
                    <a:pt x="278" y="181"/>
                    <a:pt x="286" y="181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30" y="4"/>
                    <a:pt x="4" y="130"/>
                    <a:pt x="0" y="286"/>
                  </a:cubicBezTo>
                  <a:cubicBezTo>
                    <a:pt x="180" y="286"/>
                    <a:pt x="180" y="286"/>
                    <a:pt x="180" y="286"/>
                  </a:cubicBezTo>
                  <a:cubicBezTo>
                    <a:pt x="182" y="269"/>
                    <a:pt x="186" y="252"/>
                    <a:pt x="195" y="237"/>
                  </a:cubicBezTo>
                  <a:cubicBezTo>
                    <a:pt x="210" y="211"/>
                    <a:pt x="235" y="192"/>
                    <a:pt x="264" y="184"/>
                  </a:cubicBez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  Compliance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gray">
            <a:xfrm>
              <a:off x="7147818" y="4306118"/>
              <a:ext cx="703262" cy="703263"/>
            </a:xfrm>
            <a:custGeom>
              <a:avLst/>
              <a:gdLst>
                <a:gd name="T0" fmla="*/ 640927294 w 286"/>
                <a:gd name="T1" fmla="*/ 0 h 286"/>
                <a:gd name="T2" fmla="*/ 550228665 w 286"/>
                <a:gd name="T3" fmla="*/ 302324351 h 286"/>
                <a:gd name="T4" fmla="*/ 133022235 w 286"/>
                <a:gd name="T5" fmla="*/ 616741870 h 286"/>
                <a:gd name="T6" fmla="*/ 0 w 286"/>
                <a:gd name="T7" fmla="*/ 640928205 h 286"/>
                <a:gd name="T8" fmla="*/ 0 w 286"/>
                <a:gd name="T9" fmla="*/ 1729296545 h 286"/>
                <a:gd name="T10" fmla="*/ 1729291627 w 286"/>
                <a:gd name="T11" fmla="*/ 0 h 286"/>
                <a:gd name="T12" fmla="*/ 640927294 w 286"/>
                <a:gd name="T13" fmla="*/ 0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106" y="0"/>
                  </a:moveTo>
                  <a:cubicBezTo>
                    <a:pt x="105" y="17"/>
                    <a:pt x="100" y="34"/>
                    <a:pt x="91" y="50"/>
                  </a:cubicBezTo>
                  <a:cubicBezTo>
                    <a:pt x="76" y="76"/>
                    <a:pt x="51" y="94"/>
                    <a:pt x="22" y="102"/>
                  </a:cubicBezTo>
                  <a:cubicBezTo>
                    <a:pt x="15" y="104"/>
                    <a:pt x="8" y="105"/>
                    <a:pt x="0" y="10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6" y="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Security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gray">
            <a:xfrm>
              <a:off x="6411218" y="4306118"/>
              <a:ext cx="701675" cy="703263"/>
            </a:xfrm>
            <a:custGeom>
              <a:avLst/>
              <a:gdLst>
                <a:gd name="T0" fmla="*/ 1083459647 w 286"/>
                <a:gd name="T1" fmla="*/ 0 h 286"/>
                <a:gd name="T2" fmla="*/ 0 w 286"/>
                <a:gd name="T3" fmla="*/ 0 h 286"/>
                <a:gd name="T4" fmla="*/ 1721495702 w 286"/>
                <a:gd name="T5" fmla="*/ 1729296545 h 286"/>
                <a:gd name="T6" fmla="*/ 1721495702 w 286"/>
                <a:gd name="T7" fmla="*/ 640928205 h 286"/>
                <a:gd name="T8" fmla="*/ 1426554348 w 286"/>
                <a:gd name="T9" fmla="*/ 550229447 h 286"/>
                <a:gd name="T10" fmla="*/ 1083459647 w 286"/>
                <a:gd name="T11" fmla="*/ 0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286"/>
                <a:gd name="T20" fmla="*/ 286 w 286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286">
                  <a:moveTo>
                    <a:pt x="1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56"/>
                    <a:pt x="130" y="282"/>
                    <a:pt x="286" y="286"/>
                  </a:cubicBezTo>
                  <a:cubicBezTo>
                    <a:pt x="286" y="106"/>
                    <a:pt x="286" y="106"/>
                    <a:pt x="286" y="106"/>
                  </a:cubicBezTo>
                  <a:cubicBezTo>
                    <a:pt x="269" y="105"/>
                    <a:pt x="252" y="100"/>
                    <a:pt x="237" y="91"/>
                  </a:cubicBezTo>
                  <a:cubicBezTo>
                    <a:pt x="203" y="71"/>
                    <a:pt x="183" y="37"/>
                    <a:pt x="180" y="0"/>
                  </a:cubicBez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Outros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" name="Oval 28"/>
            <p:cNvSpPr>
              <a:spLocks noChangeArrowheads="1"/>
            </p:cNvSpPr>
            <p:nvPr/>
          </p:nvSpPr>
          <p:spPr bwMode="gray">
            <a:xfrm>
              <a:off x="6887468" y="4047356"/>
              <a:ext cx="485775" cy="485775"/>
            </a:xfrm>
            <a:prstGeom prst="ellipse">
              <a:avLst/>
            </a:prstGeom>
            <a:solidFill>
              <a:srgbClr val="C0BAA7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177800" marR="0" lvl="0" indent="-177800" algn="ctr" defTabSz="801688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2771800" y="1752600"/>
            <a:ext cx="59912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en-AU" b="1" dirty="0" smtClean="0">
                <a:solidFill>
                  <a:schemeClr val="tx2"/>
                </a:solidFill>
              </a:rPr>
              <a:t>Security:</a:t>
            </a:r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Perda</a:t>
            </a:r>
            <a:r>
              <a:rPr lang="en-AU" dirty="0" smtClean="0"/>
              <a:t> de </a:t>
            </a:r>
            <a:r>
              <a:rPr lang="en-AU" i="1" dirty="0" smtClean="0"/>
              <a:t>governance</a:t>
            </a:r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Ambiguidade</a:t>
            </a:r>
            <a:r>
              <a:rPr lang="en-AU" dirty="0" smtClean="0"/>
              <a:t> </a:t>
            </a:r>
            <a:r>
              <a:rPr lang="en-AU" dirty="0" err="1" smtClean="0"/>
              <a:t>sobre</a:t>
            </a:r>
            <a:r>
              <a:rPr lang="en-AU" dirty="0" smtClean="0"/>
              <a:t> </a:t>
            </a:r>
            <a:r>
              <a:rPr lang="en-AU" dirty="0" err="1" smtClean="0"/>
              <a:t>responsabilidades</a:t>
            </a:r>
            <a:r>
              <a:rPr lang="en-AU" dirty="0" smtClean="0"/>
              <a:t> / </a:t>
            </a:r>
            <a:r>
              <a:rPr lang="en-AU" i="1" dirty="0" smtClean="0"/>
              <a:t>ownership</a:t>
            </a:r>
          </a:p>
          <a:p>
            <a:pPr lvl="1">
              <a:buFont typeface="Arial" pitchFamily="34" charset="0"/>
              <a:buChar char="•"/>
            </a:pPr>
            <a:r>
              <a:rPr lang="en-AU" i="1" dirty="0" smtClean="0"/>
              <a:t>Lock-in</a:t>
            </a:r>
          </a:p>
          <a:p>
            <a:pPr lvl="1">
              <a:buFont typeface="Arial" pitchFamily="34" charset="0"/>
              <a:buChar char="•"/>
            </a:pPr>
            <a:r>
              <a:rPr lang="en-AU" i="1" dirty="0" smtClean="0"/>
              <a:t>Isolation failure</a:t>
            </a:r>
            <a:endParaRPr lang="en-AU" i="1" dirty="0"/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Localização</a:t>
            </a:r>
            <a:r>
              <a:rPr lang="en-AU" dirty="0" smtClean="0"/>
              <a:t> dos dados</a:t>
            </a:r>
            <a:endParaRPr lang="en-AU" dirty="0"/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Protecção</a:t>
            </a:r>
            <a:r>
              <a:rPr lang="en-AU" dirty="0" smtClean="0"/>
              <a:t> dos dados</a:t>
            </a:r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Gestão</a:t>
            </a:r>
            <a:r>
              <a:rPr lang="en-AU" dirty="0" smtClean="0"/>
              <a:t> de incidents de </a:t>
            </a:r>
            <a:r>
              <a:rPr lang="en-AU" dirty="0" err="1" smtClean="0"/>
              <a:t>segurança</a:t>
            </a:r>
            <a:endParaRPr lang="en-AU" dirty="0" smtClean="0"/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Eliminação</a:t>
            </a:r>
            <a:r>
              <a:rPr lang="en-AU" dirty="0" smtClean="0"/>
              <a:t> de dados </a:t>
            </a:r>
            <a:r>
              <a:rPr lang="en-AU" dirty="0" err="1" smtClean="0"/>
              <a:t>insegura</a:t>
            </a:r>
            <a:r>
              <a:rPr lang="en-AU" dirty="0" smtClean="0"/>
              <a:t> </a:t>
            </a:r>
            <a:r>
              <a:rPr lang="en-AU" dirty="0" err="1" smtClean="0"/>
              <a:t>ou</a:t>
            </a:r>
            <a:r>
              <a:rPr lang="en-AU" dirty="0" smtClean="0"/>
              <a:t> </a:t>
            </a:r>
            <a:r>
              <a:rPr lang="en-AU" dirty="0" err="1" smtClean="0"/>
              <a:t>incompleta</a:t>
            </a:r>
            <a:endParaRPr lang="en-AU" dirty="0" smtClean="0"/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Ataques</a:t>
            </a:r>
            <a:r>
              <a:rPr lang="en-AU" dirty="0" smtClean="0"/>
              <a:t> </a:t>
            </a:r>
            <a:r>
              <a:rPr lang="en-AU" dirty="0" err="1" smtClean="0"/>
              <a:t>internos</a:t>
            </a:r>
            <a:r>
              <a:rPr lang="en-AU" dirty="0" smtClean="0"/>
              <a:t> do </a:t>
            </a:r>
            <a:r>
              <a:rPr lang="en-AU" dirty="0" err="1" smtClean="0"/>
              <a:t>prestador</a:t>
            </a:r>
            <a:r>
              <a:rPr lang="en-AU" dirty="0" smtClean="0"/>
              <a:t> de </a:t>
            </a:r>
            <a:r>
              <a:rPr lang="en-AU" dirty="0" err="1" smtClean="0"/>
              <a:t>serviço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11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Principais Riscos 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47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pSp>
        <p:nvGrpSpPr>
          <p:cNvPr id="12" name="Group 58"/>
          <p:cNvGrpSpPr/>
          <p:nvPr/>
        </p:nvGrpSpPr>
        <p:grpSpPr>
          <a:xfrm>
            <a:off x="538088" y="1700808"/>
            <a:ext cx="2107592" cy="2107594"/>
            <a:chOff x="6411218" y="3569518"/>
            <a:chExt cx="1439862" cy="1439863"/>
          </a:xfrm>
        </p:grpSpPr>
        <p:sp>
          <p:nvSpPr>
            <p:cNvPr id="13" name="Freeform 24"/>
            <p:cNvSpPr>
              <a:spLocks/>
            </p:cNvSpPr>
            <p:nvPr/>
          </p:nvSpPr>
          <p:spPr bwMode="gray">
            <a:xfrm>
              <a:off x="7147818" y="3569518"/>
              <a:ext cx="703262" cy="703263"/>
            </a:xfrm>
            <a:custGeom>
              <a:avLst/>
              <a:gdLst>
                <a:gd name="T0" fmla="*/ 616740993 w 286"/>
                <a:gd name="T1" fmla="*/ 1596274159 h 286"/>
                <a:gd name="T2" fmla="*/ 640927294 w 286"/>
                <a:gd name="T3" fmla="*/ 1729296545 h 286"/>
                <a:gd name="T4" fmla="*/ 1729291627 w 286"/>
                <a:gd name="T5" fmla="*/ 1729296545 h 286"/>
                <a:gd name="T6" fmla="*/ 0 w 286"/>
                <a:gd name="T7" fmla="*/ 0 h 286"/>
                <a:gd name="T8" fmla="*/ 0 w 286"/>
                <a:gd name="T9" fmla="*/ 1094414770 h 286"/>
                <a:gd name="T10" fmla="*/ 296277346 w 286"/>
                <a:gd name="T11" fmla="*/ 1179064485 h 286"/>
                <a:gd name="T12" fmla="*/ 616740993 w 286"/>
                <a:gd name="T13" fmla="*/ 1596274159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102" y="264"/>
                  </a:moveTo>
                  <a:cubicBezTo>
                    <a:pt x="104" y="271"/>
                    <a:pt x="105" y="278"/>
                    <a:pt x="106" y="286"/>
                  </a:cubicBezTo>
                  <a:cubicBezTo>
                    <a:pt x="286" y="286"/>
                    <a:pt x="286" y="286"/>
                    <a:pt x="286" y="286"/>
                  </a:cubicBezTo>
                  <a:cubicBezTo>
                    <a:pt x="282" y="130"/>
                    <a:pt x="156" y="4"/>
                    <a:pt x="0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" y="182"/>
                    <a:pt x="34" y="187"/>
                    <a:pt x="49" y="195"/>
                  </a:cubicBezTo>
                  <a:cubicBezTo>
                    <a:pt x="75" y="211"/>
                    <a:pt x="94" y="235"/>
                    <a:pt x="102" y="264"/>
                  </a:cubicBez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Business Continuity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gray">
            <a:xfrm>
              <a:off x="6411218" y="3569518"/>
              <a:ext cx="701675" cy="703263"/>
            </a:xfrm>
            <a:custGeom>
              <a:avLst/>
              <a:gdLst>
                <a:gd name="T0" fmla="*/ 1589073003 w 286"/>
                <a:gd name="T1" fmla="*/ 1112554522 h 286"/>
                <a:gd name="T2" fmla="*/ 1721495702 w 286"/>
                <a:gd name="T3" fmla="*/ 1094414770 h 286"/>
                <a:gd name="T4" fmla="*/ 1721495702 w 286"/>
                <a:gd name="T5" fmla="*/ 0 h 286"/>
                <a:gd name="T6" fmla="*/ 0 w 286"/>
                <a:gd name="T7" fmla="*/ 1729296545 h 286"/>
                <a:gd name="T8" fmla="*/ 1083459647 w 286"/>
                <a:gd name="T9" fmla="*/ 1729296545 h 286"/>
                <a:gd name="T10" fmla="*/ 1173747516 w 286"/>
                <a:gd name="T11" fmla="*/ 1433018855 h 286"/>
                <a:gd name="T12" fmla="*/ 1589073003 w 286"/>
                <a:gd name="T13" fmla="*/ 1112554522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264" y="184"/>
                  </a:moveTo>
                  <a:cubicBezTo>
                    <a:pt x="271" y="182"/>
                    <a:pt x="278" y="181"/>
                    <a:pt x="286" y="181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30" y="4"/>
                    <a:pt x="4" y="130"/>
                    <a:pt x="0" y="286"/>
                  </a:cubicBezTo>
                  <a:cubicBezTo>
                    <a:pt x="180" y="286"/>
                    <a:pt x="180" y="286"/>
                    <a:pt x="180" y="286"/>
                  </a:cubicBezTo>
                  <a:cubicBezTo>
                    <a:pt x="182" y="269"/>
                    <a:pt x="186" y="252"/>
                    <a:pt x="195" y="237"/>
                  </a:cubicBezTo>
                  <a:cubicBezTo>
                    <a:pt x="210" y="211"/>
                    <a:pt x="235" y="192"/>
                    <a:pt x="264" y="184"/>
                  </a:cubicBez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  Compliance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gray">
            <a:xfrm>
              <a:off x="7147818" y="4306118"/>
              <a:ext cx="703262" cy="703263"/>
            </a:xfrm>
            <a:custGeom>
              <a:avLst/>
              <a:gdLst>
                <a:gd name="T0" fmla="*/ 640927294 w 286"/>
                <a:gd name="T1" fmla="*/ 0 h 286"/>
                <a:gd name="T2" fmla="*/ 550228665 w 286"/>
                <a:gd name="T3" fmla="*/ 302324351 h 286"/>
                <a:gd name="T4" fmla="*/ 133022235 w 286"/>
                <a:gd name="T5" fmla="*/ 616741870 h 286"/>
                <a:gd name="T6" fmla="*/ 0 w 286"/>
                <a:gd name="T7" fmla="*/ 640928205 h 286"/>
                <a:gd name="T8" fmla="*/ 0 w 286"/>
                <a:gd name="T9" fmla="*/ 1729296545 h 286"/>
                <a:gd name="T10" fmla="*/ 1729291627 w 286"/>
                <a:gd name="T11" fmla="*/ 0 h 286"/>
                <a:gd name="T12" fmla="*/ 640927294 w 286"/>
                <a:gd name="T13" fmla="*/ 0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106" y="0"/>
                  </a:moveTo>
                  <a:cubicBezTo>
                    <a:pt x="105" y="17"/>
                    <a:pt x="100" y="34"/>
                    <a:pt x="91" y="50"/>
                  </a:cubicBezTo>
                  <a:cubicBezTo>
                    <a:pt x="76" y="76"/>
                    <a:pt x="51" y="94"/>
                    <a:pt x="22" y="102"/>
                  </a:cubicBezTo>
                  <a:cubicBezTo>
                    <a:pt x="15" y="104"/>
                    <a:pt x="8" y="105"/>
                    <a:pt x="0" y="10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6" y="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Security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gray">
            <a:xfrm>
              <a:off x="6411218" y="4306118"/>
              <a:ext cx="701675" cy="703263"/>
            </a:xfrm>
            <a:custGeom>
              <a:avLst/>
              <a:gdLst>
                <a:gd name="T0" fmla="*/ 1083459647 w 286"/>
                <a:gd name="T1" fmla="*/ 0 h 286"/>
                <a:gd name="T2" fmla="*/ 0 w 286"/>
                <a:gd name="T3" fmla="*/ 0 h 286"/>
                <a:gd name="T4" fmla="*/ 1721495702 w 286"/>
                <a:gd name="T5" fmla="*/ 1729296545 h 286"/>
                <a:gd name="T6" fmla="*/ 1721495702 w 286"/>
                <a:gd name="T7" fmla="*/ 640928205 h 286"/>
                <a:gd name="T8" fmla="*/ 1426554348 w 286"/>
                <a:gd name="T9" fmla="*/ 550229447 h 286"/>
                <a:gd name="T10" fmla="*/ 1083459647 w 286"/>
                <a:gd name="T11" fmla="*/ 0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286"/>
                <a:gd name="T20" fmla="*/ 286 w 286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286">
                  <a:moveTo>
                    <a:pt x="1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56"/>
                    <a:pt x="130" y="282"/>
                    <a:pt x="286" y="286"/>
                  </a:cubicBezTo>
                  <a:cubicBezTo>
                    <a:pt x="286" y="106"/>
                    <a:pt x="286" y="106"/>
                    <a:pt x="286" y="106"/>
                  </a:cubicBezTo>
                  <a:cubicBezTo>
                    <a:pt x="269" y="105"/>
                    <a:pt x="252" y="100"/>
                    <a:pt x="237" y="91"/>
                  </a:cubicBezTo>
                  <a:cubicBezTo>
                    <a:pt x="203" y="71"/>
                    <a:pt x="183" y="37"/>
                    <a:pt x="180" y="0"/>
                  </a:cubicBez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Outros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" name="Oval 28"/>
            <p:cNvSpPr>
              <a:spLocks noChangeArrowheads="1"/>
            </p:cNvSpPr>
            <p:nvPr/>
          </p:nvSpPr>
          <p:spPr bwMode="gray">
            <a:xfrm>
              <a:off x="6887468" y="4047356"/>
              <a:ext cx="485775" cy="485775"/>
            </a:xfrm>
            <a:prstGeom prst="ellipse">
              <a:avLst/>
            </a:prstGeom>
            <a:solidFill>
              <a:srgbClr val="C0BAA7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177800" marR="0" lvl="0" indent="-177800" algn="ctr" defTabSz="801688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2771800" y="1752600"/>
            <a:ext cx="59912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en-AU" b="1" dirty="0" smtClean="0">
                <a:solidFill>
                  <a:schemeClr val="tx2"/>
                </a:solidFill>
              </a:rPr>
              <a:t>Security: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215507"/>
            <a:ext cx="2952750" cy="20764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09380" y="419495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u="sng" dirty="0">
                <a:solidFill>
                  <a:schemeClr val="tx2"/>
                </a:solidFill>
                <a:latin typeface="+mj-lt"/>
              </a:rPr>
              <a:t>Cloud </a:t>
            </a:r>
            <a:r>
              <a:rPr lang="en-US" b="1" i="1" u="sng" dirty="0" smtClean="0">
                <a:solidFill>
                  <a:schemeClr val="tx2"/>
                </a:solidFill>
                <a:latin typeface="+mj-lt"/>
              </a:rPr>
              <a:t>Computing</a:t>
            </a:r>
            <a:r>
              <a:rPr lang="en-US" b="1" i="1" dirty="0" smtClean="0">
                <a:latin typeface="+mj-lt"/>
              </a:rPr>
              <a:t/>
            </a:r>
            <a:br>
              <a:rPr lang="en-US" b="1" i="1" dirty="0" smtClean="0">
                <a:latin typeface="+mj-lt"/>
              </a:rPr>
            </a:br>
            <a:r>
              <a:rPr lang="en-US" b="1" i="1" dirty="0" smtClean="0">
                <a:latin typeface="+mj-lt"/>
              </a:rPr>
              <a:t>Benefits</a:t>
            </a:r>
            <a:r>
              <a:rPr lang="en-US" b="1" i="1" dirty="0">
                <a:latin typeface="+mj-lt"/>
              </a:rPr>
              <a:t>, risks and recommendations for information security </a:t>
            </a:r>
            <a:r>
              <a:rPr lang="en-US" b="1" i="1" dirty="0" smtClean="0">
                <a:latin typeface="+mj-lt"/>
              </a:rPr>
              <a:t/>
            </a:r>
            <a:br>
              <a:rPr lang="en-US" b="1" i="1" dirty="0" smtClean="0">
                <a:latin typeface="+mj-lt"/>
              </a:rPr>
            </a:br>
            <a:r>
              <a:rPr lang="en-US" b="1" i="1" dirty="0" smtClean="0">
                <a:latin typeface="+mj-lt"/>
              </a:rPr>
              <a:t/>
            </a:r>
            <a:br>
              <a:rPr lang="en-US" b="1" i="1" dirty="0" smtClean="0">
                <a:latin typeface="+mj-lt"/>
              </a:rPr>
            </a:br>
            <a:endParaRPr lang="pt-PT" b="1" i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95187" y="5430119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+mj-lt"/>
              </a:rPr>
              <a:t>2009 ( </a:t>
            </a:r>
            <a:r>
              <a:rPr lang="en-US" b="1" i="1" dirty="0" smtClean="0">
                <a:latin typeface="+mj-lt"/>
              </a:rPr>
              <a:t>Rev. </a:t>
            </a:r>
            <a:r>
              <a:rPr lang="en-US" b="1" i="1" dirty="0">
                <a:latin typeface="+mj-lt"/>
              </a:rPr>
              <a:t>2012)</a:t>
            </a:r>
            <a:endParaRPr lang="pt-PT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13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Principais Riscos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48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pSp>
        <p:nvGrpSpPr>
          <p:cNvPr id="12" name="Group 58"/>
          <p:cNvGrpSpPr/>
          <p:nvPr/>
        </p:nvGrpSpPr>
        <p:grpSpPr>
          <a:xfrm>
            <a:off x="538088" y="1700808"/>
            <a:ext cx="2107592" cy="2107594"/>
            <a:chOff x="6411218" y="3569518"/>
            <a:chExt cx="1439862" cy="1439863"/>
          </a:xfrm>
        </p:grpSpPr>
        <p:sp>
          <p:nvSpPr>
            <p:cNvPr id="13" name="Freeform 24"/>
            <p:cNvSpPr>
              <a:spLocks/>
            </p:cNvSpPr>
            <p:nvPr/>
          </p:nvSpPr>
          <p:spPr bwMode="gray">
            <a:xfrm>
              <a:off x="7147818" y="3569518"/>
              <a:ext cx="703262" cy="703263"/>
            </a:xfrm>
            <a:custGeom>
              <a:avLst/>
              <a:gdLst>
                <a:gd name="T0" fmla="*/ 616740993 w 286"/>
                <a:gd name="T1" fmla="*/ 1596274159 h 286"/>
                <a:gd name="T2" fmla="*/ 640927294 w 286"/>
                <a:gd name="T3" fmla="*/ 1729296545 h 286"/>
                <a:gd name="T4" fmla="*/ 1729291627 w 286"/>
                <a:gd name="T5" fmla="*/ 1729296545 h 286"/>
                <a:gd name="T6" fmla="*/ 0 w 286"/>
                <a:gd name="T7" fmla="*/ 0 h 286"/>
                <a:gd name="T8" fmla="*/ 0 w 286"/>
                <a:gd name="T9" fmla="*/ 1094414770 h 286"/>
                <a:gd name="T10" fmla="*/ 296277346 w 286"/>
                <a:gd name="T11" fmla="*/ 1179064485 h 286"/>
                <a:gd name="T12" fmla="*/ 616740993 w 286"/>
                <a:gd name="T13" fmla="*/ 1596274159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102" y="264"/>
                  </a:moveTo>
                  <a:cubicBezTo>
                    <a:pt x="104" y="271"/>
                    <a:pt x="105" y="278"/>
                    <a:pt x="106" y="286"/>
                  </a:cubicBezTo>
                  <a:cubicBezTo>
                    <a:pt x="286" y="286"/>
                    <a:pt x="286" y="286"/>
                    <a:pt x="286" y="286"/>
                  </a:cubicBezTo>
                  <a:cubicBezTo>
                    <a:pt x="282" y="130"/>
                    <a:pt x="156" y="4"/>
                    <a:pt x="0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" y="182"/>
                    <a:pt x="34" y="187"/>
                    <a:pt x="49" y="195"/>
                  </a:cubicBezTo>
                  <a:cubicBezTo>
                    <a:pt x="75" y="211"/>
                    <a:pt x="94" y="235"/>
                    <a:pt x="102" y="264"/>
                  </a:cubicBez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Business Continuity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gray">
            <a:xfrm>
              <a:off x="6411218" y="3569518"/>
              <a:ext cx="701675" cy="703263"/>
            </a:xfrm>
            <a:custGeom>
              <a:avLst/>
              <a:gdLst>
                <a:gd name="T0" fmla="*/ 1589073003 w 286"/>
                <a:gd name="T1" fmla="*/ 1112554522 h 286"/>
                <a:gd name="T2" fmla="*/ 1721495702 w 286"/>
                <a:gd name="T3" fmla="*/ 1094414770 h 286"/>
                <a:gd name="T4" fmla="*/ 1721495702 w 286"/>
                <a:gd name="T5" fmla="*/ 0 h 286"/>
                <a:gd name="T6" fmla="*/ 0 w 286"/>
                <a:gd name="T7" fmla="*/ 1729296545 h 286"/>
                <a:gd name="T8" fmla="*/ 1083459647 w 286"/>
                <a:gd name="T9" fmla="*/ 1729296545 h 286"/>
                <a:gd name="T10" fmla="*/ 1173747516 w 286"/>
                <a:gd name="T11" fmla="*/ 1433018855 h 286"/>
                <a:gd name="T12" fmla="*/ 1589073003 w 286"/>
                <a:gd name="T13" fmla="*/ 1112554522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264" y="184"/>
                  </a:moveTo>
                  <a:cubicBezTo>
                    <a:pt x="271" y="182"/>
                    <a:pt x="278" y="181"/>
                    <a:pt x="286" y="181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30" y="4"/>
                    <a:pt x="4" y="130"/>
                    <a:pt x="0" y="286"/>
                  </a:cubicBezTo>
                  <a:cubicBezTo>
                    <a:pt x="180" y="286"/>
                    <a:pt x="180" y="286"/>
                    <a:pt x="180" y="286"/>
                  </a:cubicBezTo>
                  <a:cubicBezTo>
                    <a:pt x="182" y="269"/>
                    <a:pt x="186" y="252"/>
                    <a:pt x="195" y="237"/>
                  </a:cubicBezTo>
                  <a:cubicBezTo>
                    <a:pt x="210" y="211"/>
                    <a:pt x="235" y="192"/>
                    <a:pt x="264" y="184"/>
                  </a:cubicBez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  Compliance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gray">
            <a:xfrm>
              <a:off x="7147818" y="4306118"/>
              <a:ext cx="703262" cy="703263"/>
            </a:xfrm>
            <a:custGeom>
              <a:avLst/>
              <a:gdLst>
                <a:gd name="T0" fmla="*/ 640927294 w 286"/>
                <a:gd name="T1" fmla="*/ 0 h 286"/>
                <a:gd name="T2" fmla="*/ 550228665 w 286"/>
                <a:gd name="T3" fmla="*/ 302324351 h 286"/>
                <a:gd name="T4" fmla="*/ 133022235 w 286"/>
                <a:gd name="T5" fmla="*/ 616741870 h 286"/>
                <a:gd name="T6" fmla="*/ 0 w 286"/>
                <a:gd name="T7" fmla="*/ 640928205 h 286"/>
                <a:gd name="T8" fmla="*/ 0 w 286"/>
                <a:gd name="T9" fmla="*/ 1729296545 h 286"/>
                <a:gd name="T10" fmla="*/ 1729291627 w 286"/>
                <a:gd name="T11" fmla="*/ 0 h 286"/>
                <a:gd name="T12" fmla="*/ 640927294 w 286"/>
                <a:gd name="T13" fmla="*/ 0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286"/>
                <a:gd name="T23" fmla="*/ 286 w 286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286">
                  <a:moveTo>
                    <a:pt x="106" y="0"/>
                  </a:moveTo>
                  <a:cubicBezTo>
                    <a:pt x="105" y="17"/>
                    <a:pt x="100" y="34"/>
                    <a:pt x="91" y="50"/>
                  </a:cubicBezTo>
                  <a:cubicBezTo>
                    <a:pt x="76" y="76"/>
                    <a:pt x="51" y="94"/>
                    <a:pt x="22" y="102"/>
                  </a:cubicBezTo>
                  <a:cubicBezTo>
                    <a:pt x="15" y="104"/>
                    <a:pt x="8" y="105"/>
                    <a:pt x="0" y="10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6" y="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Security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gray">
            <a:xfrm>
              <a:off x="6411218" y="4306118"/>
              <a:ext cx="701675" cy="703263"/>
            </a:xfrm>
            <a:custGeom>
              <a:avLst/>
              <a:gdLst>
                <a:gd name="T0" fmla="*/ 1083459647 w 286"/>
                <a:gd name="T1" fmla="*/ 0 h 286"/>
                <a:gd name="T2" fmla="*/ 0 w 286"/>
                <a:gd name="T3" fmla="*/ 0 h 286"/>
                <a:gd name="T4" fmla="*/ 1721495702 w 286"/>
                <a:gd name="T5" fmla="*/ 1729296545 h 286"/>
                <a:gd name="T6" fmla="*/ 1721495702 w 286"/>
                <a:gd name="T7" fmla="*/ 640928205 h 286"/>
                <a:gd name="T8" fmla="*/ 1426554348 w 286"/>
                <a:gd name="T9" fmla="*/ 550229447 h 286"/>
                <a:gd name="T10" fmla="*/ 1083459647 w 286"/>
                <a:gd name="T11" fmla="*/ 0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286"/>
                <a:gd name="T20" fmla="*/ 286 w 286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286">
                  <a:moveTo>
                    <a:pt x="1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56"/>
                    <a:pt x="130" y="282"/>
                    <a:pt x="286" y="286"/>
                  </a:cubicBezTo>
                  <a:cubicBezTo>
                    <a:pt x="286" y="106"/>
                    <a:pt x="286" y="106"/>
                    <a:pt x="286" y="106"/>
                  </a:cubicBezTo>
                  <a:cubicBezTo>
                    <a:pt x="269" y="105"/>
                    <a:pt x="252" y="100"/>
                    <a:pt x="237" y="91"/>
                  </a:cubicBezTo>
                  <a:cubicBezTo>
                    <a:pt x="203" y="71"/>
                    <a:pt x="183" y="37"/>
                    <a:pt x="180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Outros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" name="Oval 28"/>
            <p:cNvSpPr>
              <a:spLocks noChangeArrowheads="1"/>
            </p:cNvSpPr>
            <p:nvPr/>
          </p:nvSpPr>
          <p:spPr bwMode="gray">
            <a:xfrm>
              <a:off x="6887468" y="4047356"/>
              <a:ext cx="485775" cy="485775"/>
            </a:xfrm>
            <a:prstGeom prst="ellipse">
              <a:avLst/>
            </a:prstGeom>
            <a:solidFill>
              <a:srgbClr val="C0BAA7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177800" marR="0" lvl="0" indent="-177800" algn="ctr" defTabSz="801688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2771800" y="1752600"/>
            <a:ext cx="59912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en-AU" b="1" dirty="0" smtClean="0">
                <a:solidFill>
                  <a:schemeClr val="tx2"/>
                </a:solidFill>
              </a:rPr>
              <a:t>Outros:</a:t>
            </a:r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Interoperabilidade</a:t>
            </a:r>
            <a:r>
              <a:rPr lang="en-AU" dirty="0" smtClean="0"/>
              <a:t> com </a:t>
            </a:r>
            <a:r>
              <a:rPr lang="en-AU" dirty="0" err="1" smtClean="0"/>
              <a:t>sistemas</a:t>
            </a:r>
            <a:r>
              <a:rPr lang="en-AU" dirty="0" smtClean="0"/>
              <a:t> </a:t>
            </a:r>
            <a:r>
              <a:rPr lang="en-AU" dirty="0" err="1" smtClean="0"/>
              <a:t>actuais</a:t>
            </a:r>
            <a:endParaRPr lang="en-AU" dirty="0"/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Regressão</a:t>
            </a:r>
            <a:r>
              <a:rPr lang="en-AU" dirty="0" smtClean="0"/>
              <a:t> da </a:t>
            </a:r>
            <a:r>
              <a:rPr lang="en-AU" dirty="0" err="1" smtClean="0"/>
              <a:t>adopção</a:t>
            </a:r>
            <a:r>
              <a:rPr lang="en-AU" dirty="0" smtClean="0"/>
              <a:t> do </a:t>
            </a:r>
            <a:r>
              <a:rPr lang="en-AU" dirty="0" err="1" smtClean="0"/>
              <a:t>serviço</a:t>
            </a:r>
            <a:endParaRPr lang="en-AU" dirty="0" smtClean="0"/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Capacidades</a:t>
            </a:r>
            <a:r>
              <a:rPr lang="en-AU" dirty="0" smtClean="0"/>
              <a:t> de </a:t>
            </a:r>
            <a:r>
              <a:rPr lang="en-AU" dirty="0" err="1" smtClean="0"/>
              <a:t>customização</a:t>
            </a:r>
            <a:endParaRPr lang="en-AU" dirty="0" smtClean="0"/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Conformidade</a:t>
            </a:r>
            <a:r>
              <a:rPr lang="en-AU" dirty="0" smtClean="0"/>
              <a:t> e </a:t>
            </a:r>
            <a:r>
              <a:rPr lang="en-AU" dirty="0" err="1" smtClean="0"/>
              <a:t>direitos</a:t>
            </a:r>
            <a:r>
              <a:rPr lang="en-AU" dirty="0" smtClean="0"/>
              <a:t> de </a:t>
            </a:r>
            <a:r>
              <a:rPr lang="en-AU" dirty="0" err="1" smtClean="0"/>
              <a:t>auditabilidade</a:t>
            </a:r>
            <a:endParaRPr lang="en-AU" dirty="0" smtClean="0"/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Soberania</a:t>
            </a:r>
            <a:r>
              <a:rPr lang="en-AU" dirty="0" smtClean="0"/>
              <a:t> </a:t>
            </a:r>
            <a:r>
              <a:rPr lang="en-AU" dirty="0" err="1" smtClean="0"/>
              <a:t>sobre</a:t>
            </a:r>
            <a:r>
              <a:rPr lang="en-AU" dirty="0" smtClean="0"/>
              <a:t> dados – </a:t>
            </a:r>
            <a:r>
              <a:rPr lang="en-AU" dirty="0" err="1" smtClean="0"/>
              <a:t>jurisdição</a:t>
            </a:r>
            <a:r>
              <a:rPr lang="en-AU" dirty="0" smtClean="0"/>
              <a:t> legal </a:t>
            </a:r>
            <a:r>
              <a:rPr lang="en-AU" dirty="0" err="1" smtClean="0"/>
              <a:t>sobre</a:t>
            </a:r>
            <a:r>
              <a:rPr lang="en-AU" dirty="0" smtClean="0"/>
              <a:t> dados</a:t>
            </a:r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Direitos</a:t>
            </a:r>
            <a:r>
              <a:rPr lang="en-AU" dirty="0" smtClean="0"/>
              <a:t> </a:t>
            </a:r>
            <a:r>
              <a:rPr lang="en-AU" dirty="0" err="1" smtClean="0"/>
              <a:t>sobre</a:t>
            </a:r>
            <a:r>
              <a:rPr lang="en-AU" dirty="0" smtClean="0"/>
              <a:t> </a:t>
            </a:r>
            <a:r>
              <a:rPr lang="en-AU" dirty="0" err="1" smtClean="0"/>
              <a:t>propriedade</a:t>
            </a:r>
            <a:r>
              <a:rPr lang="en-AU" dirty="0" smtClean="0"/>
              <a:t> </a:t>
            </a:r>
            <a:r>
              <a:rPr lang="en-AU" dirty="0" err="1" smtClean="0"/>
              <a:t>intelectual</a:t>
            </a:r>
            <a:endParaRPr lang="en-AU" dirty="0" smtClean="0"/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Obrigações</a:t>
            </a:r>
            <a:r>
              <a:rPr lang="en-AU" dirty="0" smtClean="0"/>
              <a:t> </a:t>
            </a:r>
            <a:r>
              <a:rPr lang="en-AU" dirty="0" err="1" smtClean="0"/>
              <a:t>contratuais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98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Principais Riscos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49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/>
          <a:p>
            <a:r>
              <a:rPr lang="en-AU" b="1" dirty="0" err="1" smtClean="0">
                <a:solidFill>
                  <a:schemeClr val="tx2"/>
                </a:solidFill>
              </a:rPr>
              <a:t>Exemplos</a:t>
            </a:r>
            <a:r>
              <a:rPr lang="en-AU" b="1" dirty="0" smtClean="0">
                <a:solidFill>
                  <a:schemeClr val="tx2"/>
                </a:solidFill>
              </a:rPr>
              <a:t> de </a:t>
            </a:r>
            <a:r>
              <a:rPr lang="en-AU" b="1" dirty="0" err="1" smtClean="0">
                <a:solidFill>
                  <a:schemeClr val="tx2"/>
                </a:solidFill>
              </a:rPr>
              <a:t>riscos</a:t>
            </a:r>
            <a:r>
              <a:rPr lang="en-AU" b="1" dirty="0" smtClean="0">
                <a:solidFill>
                  <a:schemeClr val="tx2"/>
                </a:solidFill>
              </a:rPr>
              <a:t> </a:t>
            </a:r>
            <a:r>
              <a:rPr lang="en-AU" b="1" dirty="0" err="1" smtClean="0">
                <a:solidFill>
                  <a:schemeClr val="tx2"/>
                </a:solidFill>
              </a:rPr>
              <a:t>específicos</a:t>
            </a:r>
            <a:r>
              <a:rPr lang="en-AU" b="1" dirty="0" smtClean="0">
                <a:solidFill>
                  <a:schemeClr val="tx2"/>
                </a:solidFill>
              </a:rPr>
              <a:t>:</a:t>
            </a:r>
            <a:endParaRPr lang="en-AU" b="1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AU" b="1" dirty="0" smtClean="0"/>
              <a:t>Business case </a:t>
            </a:r>
            <a:r>
              <a:rPr lang="en-AU" dirty="0" smtClean="0"/>
              <a:t>– </a:t>
            </a:r>
            <a:r>
              <a:rPr lang="en-AU" dirty="0" err="1" smtClean="0"/>
              <a:t>Os</a:t>
            </a:r>
            <a:r>
              <a:rPr lang="en-AU" dirty="0" smtClean="0"/>
              <a:t> </a:t>
            </a:r>
            <a:r>
              <a:rPr lang="en-AU" dirty="0" err="1" smtClean="0"/>
              <a:t>benefícios</a:t>
            </a:r>
            <a:r>
              <a:rPr lang="en-AU" dirty="0" smtClean="0"/>
              <a:t> e </a:t>
            </a:r>
            <a:r>
              <a:rPr lang="en-AU" dirty="0" err="1" smtClean="0"/>
              <a:t>redução</a:t>
            </a:r>
            <a:r>
              <a:rPr lang="en-AU" dirty="0" smtClean="0"/>
              <a:t> de </a:t>
            </a:r>
            <a:r>
              <a:rPr lang="en-AU" dirty="0" err="1" smtClean="0"/>
              <a:t>custos</a:t>
            </a:r>
            <a:r>
              <a:rPr lang="en-AU" dirty="0" smtClean="0"/>
              <a:t> </a:t>
            </a:r>
            <a:r>
              <a:rPr lang="en-AU" dirty="0" err="1" smtClean="0"/>
              <a:t>podem</a:t>
            </a:r>
            <a:r>
              <a:rPr lang="en-AU" dirty="0" smtClean="0"/>
              <a:t> </a:t>
            </a:r>
            <a:r>
              <a:rPr lang="en-AU" dirty="0" err="1" smtClean="0"/>
              <a:t>estar</a:t>
            </a:r>
            <a:r>
              <a:rPr lang="en-AU" dirty="0" smtClean="0"/>
              <a:t> </a:t>
            </a:r>
            <a:r>
              <a:rPr lang="en-AU" dirty="0" err="1" smtClean="0"/>
              <a:t>sobre</a:t>
            </a:r>
            <a:r>
              <a:rPr lang="en-AU" dirty="0" err="1" smtClean="0"/>
              <a:t>-estimados</a:t>
            </a:r>
            <a:r>
              <a:rPr lang="en-AU" dirty="0" smtClean="0"/>
              <a:t> e </a:t>
            </a:r>
            <a:r>
              <a:rPr lang="en-AU" dirty="0" err="1" smtClean="0"/>
              <a:t>não</a:t>
            </a:r>
            <a:r>
              <a:rPr lang="en-AU" dirty="0" smtClean="0"/>
              <a:t> </a:t>
            </a:r>
            <a:r>
              <a:rPr lang="en-AU" dirty="0" err="1" smtClean="0"/>
              <a:t>consideram</a:t>
            </a:r>
            <a:r>
              <a:rPr lang="en-AU" dirty="0" smtClean="0"/>
              <a:t> </a:t>
            </a:r>
            <a:r>
              <a:rPr lang="en-AU" dirty="0" err="1" smtClean="0"/>
              <a:t>riscos</a:t>
            </a:r>
            <a:r>
              <a:rPr lang="en-AU" dirty="0" smtClean="0"/>
              <a:t> e </a:t>
            </a:r>
            <a:r>
              <a:rPr lang="en-AU" dirty="0" err="1" smtClean="0"/>
              <a:t>custos</a:t>
            </a:r>
            <a:r>
              <a:rPr lang="en-AU" dirty="0" smtClean="0"/>
              <a:t> de </a:t>
            </a:r>
            <a:r>
              <a:rPr lang="en-AU" dirty="0" err="1" smtClean="0"/>
              <a:t>operação</a:t>
            </a:r>
            <a:r>
              <a:rPr lang="en-AU" dirty="0" smtClean="0"/>
              <a:t>.</a:t>
            </a:r>
            <a:endParaRPr lang="en-AU" dirty="0" smtClean="0"/>
          </a:p>
          <a:p>
            <a:pPr lvl="1">
              <a:buFont typeface="Arial" pitchFamily="34" charset="0"/>
              <a:buChar char="•"/>
            </a:pPr>
            <a:r>
              <a:rPr lang="en-AU" b="1" dirty="0" smtClean="0"/>
              <a:t>Data ownership </a:t>
            </a:r>
            <a:r>
              <a:rPr lang="en-AU" dirty="0" smtClean="0"/>
              <a:t>– </a:t>
            </a:r>
            <a:r>
              <a:rPr lang="en-AU" dirty="0" err="1" smtClean="0"/>
              <a:t>Ambiguidade</a:t>
            </a:r>
            <a:r>
              <a:rPr lang="en-AU" dirty="0" smtClean="0"/>
              <a:t> </a:t>
            </a:r>
            <a:r>
              <a:rPr lang="en-AU" dirty="0" err="1" smtClean="0"/>
              <a:t>em</a:t>
            </a:r>
            <a:r>
              <a:rPr lang="en-AU" dirty="0" smtClean="0"/>
              <a:t> </a:t>
            </a:r>
            <a:r>
              <a:rPr lang="en-AU" dirty="0" err="1" smtClean="0"/>
              <a:t>relação</a:t>
            </a:r>
            <a:r>
              <a:rPr lang="en-AU" dirty="0" smtClean="0"/>
              <a:t> à </a:t>
            </a:r>
            <a:r>
              <a:rPr lang="en-AU" dirty="0" err="1" smtClean="0"/>
              <a:t>propriedade</a:t>
            </a:r>
            <a:r>
              <a:rPr lang="en-AU" dirty="0" smtClean="0"/>
              <a:t> dos dados </a:t>
            </a:r>
            <a:r>
              <a:rPr lang="en-AU" dirty="0" err="1" smtClean="0"/>
              <a:t>na</a:t>
            </a:r>
            <a:r>
              <a:rPr lang="en-AU" dirty="0" smtClean="0"/>
              <a:t> </a:t>
            </a:r>
            <a:r>
              <a:rPr lang="en-AU" i="1" dirty="0" smtClean="0"/>
              <a:t>cloud </a:t>
            </a:r>
            <a:r>
              <a:rPr lang="en-AU" dirty="0" smtClean="0"/>
              <a:t>(</a:t>
            </a:r>
            <a:r>
              <a:rPr lang="en-AU" dirty="0" smtClean="0"/>
              <a:t>e.g. </a:t>
            </a:r>
            <a:r>
              <a:rPr lang="en-AU" dirty="0" err="1" smtClean="0"/>
              <a:t>informação</a:t>
            </a:r>
            <a:r>
              <a:rPr lang="en-AU" dirty="0" smtClean="0"/>
              <a:t> </a:t>
            </a:r>
            <a:r>
              <a:rPr lang="en-AU" dirty="0" err="1" smtClean="0"/>
              <a:t>confidencial</a:t>
            </a:r>
            <a:r>
              <a:rPr lang="en-AU" dirty="0" smtClean="0"/>
              <a:t>, </a:t>
            </a:r>
            <a:r>
              <a:rPr lang="en-AU" dirty="0" err="1" smtClean="0"/>
              <a:t>propriedade</a:t>
            </a:r>
            <a:r>
              <a:rPr lang="en-AU" dirty="0" smtClean="0"/>
              <a:t> intellectual, </a:t>
            </a:r>
            <a:r>
              <a:rPr lang="en-AU" dirty="0" err="1" smtClean="0"/>
              <a:t>informação</a:t>
            </a:r>
            <a:r>
              <a:rPr lang="en-AU" dirty="0" smtClean="0"/>
              <a:t> de clients).</a:t>
            </a:r>
            <a:endParaRPr lang="en-AU" dirty="0" smtClean="0"/>
          </a:p>
          <a:p>
            <a:pPr lvl="1">
              <a:buFont typeface="Arial" pitchFamily="34" charset="0"/>
              <a:buChar char="•"/>
            </a:pPr>
            <a:r>
              <a:rPr lang="en-AU" b="1" dirty="0" smtClean="0"/>
              <a:t>Data security </a:t>
            </a:r>
            <a:r>
              <a:rPr lang="en-AU" dirty="0" smtClean="0"/>
              <a:t>– </a:t>
            </a:r>
            <a:r>
              <a:rPr lang="en-AU" dirty="0" err="1" smtClean="0"/>
              <a:t>Impossibilidade</a:t>
            </a:r>
            <a:r>
              <a:rPr lang="en-AU" dirty="0" smtClean="0"/>
              <a:t> de </a:t>
            </a:r>
            <a:r>
              <a:rPr lang="en-AU" dirty="0" err="1" smtClean="0"/>
              <a:t>aplicar</a:t>
            </a:r>
            <a:r>
              <a:rPr lang="en-AU" dirty="0" smtClean="0"/>
              <a:t> </a:t>
            </a:r>
            <a:r>
              <a:rPr lang="en-AU" dirty="0" err="1" smtClean="0"/>
              <a:t>políticas</a:t>
            </a:r>
            <a:r>
              <a:rPr lang="en-AU" dirty="0" smtClean="0"/>
              <a:t> de </a:t>
            </a:r>
            <a:r>
              <a:rPr lang="en-AU" dirty="0" err="1" smtClean="0"/>
              <a:t>segurança</a:t>
            </a:r>
            <a:r>
              <a:rPr lang="en-AU" dirty="0" smtClean="0"/>
              <a:t> </a:t>
            </a:r>
            <a:r>
              <a:rPr lang="en-AU" dirty="0" err="1" smtClean="0"/>
              <a:t>corporativas</a:t>
            </a:r>
            <a:r>
              <a:rPr lang="en-AU" dirty="0" smtClean="0"/>
              <a:t> no </a:t>
            </a:r>
            <a:r>
              <a:rPr lang="en-AU" dirty="0" err="1" smtClean="0"/>
              <a:t>ambiente</a:t>
            </a:r>
            <a:r>
              <a:rPr lang="en-AU" dirty="0" smtClean="0"/>
              <a:t> cloud e </a:t>
            </a:r>
            <a:r>
              <a:rPr lang="en-AU" dirty="0" err="1" smtClean="0"/>
              <a:t>confiar</a:t>
            </a:r>
            <a:r>
              <a:rPr lang="en-AU" dirty="0" smtClean="0"/>
              <a:t> </a:t>
            </a:r>
            <a:r>
              <a:rPr lang="en-AU" dirty="0" err="1" smtClean="0"/>
              <a:t>apenas</a:t>
            </a:r>
            <a:r>
              <a:rPr lang="en-AU" dirty="0" smtClean="0"/>
              <a:t> </a:t>
            </a:r>
            <a:r>
              <a:rPr lang="en-AU" dirty="0" err="1" smtClean="0"/>
              <a:t>nos</a:t>
            </a:r>
            <a:r>
              <a:rPr lang="en-AU" dirty="0" smtClean="0"/>
              <a:t> </a:t>
            </a:r>
            <a:r>
              <a:rPr lang="en-AU" dirty="0" err="1" smtClean="0"/>
              <a:t>mecanismos</a:t>
            </a:r>
            <a:r>
              <a:rPr lang="en-AU" dirty="0" smtClean="0"/>
              <a:t> de </a:t>
            </a:r>
            <a:r>
              <a:rPr lang="en-AU" dirty="0" err="1" smtClean="0"/>
              <a:t>segurança</a:t>
            </a:r>
            <a:r>
              <a:rPr lang="en-AU" dirty="0" smtClean="0"/>
              <a:t> </a:t>
            </a:r>
            <a:r>
              <a:rPr lang="en-AU" dirty="0" err="1" smtClean="0"/>
              <a:t>implementados</a:t>
            </a:r>
            <a:r>
              <a:rPr lang="en-AU" dirty="0" smtClean="0"/>
              <a:t> </a:t>
            </a:r>
            <a:r>
              <a:rPr lang="en-AU" dirty="0" err="1" smtClean="0"/>
              <a:t>pelo</a:t>
            </a:r>
            <a:r>
              <a:rPr lang="en-AU" dirty="0" smtClean="0"/>
              <a:t> </a:t>
            </a:r>
            <a:r>
              <a:rPr lang="en-AU" dirty="0" smtClean="0"/>
              <a:t>CSP.</a:t>
            </a:r>
            <a:endParaRPr lang="en-AU" dirty="0" smtClean="0"/>
          </a:p>
          <a:p>
            <a:pPr lvl="1">
              <a:buFont typeface="Arial" pitchFamily="34" charset="0"/>
              <a:buChar char="•"/>
            </a:pPr>
            <a:r>
              <a:rPr lang="en-AU" b="1" dirty="0" smtClean="0"/>
              <a:t>Sovereignty</a:t>
            </a:r>
            <a:r>
              <a:rPr lang="en-AU" dirty="0" smtClean="0"/>
              <a:t> </a:t>
            </a:r>
            <a:r>
              <a:rPr lang="en-AU" dirty="0" smtClean="0"/>
              <a:t>– </a:t>
            </a:r>
            <a:r>
              <a:rPr lang="en-AU" dirty="0" err="1" smtClean="0"/>
              <a:t>Falta</a:t>
            </a:r>
            <a:r>
              <a:rPr lang="en-AU" dirty="0" smtClean="0"/>
              <a:t> de </a:t>
            </a:r>
            <a:r>
              <a:rPr lang="en-AU" dirty="0" err="1" smtClean="0"/>
              <a:t>clareza</a:t>
            </a:r>
            <a:r>
              <a:rPr lang="en-AU" dirty="0" smtClean="0"/>
              <a:t> </a:t>
            </a:r>
            <a:r>
              <a:rPr lang="en-AU" dirty="0" err="1" smtClean="0"/>
              <a:t>sobre</a:t>
            </a:r>
            <a:r>
              <a:rPr lang="en-AU" dirty="0" smtClean="0"/>
              <a:t> </a:t>
            </a:r>
            <a:r>
              <a:rPr lang="en-AU" dirty="0" err="1" smtClean="0"/>
              <a:t>localização</a:t>
            </a:r>
            <a:r>
              <a:rPr lang="en-AU" dirty="0" smtClean="0"/>
              <a:t> dos dados e respective </a:t>
            </a:r>
            <a:r>
              <a:rPr lang="en-AU" dirty="0" err="1" smtClean="0"/>
              <a:t>legislação</a:t>
            </a:r>
            <a:r>
              <a:rPr lang="en-AU" dirty="0" smtClean="0"/>
              <a:t> </a:t>
            </a:r>
            <a:r>
              <a:rPr lang="en-AU" dirty="0" err="1" smtClean="0"/>
              <a:t>aplicável</a:t>
            </a:r>
            <a:r>
              <a:rPr lang="en-AU" dirty="0" smtClean="0"/>
              <a:t>.</a:t>
            </a:r>
            <a:endParaRPr lang="en-AU" dirty="0" smtClean="0"/>
          </a:p>
          <a:p>
            <a:pPr lvl="1">
              <a:buFont typeface="Arial" pitchFamily="34" charset="0"/>
              <a:buChar char="•"/>
            </a:pPr>
            <a:r>
              <a:rPr lang="en-AU" b="1" dirty="0" smtClean="0"/>
              <a:t>Assurance</a:t>
            </a:r>
            <a:r>
              <a:rPr lang="en-AU" b="1" i="1" dirty="0" smtClean="0"/>
              <a:t> </a:t>
            </a:r>
            <a:r>
              <a:rPr lang="en-AU" dirty="0" smtClean="0"/>
              <a:t>–</a:t>
            </a:r>
            <a:r>
              <a:rPr lang="en-AU" b="1" i="1" dirty="0" smtClean="0"/>
              <a:t> </a:t>
            </a:r>
            <a:r>
              <a:rPr lang="en-AU" dirty="0" err="1" smtClean="0"/>
              <a:t>Impossibilidade</a:t>
            </a:r>
            <a:r>
              <a:rPr lang="en-AU" dirty="0" smtClean="0"/>
              <a:t> de </a:t>
            </a:r>
            <a:r>
              <a:rPr lang="en-AU" dirty="0" err="1" smtClean="0"/>
              <a:t>obter</a:t>
            </a:r>
            <a:r>
              <a:rPr lang="en-AU" dirty="0" smtClean="0"/>
              <a:t> </a:t>
            </a:r>
            <a:r>
              <a:rPr lang="en-AU" dirty="0" err="1" smtClean="0"/>
              <a:t>conforto</a:t>
            </a:r>
            <a:r>
              <a:rPr lang="en-AU" dirty="0" smtClean="0"/>
              <a:t> </a:t>
            </a:r>
            <a:r>
              <a:rPr lang="en-AU" dirty="0" err="1" smtClean="0"/>
              <a:t>suficiente</a:t>
            </a:r>
            <a:r>
              <a:rPr lang="en-AU" dirty="0" smtClean="0"/>
              <a:t> </a:t>
            </a:r>
            <a:r>
              <a:rPr lang="en-AU" dirty="0" err="1" smtClean="0"/>
              <a:t>sobre</a:t>
            </a:r>
            <a:r>
              <a:rPr lang="en-AU" dirty="0" smtClean="0"/>
              <a:t> </a:t>
            </a:r>
            <a:r>
              <a:rPr lang="en-AU" dirty="0" err="1" smtClean="0"/>
              <a:t>os</a:t>
            </a:r>
            <a:r>
              <a:rPr lang="en-AU" dirty="0" smtClean="0"/>
              <a:t> </a:t>
            </a:r>
            <a:r>
              <a:rPr lang="en-AU" dirty="0" err="1" smtClean="0"/>
              <a:t>controlos</a:t>
            </a:r>
            <a:r>
              <a:rPr lang="en-AU" dirty="0" smtClean="0"/>
              <a:t> </a:t>
            </a:r>
            <a:r>
              <a:rPr lang="en-AU" dirty="0" err="1" smtClean="0"/>
              <a:t>implementados</a:t>
            </a:r>
            <a:r>
              <a:rPr lang="en-AU" dirty="0" smtClean="0"/>
              <a:t> </a:t>
            </a:r>
            <a:r>
              <a:rPr lang="en-AU" dirty="0" err="1" smtClean="0"/>
              <a:t>pelo</a:t>
            </a:r>
            <a:r>
              <a:rPr lang="en-AU" dirty="0" smtClean="0"/>
              <a:t> CSP.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5159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smtClean="0"/>
              <a:t>Tema </a:t>
            </a:r>
            <a:r>
              <a:rPr lang="pt-PT" b="0" i="0" dirty="0" err="1" smtClean="0"/>
              <a:t>actual</a:t>
            </a:r>
            <a:endParaRPr lang="pt-PT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PT" b="1" dirty="0">
                <a:solidFill>
                  <a:schemeClr val="tx2"/>
                </a:solidFill>
              </a:rPr>
              <a:t>Departamentos de </a:t>
            </a:r>
            <a:r>
              <a:rPr lang="pt-PT" b="1" dirty="0" err="1">
                <a:solidFill>
                  <a:schemeClr val="tx2"/>
                </a:solidFill>
              </a:rPr>
              <a:t>TIs</a:t>
            </a:r>
            <a:r>
              <a:rPr lang="pt-PT" b="1" dirty="0">
                <a:solidFill>
                  <a:schemeClr val="tx2"/>
                </a:solidFill>
              </a:rPr>
              <a:t>: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Complexos</a:t>
            </a:r>
            <a:endParaRPr lang="en-US" dirty="0"/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Elevados</a:t>
            </a:r>
            <a:r>
              <a:rPr lang="en-US" dirty="0" smtClean="0"/>
              <a:t> </a:t>
            </a:r>
            <a:r>
              <a:rPr lang="en-US" dirty="0" err="1" smtClean="0"/>
              <a:t>custos</a:t>
            </a:r>
            <a:endParaRPr lang="en-US" dirty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Capital </a:t>
            </a:r>
            <a:r>
              <a:rPr lang="en-US" dirty="0" err="1" smtClean="0"/>
              <a:t>humano</a:t>
            </a:r>
            <a:endParaRPr lang="en-US" dirty="0" smtClean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Operações</a:t>
            </a:r>
            <a:endParaRPr lang="en-US" dirty="0" smtClean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Investimento</a:t>
            </a:r>
            <a:endParaRPr lang="en-US" dirty="0"/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Resistência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dinamismo</a:t>
            </a:r>
            <a:endParaRPr lang="en-US" dirty="0"/>
          </a:p>
          <a:p>
            <a:pPr marL="68580" indent="-342900">
              <a:buFont typeface="Arial" panose="020B0604020202020204" pitchFamily="34" charset="0"/>
              <a:buChar char="•"/>
            </a:pPr>
            <a:endParaRPr lang="pt-PT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648201" y="2276872"/>
            <a:ext cx="3962399" cy="3895328"/>
          </a:xfrm>
        </p:spPr>
        <p:txBody>
          <a:bodyPr anchor="ctr"/>
          <a:lstStyle/>
          <a:p>
            <a:pPr algn="ctr"/>
            <a:r>
              <a:rPr lang="pt-PT" b="1" i="1" dirty="0" err="1" smtClean="0"/>
              <a:t>Cloud</a:t>
            </a:r>
            <a:r>
              <a:rPr lang="pt-PT" b="1" i="1" dirty="0" smtClean="0"/>
              <a:t> </a:t>
            </a:r>
            <a:r>
              <a:rPr lang="pt-PT" b="1" i="1" dirty="0" err="1" smtClean="0"/>
              <a:t>Computing</a:t>
            </a:r>
            <a:endParaRPr lang="pt-PT" b="1" i="1" dirty="0"/>
          </a:p>
          <a:p>
            <a:pPr algn="ctr"/>
            <a:r>
              <a:rPr lang="pt-PT" i="1" dirty="0" smtClean="0"/>
              <a:t>Tendência que visa responder a estes desafios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5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8" name="Freeform 90"/>
          <p:cNvSpPr>
            <a:spLocks noEditPoints="1"/>
          </p:cNvSpPr>
          <p:nvPr/>
        </p:nvSpPr>
        <p:spPr bwMode="auto">
          <a:xfrm>
            <a:off x="5940152" y="2348880"/>
            <a:ext cx="1296144" cy="1296144"/>
          </a:xfrm>
          <a:custGeom>
            <a:avLst/>
            <a:gdLst/>
            <a:ahLst/>
            <a:cxnLst>
              <a:cxn ang="0">
                <a:pos x="310" y="162"/>
              </a:cxn>
              <a:cxn ang="0">
                <a:pos x="161" y="13"/>
              </a:cxn>
              <a:cxn ang="0">
                <a:pos x="13" y="162"/>
              </a:cxn>
              <a:cxn ang="0">
                <a:pos x="161" y="311"/>
              </a:cxn>
              <a:cxn ang="0">
                <a:pos x="310" y="162"/>
              </a:cxn>
              <a:cxn ang="0">
                <a:pos x="322" y="162"/>
              </a:cxn>
              <a:cxn ang="0">
                <a:pos x="161" y="323"/>
              </a:cxn>
              <a:cxn ang="0">
                <a:pos x="0" y="162"/>
              </a:cxn>
              <a:cxn ang="0">
                <a:pos x="161" y="0"/>
              </a:cxn>
              <a:cxn ang="0">
                <a:pos x="322" y="162"/>
              </a:cxn>
              <a:cxn ang="0">
                <a:pos x="277" y="173"/>
              </a:cxn>
              <a:cxn ang="0">
                <a:pos x="257" y="215"/>
              </a:cxn>
              <a:cxn ang="0">
                <a:pos x="57" y="215"/>
              </a:cxn>
              <a:cxn ang="0">
                <a:pos x="44" y="183"/>
              </a:cxn>
              <a:cxn ang="0">
                <a:pos x="79" y="140"/>
              </a:cxn>
              <a:cxn ang="0">
                <a:pos x="78" y="135"/>
              </a:cxn>
              <a:cxn ang="0">
                <a:pos x="100" y="113"/>
              </a:cxn>
              <a:cxn ang="0">
                <a:pos x="109" y="115"/>
              </a:cxn>
              <a:cxn ang="0">
                <a:pos x="167" y="73"/>
              </a:cxn>
              <a:cxn ang="0">
                <a:pos x="222" y="105"/>
              </a:cxn>
              <a:cxn ang="0">
                <a:pos x="222" y="105"/>
              </a:cxn>
              <a:cxn ang="0">
                <a:pos x="164" y="137"/>
              </a:cxn>
              <a:cxn ang="0">
                <a:pos x="147" y="133"/>
              </a:cxn>
              <a:cxn ang="0">
                <a:pos x="113" y="156"/>
              </a:cxn>
              <a:cxn ang="0">
                <a:pos x="116" y="164"/>
              </a:cxn>
              <a:cxn ang="0">
                <a:pos x="125" y="161"/>
              </a:cxn>
              <a:cxn ang="0">
                <a:pos x="147" y="145"/>
              </a:cxn>
              <a:cxn ang="0">
                <a:pos x="170" y="162"/>
              </a:cxn>
              <a:cxn ang="0">
                <a:pos x="176" y="166"/>
              </a:cxn>
              <a:cxn ang="0">
                <a:pos x="178" y="166"/>
              </a:cxn>
              <a:cxn ang="0">
                <a:pos x="182" y="158"/>
              </a:cxn>
              <a:cxn ang="0">
                <a:pos x="174" y="144"/>
              </a:cxn>
              <a:cxn ang="0">
                <a:pos x="222" y="118"/>
              </a:cxn>
              <a:cxn ang="0">
                <a:pos x="227" y="118"/>
              </a:cxn>
              <a:cxn ang="0">
                <a:pos x="277" y="173"/>
              </a:cxn>
            </a:cxnLst>
            <a:rect l="0" t="0" r="r" b="b"/>
            <a:pathLst>
              <a:path w="322" h="323">
                <a:moveTo>
                  <a:pt x="310" y="162"/>
                </a:moveTo>
                <a:cubicBezTo>
                  <a:pt x="310" y="80"/>
                  <a:pt x="243" y="13"/>
                  <a:pt x="161" y="13"/>
                </a:cubicBezTo>
                <a:cubicBezTo>
                  <a:pt x="79" y="13"/>
                  <a:pt x="13" y="80"/>
                  <a:pt x="13" y="162"/>
                </a:cubicBezTo>
                <a:cubicBezTo>
                  <a:pt x="13" y="243"/>
                  <a:pt x="79" y="311"/>
                  <a:pt x="161" y="311"/>
                </a:cubicBezTo>
                <a:cubicBezTo>
                  <a:pt x="243" y="311"/>
                  <a:pt x="310" y="243"/>
                  <a:pt x="310" y="162"/>
                </a:cubicBezTo>
                <a:close/>
                <a:moveTo>
                  <a:pt x="322" y="162"/>
                </a:moveTo>
                <a:cubicBezTo>
                  <a:pt x="322" y="250"/>
                  <a:pt x="250" y="323"/>
                  <a:pt x="161" y="323"/>
                </a:cubicBezTo>
                <a:cubicBezTo>
                  <a:pt x="72" y="323"/>
                  <a:pt x="0" y="250"/>
                  <a:pt x="0" y="162"/>
                </a:cubicBezTo>
                <a:cubicBezTo>
                  <a:pt x="0" y="73"/>
                  <a:pt x="72" y="0"/>
                  <a:pt x="161" y="0"/>
                </a:cubicBezTo>
                <a:cubicBezTo>
                  <a:pt x="250" y="0"/>
                  <a:pt x="322" y="73"/>
                  <a:pt x="322" y="162"/>
                </a:cubicBezTo>
                <a:close/>
                <a:moveTo>
                  <a:pt x="277" y="173"/>
                </a:moveTo>
                <a:cubicBezTo>
                  <a:pt x="277" y="190"/>
                  <a:pt x="269" y="205"/>
                  <a:pt x="257" y="215"/>
                </a:cubicBezTo>
                <a:cubicBezTo>
                  <a:pt x="57" y="215"/>
                  <a:pt x="57" y="215"/>
                  <a:pt x="57" y="215"/>
                </a:cubicBezTo>
                <a:cubicBezTo>
                  <a:pt x="49" y="207"/>
                  <a:pt x="44" y="196"/>
                  <a:pt x="44" y="183"/>
                </a:cubicBezTo>
                <a:cubicBezTo>
                  <a:pt x="44" y="162"/>
                  <a:pt x="59" y="145"/>
                  <a:pt x="79" y="140"/>
                </a:cubicBezTo>
                <a:cubicBezTo>
                  <a:pt x="78" y="139"/>
                  <a:pt x="78" y="137"/>
                  <a:pt x="78" y="135"/>
                </a:cubicBezTo>
                <a:cubicBezTo>
                  <a:pt x="78" y="123"/>
                  <a:pt x="88" y="113"/>
                  <a:pt x="100" y="113"/>
                </a:cubicBezTo>
                <a:cubicBezTo>
                  <a:pt x="103" y="113"/>
                  <a:pt x="106" y="114"/>
                  <a:pt x="109" y="115"/>
                </a:cubicBezTo>
                <a:cubicBezTo>
                  <a:pt x="117" y="91"/>
                  <a:pt x="140" y="73"/>
                  <a:pt x="167" y="73"/>
                </a:cubicBezTo>
                <a:cubicBezTo>
                  <a:pt x="190" y="73"/>
                  <a:pt x="212" y="86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198" y="105"/>
                  <a:pt x="176" y="117"/>
                  <a:pt x="164" y="137"/>
                </a:cubicBezTo>
                <a:cubicBezTo>
                  <a:pt x="159" y="134"/>
                  <a:pt x="153" y="133"/>
                  <a:pt x="147" y="133"/>
                </a:cubicBezTo>
                <a:cubicBezTo>
                  <a:pt x="132" y="133"/>
                  <a:pt x="118" y="142"/>
                  <a:pt x="113" y="156"/>
                </a:cubicBezTo>
                <a:cubicBezTo>
                  <a:pt x="111" y="159"/>
                  <a:pt x="113" y="163"/>
                  <a:pt x="116" y="164"/>
                </a:cubicBezTo>
                <a:cubicBezTo>
                  <a:pt x="120" y="166"/>
                  <a:pt x="123" y="164"/>
                  <a:pt x="125" y="161"/>
                </a:cubicBezTo>
                <a:cubicBezTo>
                  <a:pt x="128" y="151"/>
                  <a:pt x="137" y="145"/>
                  <a:pt x="147" y="145"/>
                </a:cubicBezTo>
                <a:cubicBezTo>
                  <a:pt x="158" y="145"/>
                  <a:pt x="167" y="152"/>
                  <a:pt x="170" y="162"/>
                </a:cubicBezTo>
                <a:cubicBezTo>
                  <a:pt x="171" y="164"/>
                  <a:pt x="174" y="166"/>
                  <a:pt x="176" y="166"/>
                </a:cubicBezTo>
                <a:cubicBezTo>
                  <a:pt x="177" y="166"/>
                  <a:pt x="178" y="166"/>
                  <a:pt x="178" y="166"/>
                </a:cubicBezTo>
                <a:cubicBezTo>
                  <a:pt x="182" y="165"/>
                  <a:pt x="183" y="161"/>
                  <a:pt x="182" y="158"/>
                </a:cubicBezTo>
                <a:cubicBezTo>
                  <a:pt x="181" y="153"/>
                  <a:pt x="178" y="148"/>
                  <a:pt x="174" y="144"/>
                </a:cubicBezTo>
                <a:cubicBezTo>
                  <a:pt x="184" y="128"/>
                  <a:pt x="202" y="118"/>
                  <a:pt x="222" y="118"/>
                </a:cubicBezTo>
                <a:cubicBezTo>
                  <a:pt x="227" y="118"/>
                  <a:pt x="227" y="118"/>
                  <a:pt x="227" y="118"/>
                </a:cubicBezTo>
                <a:cubicBezTo>
                  <a:pt x="255" y="121"/>
                  <a:pt x="277" y="144"/>
                  <a:pt x="277" y="173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4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err="1" smtClean="0"/>
              <a:t>Factores</a:t>
            </a:r>
            <a:r>
              <a:rPr lang="pt-PT" b="0" dirty="0" smtClean="0"/>
              <a:t> de sucesso (1/2)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50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9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/>
          <a:p>
            <a:r>
              <a:rPr lang="en-AU" b="1" dirty="0" err="1" smtClean="0">
                <a:solidFill>
                  <a:schemeClr val="tx2"/>
                </a:solidFill>
              </a:rPr>
              <a:t>Capacidades</a:t>
            </a:r>
            <a:r>
              <a:rPr lang="en-AU" b="1" dirty="0" smtClean="0">
                <a:solidFill>
                  <a:schemeClr val="tx2"/>
                </a:solidFill>
              </a:rPr>
              <a:t> </a:t>
            </a:r>
            <a:r>
              <a:rPr lang="en-AU" b="1" dirty="0" err="1" smtClean="0">
                <a:solidFill>
                  <a:schemeClr val="tx2"/>
                </a:solidFill>
              </a:rPr>
              <a:t>técnicas</a:t>
            </a:r>
            <a:r>
              <a:rPr lang="en-AU" b="1" dirty="0" smtClean="0">
                <a:solidFill>
                  <a:schemeClr val="tx2"/>
                </a:solidFill>
              </a:rPr>
              <a:t>:</a:t>
            </a:r>
            <a:endParaRPr lang="en-AU" b="1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Conhecimento</a:t>
            </a:r>
            <a:r>
              <a:rPr lang="en-AU" dirty="0" smtClean="0"/>
              <a:t> </a:t>
            </a:r>
            <a:r>
              <a:rPr lang="en-AU" dirty="0" err="1" smtClean="0"/>
              <a:t>sobre</a:t>
            </a:r>
            <a:r>
              <a:rPr lang="en-AU" dirty="0" smtClean="0"/>
              <a:t> </a:t>
            </a:r>
            <a:r>
              <a:rPr lang="en-AU" dirty="0" err="1" smtClean="0"/>
              <a:t>serviços</a:t>
            </a:r>
            <a:r>
              <a:rPr lang="en-AU" dirty="0" smtClean="0"/>
              <a:t> cloud transversal </a:t>
            </a:r>
            <a:r>
              <a:rPr lang="en-AU" dirty="0" err="1" smtClean="0"/>
              <a:t>aos</a:t>
            </a:r>
            <a:r>
              <a:rPr lang="en-AU" dirty="0" smtClean="0"/>
              <a:t> </a:t>
            </a:r>
            <a:r>
              <a:rPr lang="en-AU" dirty="0" err="1" smtClean="0"/>
              <a:t>responsáveis</a:t>
            </a:r>
            <a:r>
              <a:rPr lang="en-AU" dirty="0" smtClean="0"/>
              <a:t> pela </a:t>
            </a:r>
            <a:r>
              <a:rPr lang="en-AU" dirty="0" err="1" smtClean="0"/>
              <a:t>gestão</a:t>
            </a:r>
            <a:r>
              <a:rPr lang="en-AU" dirty="0" smtClean="0"/>
              <a:t> de </a:t>
            </a:r>
            <a:r>
              <a:rPr lang="en-AU" dirty="0" err="1" smtClean="0"/>
              <a:t>risco</a:t>
            </a:r>
            <a:r>
              <a:rPr lang="en-AU" dirty="0" smtClean="0"/>
              <a:t>, legal, </a:t>
            </a:r>
            <a:r>
              <a:rPr lang="en-AU" dirty="0" err="1" smtClean="0"/>
              <a:t>compras</a:t>
            </a:r>
            <a:r>
              <a:rPr lang="en-AU" dirty="0" smtClean="0"/>
              <a:t>, TI e auditoria </a:t>
            </a:r>
            <a:r>
              <a:rPr lang="en-AU" dirty="0" err="1" smtClean="0"/>
              <a:t>interna</a:t>
            </a:r>
            <a:r>
              <a:rPr lang="en-AU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AU" sz="1050" dirty="0" smtClean="0"/>
          </a:p>
          <a:p>
            <a:pPr marL="0" lvl="1" indent="0">
              <a:buNone/>
            </a:pPr>
            <a:r>
              <a:rPr lang="en-AU" b="1" dirty="0" smtClean="0">
                <a:solidFill>
                  <a:schemeClr val="tx2"/>
                </a:solidFill>
              </a:rPr>
              <a:t>Framework de </a:t>
            </a:r>
            <a:r>
              <a:rPr lang="en-AU" b="1" dirty="0" err="1" smtClean="0">
                <a:solidFill>
                  <a:schemeClr val="tx2"/>
                </a:solidFill>
              </a:rPr>
              <a:t>avaliação</a:t>
            </a:r>
            <a:r>
              <a:rPr lang="en-AU" b="1" dirty="0" smtClean="0">
                <a:solidFill>
                  <a:schemeClr val="tx2"/>
                </a:solidFill>
              </a:rPr>
              <a:t> </a:t>
            </a:r>
            <a:r>
              <a:rPr lang="en-AU" b="1" dirty="0" err="1" smtClean="0">
                <a:solidFill>
                  <a:schemeClr val="tx2"/>
                </a:solidFill>
              </a:rPr>
              <a:t>robusta</a:t>
            </a:r>
            <a:r>
              <a:rPr lang="en-AU" b="1" dirty="0">
                <a:solidFill>
                  <a:schemeClr val="tx2"/>
                </a:solidFill>
              </a:rPr>
              <a:t>:</a:t>
            </a:r>
            <a:endParaRPr lang="en-AU" b="1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Critérios</a:t>
            </a:r>
            <a:r>
              <a:rPr lang="en-AU" dirty="0" smtClean="0"/>
              <a:t> </a:t>
            </a:r>
            <a:r>
              <a:rPr lang="en-AU" dirty="0" err="1" smtClean="0"/>
              <a:t>robustos</a:t>
            </a:r>
            <a:r>
              <a:rPr lang="en-AU" dirty="0" smtClean="0"/>
              <a:t> e </a:t>
            </a:r>
            <a:r>
              <a:rPr lang="en-AU" dirty="0" err="1" smtClean="0"/>
              <a:t>transversais</a:t>
            </a:r>
            <a:r>
              <a:rPr lang="en-AU" dirty="0" smtClean="0"/>
              <a:t> de </a:t>
            </a:r>
            <a:r>
              <a:rPr lang="en-AU" dirty="0" err="1" smtClean="0"/>
              <a:t>avaliação</a:t>
            </a:r>
            <a:r>
              <a:rPr lang="en-AU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Inclusão</a:t>
            </a:r>
            <a:r>
              <a:rPr lang="en-AU" dirty="0" smtClean="0"/>
              <a:t> de </a:t>
            </a:r>
            <a:r>
              <a:rPr lang="en-AU" dirty="0" err="1" smtClean="0"/>
              <a:t>principais</a:t>
            </a:r>
            <a:r>
              <a:rPr lang="en-AU" dirty="0" smtClean="0"/>
              <a:t> </a:t>
            </a:r>
            <a:r>
              <a:rPr lang="en-AU" dirty="0" err="1" smtClean="0"/>
              <a:t>áreas</a:t>
            </a:r>
            <a:r>
              <a:rPr lang="en-AU" dirty="0" smtClean="0"/>
              <a:t> (</a:t>
            </a:r>
            <a:r>
              <a:rPr lang="en-AU" dirty="0" err="1" smtClean="0"/>
              <a:t>propriedade</a:t>
            </a:r>
            <a:r>
              <a:rPr lang="en-AU" dirty="0" smtClean="0"/>
              <a:t> de dados, </a:t>
            </a:r>
            <a:r>
              <a:rPr lang="en-AU" dirty="0" err="1" smtClean="0"/>
              <a:t>encriptação</a:t>
            </a:r>
            <a:r>
              <a:rPr lang="en-AU" dirty="0" smtClean="0"/>
              <a:t>, </a:t>
            </a:r>
            <a:r>
              <a:rPr lang="en-AU" dirty="0" err="1" smtClean="0"/>
              <a:t>acessos</a:t>
            </a:r>
            <a:r>
              <a:rPr lang="en-AU" dirty="0"/>
              <a:t> </a:t>
            </a:r>
            <a:r>
              <a:rPr lang="en-AU" dirty="0" smtClean="0"/>
              <a:t>e </a:t>
            </a:r>
            <a:r>
              <a:rPr lang="en-AU" dirty="0" err="1" smtClean="0"/>
              <a:t>transparência</a:t>
            </a:r>
            <a:r>
              <a:rPr lang="en-AU" dirty="0" smtClean="0"/>
              <a:t> da </a:t>
            </a:r>
            <a:r>
              <a:rPr lang="en-AU" dirty="0" err="1" smtClean="0"/>
              <a:t>tecnologia</a:t>
            </a:r>
            <a:r>
              <a:rPr lang="en-AU" dirty="0" smtClean="0"/>
              <a:t> </a:t>
            </a:r>
            <a:r>
              <a:rPr lang="en-AU" dirty="0" err="1" smtClean="0"/>
              <a:t>utilizada</a:t>
            </a:r>
            <a:r>
              <a:rPr lang="en-AU" dirty="0" smtClean="0"/>
              <a:t>).</a:t>
            </a:r>
          </a:p>
          <a:p>
            <a:pPr lvl="1">
              <a:buFont typeface="Arial" pitchFamily="34" charset="0"/>
              <a:buChar char="•"/>
            </a:pPr>
            <a:endParaRPr lang="en-AU" sz="1050" dirty="0" smtClean="0"/>
          </a:p>
          <a:p>
            <a:r>
              <a:rPr lang="en-AU" b="1" dirty="0">
                <a:solidFill>
                  <a:schemeClr val="tx2"/>
                </a:solidFill>
              </a:rPr>
              <a:t>Governance:</a:t>
            </a:r>
          </a:p>
          <a:p>
            <a:pPr lvl="1">
              <a:buFont typeface="Arial" pitchFamily="34" charset="0"/>
              <a:buChar char="•"/>
            </a:pPr>
            <a:r>
              <a:rPr lang="en-AU" dirty="0" err="1"/>
              <a:t>Responsáveis</a:t>
            </a:r>
            <a:r>
              <a:rPr lang="en-AU" dirty="0"/>
              <a:t> </a:t>
            </a:r>
            <a:r>
              <a:rPr lang="en-AU" dirty="0" err="1"/>
              <a:t>legais</a:t>
            </a:r>
            <a:r>
              <a:rPr lang="en-AU" dirty="0"/>
              <a:t>, de </a:t>
            </a:r>
            <a:r>
              <a:rPr lang="en-AU" dirty="0" err="1"/>
              <a:t>risco</a:t>
            </a:r>
            <a:r>
              <a:rPr lang="en-AU" dirty="0"/>
              <a:t>, de </a:t>
            </a:r>
            <a:r>
              <a:rPr lang="en-AU" dirty="0" err="1"/>
              <a:t>compras</a:t>
            </a:r>
            <a:r>
              <a:rPr lang="en-AU" dirty="0"/>
              <a:t> e TI </a:t>
            </a:r>
            <a:r>
              <a:rPr lang="en-AU" dirty="0" err="1"/>
              <a:t>estão</a:t>
            </a:r>
            <a:r>
              <a:rPr lang="en-AU" dirty="0"/>
              <a:t> </a:t>
            </a:r>
            <a:r>
              <a:rPr lang="en-AU" dirty="0" err="1"/>
              <a:t>alinhados</a:t>
            </a:r>
            <a:r>
              <a:rPr lang="en-AU" dirty="0"/>
              <a:t> no </a:t>
            </a:r>
            <a:r>
              <a:rPr lang="en-AU" dirty="0" err="1"/>
              <a:t>processo</a:t>
            </a:r>
            <a:r>
              <a:rPr lang="en-AU" dirty="0"/>
              <a:t> de </a:t>
            </a:r>
            <a:r>
              <a:rPr lang="en-AU" i="1" dirty="0"/>
              <a:t>governance. </a:t>
            </a:r>
            <a:r>
              <a:rPr lang="en-AU" dirty="0" err="1"/>
              <a:t>Quem</a:t>
            </a:r>
            <a:r>
              <a:rPr lang="en-AU" dirty="0"/>
              <a:t> é </a:t>
            </a:r>
            <a:r>
              <a:rPr lang="en-AU" dirty="0" err="1"/>
              <a:t>responsável</a:t>
            </a:r>
            <a:r>
              <a:rPr lang="en-AU" dirty="0"/>
              <a:t> </a:t>
            </a:r>
            <a:r>
              <a:rPr lang="en-AU" dirty="0" err="1"/>
              <a:t>pelo</a:t>
            </a:r>
            <a:r>
              <a:rPr lang="en-AU" dirty="0"/>
              <a:t> </a:t>
            </a:r>
            <a:r>
              <a:rPr lang="en-AU" dirty="0" err="1"/>
              <a:t>quê</a:t>
            </a:r>
            <a:r>
              <a:rPr lang="en-AU" dirty="0" smtClean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97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err="1" smtClean="0"/>
              <a:t>Factores</a:t>
            </a:r>
            <a:r>
              <a:rPr lang="pt-PT" b="0" dirty="0" smtClean="0"/>
              <a:t> de sucesso (2/2)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51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9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/>
          <a:p>
            <a:pPr marL="0" lvl="1" indent="0">
              <a:buNone/>
            </a:pPr>
            <a:r>
              <a:rPr lang="en-AU" b="1" dirty="0" err="1" smtClean="0">
                <a:solidFill>
                  <a:schemeClr val="tx2"/>
                </a:solidFill>
              </a:rPr>
              <a:t>Portabilidade</a:t>
            </a:r>
            <a:r>
              <a:rPr lang="en-AU" b="1" dirty="0">
                <a:solidFill>
                  <a:schemeClr val="tx2"/>
                </a:solidFill>
              </a:rPr>
              <a:t>:</a:t>
            </a:r>
            <a:endParaRPr lang="en-AU" dirty="0"/>
          </a:p>
          <a:p>
            <a:pPr lvl="1">
              <a:buFont typeface="Arial" pitchFamily="34" charset="0"/>
              <a:buChar char="•"/>
            </a:pPr>
            <a:r>
              <a:rPr lang="en-AU" dirty="0" err="1"/>
              <a:t>Facilidade</a:t>
            </a:r>
            <a:r>
              <a:rPr lang="en-AU" dirty="0"/>
              <a:t> de </a:t>
            </a:r>
            <a:r>
              <a:rPr lang="en-AU" dirty="0" err="1"/>
              <a:t>migração</a:t>
            </a:r>
            <a:r>
              <a:rPr lang="en-AU" dirty="0"/>
              <a:t> para/da </a:t>
            </a:r>
            <a:r>
              <a:rPr lang="en-AU" i="1" dirty="0"/>
              <a:t>cloud</a:t>
            </a:r>
          </a:p>
          <a:p>
            <a:pPr lvl="1">
              <a:buFont typeface="Arial" pitchFamily="34" charset="0"/>
              <a:buChar char="•"/>
            </a:pPr>
            <a:endParaRPr lang="en-AU" sz="1050" dirty="0" smtClean="0"/>
          </a:p>
          <a:p>
            <a:pPr marL="0" lvl="1" indent="0">
              <a:buNone/>
            </a:pPr>
            <a:r>
              <a:rPr lang="en-AU" b="1" dirty="0" err="1" smtClean="0">
                <a:solidFill>
                  <a:schemeClr val="tx2"/>
                </a:solidFill>
              </a:rPr>
              <a:t>Relações</a:t>
            </a:r>
            <a:r>
              <a:rPr lang="en-AU" b="1" dirty="0" smtClean="0">
                <a:solidFill>
                  <a:schemeClr val="tx2"/>
                </a:solidFill>
              </a:rPr>
              <a:t> com CSP’s:</a:t>
            </a:r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Limitar</a:t>
            </a:r>
            <a:r>
              <a:rPr lang="en-AU" dirty="0" smtClean="0"/>
              <a:t> a </a:t>
            </a:r>
            <a:r>
              <a:rPr lang="en-AU" dirty="0" err="1" smtClean="0"/>
              <a:t>relação</a:t>
            </a:r>
            <a:r>
              <a:rPr lang="en-AU" dirty="0" smtClean="0"/>
              <a:t> com </a:t>
            </a:r>
            <a:r>
              <a:rPr lang="en-AU" dirty="0" err="1" smtClean="0"/>
              <a:t>alguns</a:t>
            </a:r>
            <a:r>
              <a:rPr lang="en-AU" dirty="0" smtClean="0"/>
              <a:t> CSP’s e </a:t>
            </a:r>
            <a:r>
              <a:rPr lang="en-AU" dirty="0" err="1" smtClean="0"/>
              <a:t>evitar</a:t>
            </a:r>
            <a:r>
              <a:rPr lang="en-AU" dirty="0" smtClean="0"/>
              <a:t> a </a:t>
            </a:r>
            <a:r>
              <a:rPr lang="en-AU" dirty="0" err="1" smtClean="0"/>
              <a:t>contratação</a:t>
            </a:r>
            <a:r>
              <a:rPr lang="en-AU" dirty="0" smtClean="0"/>
              <a:t> de </a:t>
            </a:r>
            <a:r>
              <a:rPr lang="en-AU" dirty="0" err="1" smtClean="0"/>
              <a:t>serviços</a:t>
            </a:r>
            <a:r>
              <a:rPr lang="en-AU" dirty="0" smtClean="0"/>
              <a:t> a </a:t>
            </a:r>
            <a:r>
              <a:rPr lang="en-AU" dirty="0" err="1" smtClean="0"/>
              <a:t>vários</a:t>
            </a:r>
            <a:r>
              <a:rPr lang="en-AU" dirty="0" smtClean="0"/>
              <a:t> </a:t>
            </a:r>
            <a:r>
              <a:rPr lang="en-AU" dirty="0" err="1" smtClean="0"/>
              <a:t>prestadores</a:t>
            </a:r>
            <a:r>
              <a:rPr lang="en-AU" dirty="0" smtClean="0"/>
              <a:t> (</a:t>
            </a:r>
            <a:r>
              <a:rPr lang="en-AU" dirty="0" err="1" smtClean="0"/>
              <a:t>fragmentação</a:t>
            </a:r>
            <a:r>
              <a:rPr lang="en-AU" dirty="0" smtClean="0"/>
              <a:t> do Mercado).</a:t>
            </a:r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Inclusão</a:t>
            </a:r>
            <a:r>
              <a:rPr lang="en-AU" dirty="0" smtClean="0"/>
              <a:t> de </a:t>
            </a:r>
            <a:r>
              <a:rPr lang="en-AU" dirty="0" err="1" smtClean="0"/>
              <a:t>principais</a:t>
            </a:r>
            <a:r>
              <a:rPr lang="en-AU" dirty="0" smtClean="0"/>
              <a:t> </a:t>
            </a:r>
            <a:r>
              <a:rPr lang="en-AU" dirty="0" err="1" smtClean="0"/>
              <a:t>áreas</a:t>
            </a:r>
            <a:r>
              <a:rPr lang="en-AU" dirty="0" smtClean="0"/>
              <a:t> (</a:t>
            </a:r>
            <a:r>
              <a:rPr lang="en-AU" dirty="0" err="1" smtClean="0"/>
              <a:t>propriedade</a:t>
            </a:r>
            <a:r>
              <a:rPr lang="en-AU" dirty="0" smtClean="0"/>
              <a:t> de dados, </a:t>
            </a:r>
            <a:r>
              <a:rPr lang="en-AU" dirty="0" err="1" smtClean="0"/>
              <a:t>encriptação</a:t>
            </a:r>
            <a:r>
              <a:rPr lang="en-AU" dirty="0" smtClean="0"/>
              <a:t>, </a:t>
            </a:r>
            <a:r>
              <a:rPr lang="en-AU" dirty="0" err="1" smtClean="0"/>
              <a:t>acessos</a:t>
            </a:r>
            <a:r>
              <a:rPr lang="en-AU" dirty="0"/>
              <a:t> </a:t>
            </a:r>
            <a:r>
              <a:rPr lang="en-AU" dirty="0" smtClean="0"/>
              <a:t>e </a:t>
            </a:r>
            <a:r>
              <a:rPr lang="en-AU" dirty="0" err="1" smtClean="0"/>
              <a:t>transparência</a:t>
            </a:r>
            <a:r>
              <a:rPr lang="en-AU" dirty="0" smtClean="0"/>
              <a:t> da </a:t>
            </a:r>
            <a:r>
              <a:rPr lang="en-AU" dirty="0" err="1" smtClean="0"/>
              <a:t>tecnologia</a:t>
            </a:r>
            <a:r>
              <a:rPr lang="en-AU" dirty="0" smtClean="0"/>
              <a:t> </a:t>
            </a:r>
            <a:r>
              <a:rPr lang="en-AU" dirty="0" err="1" smtClean="0"/>
              <a:t>utilizada</a:t>
            </a:r>
            <a:r>
              <a:rPr lang="en-AU" dirty="0" smtClean="0"/>
              <a:t>).</a:t>
            </a:r>
          </a:p>
          <a:p>
            <a:pPr lvl="1">
              <a:buFont typeface="Arial" pitchFamily="34" charset="0"/>
              <a:buChar char="•"/>
            </a:pPr>
            <a:endParaRPr lang="en-AU" sz="1050" dirty="0" smtClean="0"/>
          </a:p>
          <a:p>
            <a:pPr marL="0" lvl="1" indent="0">
              <a:buNone/>
            </a:pPr>
            <a:r>
              <a:rPr lang="en-AU" b="1" dirty="0" err="1" smtClean="0">
                <a:solidFill>
                  <a:schemeClr val="tx2"/>
                </a:solidFill>
              </a:rPr>
              <a:t>Pontos</a:t>
            </a:r>
            <a:r>
              <a:rPr lang="en-AU" b="1" dirty="0" smtClean="0">
                <a:solidFill>
                  <a:schemeClr val="tx2"/>
                </a:solidFill>
              </a:rPr>
              <a:t> de vista TI vs </a:t>
            </a:r>
            <a:r>
              <a:rPr lang="en-AU" b="1" dirty="0" err="1" smtClean="0">
                <a:solidFill>
                  <a:schemeClr val="tx2"/>
                </a:solidFill>
              </a:rPr>
              <a:t>Negócio</a:t>
            </a:r>
            <a:r>
              <a:rPr lang="en-AU" b="1" dirty="0" smtClean="0">
                <a:solidFill>
                  <a:schemeClr val="tx2"/>
                </a:solidFill>
              </a:rPr>
              <a:t>:</a:t>
            </a:r>
            <a:endParaRPr lang="en-AU" dirty="0" smtClean="0"/>
          </a:p>
          <a:p>
            <a:pPr lvl="1">
              <a:buFont typeface="Arial" pitchFamily="34" charset="0"/>
              <a:buChar char="•"/>
            </a:pPr>
            <a:r>
              <a:rPr lang="en-AU" dirty="0" err="1" smtClean="0"/>
              <a:t>Garantir</a:t>
            </a:r>
            <a:r>
              <a:rPr lang="en-AU" dirty="0" smtClean="0"/>
              <a:t> que a </a:t>
            </a:r>
            <a:r>
              <a:rPr lang="en-AU" dirty="0" err="1" smtClean="0"/>
              <a:t>adopção</a:t>
            </a:r>
            <a:r>
              <a:rPr lang="en-AU" dirty="0" smtClean="0"/>
              <a:t> de </a:t>
            </a:r>
            <a:r>
              <a:rPr lang="en-AU" dirty="0" err="1" smtClean="0"/>
              <a:t>soluções</a:t>
            </a:r>
            <a:r>
              <a:rPr lang="en-AU" dirty="0" smtClean="0"/>
              <a:t> cloud é </a:t>
            </a:r>
            <a:r>
              <a:rPr lang="en-AU" dirty="0" err="1" smtClean="0"/>
              <a:t>vantajosa</a:t>
            </a:r>
            <a:r>
              <a:rPr lang="en-AU" dirty="0" smtClean="0"/>
              <a:t> para a </a:t>
            </a:r>
            <a:r>
              <a:rPr lang="en-AU" dirty="0" err="1" smtClean="0"/>
              <a:t>organização</a:t>
            </a:r>
            <a:r>
              <a:rPr lang="en-AU" dirty="0" smtClean="0"/>
              <a:t> </a:t>
            </a:r>
            <a:r>
              <a:rPr lang="en-AU" dirty="0" err="1" smtClean="0"/>
              <a:t>como</a:t>
            </a:r>
            <a:r>
              <a:rPr lang="en-AU" dirty="0" smtClean="0"/>
              <a:t> um </a:t>
            </a:r>
            <a:r>
              <a:rPr lang="en-AU" dirty="0" err="1" smtClean="0"/>
              <a:t>todo</a:t>
            </a:r>
            <a:endParaRPr lang="en-AU" i="1" dirty="0" smtClean="0"/>
          </a:p>
        </p:txBody>
      </p:sp>
    </p:spTree>
    <p:extLst>
      <p:ext uri="{BB962C8B-B14F-4D97-AF65-F5344CB8AC3E}">
        <p14:creationId xmlns:p14="http://schemas.microsoft.com/office/powerpoint/2010/main" val="23348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dirty="0" smtClean="0"/>
              <a:t>Mitos</a:t>
            </a: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52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905000"/>
            <a:ext cx="8077200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R="0" indent="-274320" fontAlgn="auto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b="1" baseline="0">
                <a:solidFill>
                  <a:schemeClr val="tx2"/>
                </a:solidFill>
                <a:latin typeface="Georgia" pitchFamily="18" charset="0"/>
              </a:defRPr>
            </a:lvl1pPr>
            <a:lvl2pPr marL="274320" lvl="1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Char char="•"/>
              <a:defRPr sz="2000" b="1">
                <a:latin typeface="Georgia" pitchFamily="18" charset="0"/>
              </a:defRPr>
            </a:lvl2pPr>
            <a:lvl3pPr marL="54864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>
                <a:latin typeface="Georgia" pitchFamily="18" charset="0"/>
              </a:defRPr>
            </a:lvl3pPr>
            <a:lvl4pPr marL="82296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>
                <a:latin typeface="Georgia" pitchFamily="18" charset="0"/>
              </a:defRPr>
            </a:lvl4pPr>
            <a:lvl5pPr marL="109728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baseline="0">
                <a:latin typeface="Georgia" pitchFamily="18" charset="0"/>
              </a:defRPr>
            </a:lvl5pPr>
            <a:lvl6pPr marL="274320" marR="0" indent="-274320" fontAlgn="auto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Georgia" pitchFamily="18" charset="0"/>
              </a:defRPr>
            </a:lvl6pPr>
            <a:lvl7pPr marL="54864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baseline="0">
                <a:latin typeface="Georgia" pitchFamily="18" charset="0"/>
              </a:defRPr>
            </a:lvl7pPr>
            <a:lvl8pPr marL="82296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baseline="0">
                <a:latin typeface="Georgia" pitchFamily="18" charset="0"/>
              </a:defRPr>
            </a:lvl8pPr>
            <a:lvl9pPr marL="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baseline="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r>
              <a:rPr lang="en-AU" dirty="0" err="1"/>
              <a:t>Ouvi</a:t>
            </a:r>
            <a:r>
              <a:rPr lang="en-AU" dirty="0"/>
              <a:t> </a:t>
            </a:r>
            <a:r>
              <a:rPr lang="en-AU" dirty="0" err="1"/>
              <a:t>dizer</a:t>
            </a:r>
            <a:r>
              <a:rPr lang="en-AU" dirty="0"/>
              <a:t> que…</a:t>
            </a:r>
          </a:p>
          <a:p>
            <a:pPr marL="361950" indent="-276225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A </a:t>
            </a:r>
            <a:r>
              <a:rPr lang="en-AU" b="0" i="1" dirty="0">
                <a:solidFill>
                  <a:schemeClr val="tx1"/>
                </a:solidFill>
              </a:rPr>
              <a:t>Cloud</a:t>
            </a:r>
            <a:r>
              <a:rPr lang="en-AU" b="0" dirty="0">
                <a:solidFill>
                  <a:schemeClr val="tx1"/>
                </a:solidFill>
              </a:rPr>
              <a:t> é </a:t>
            </a:r>
            <a:r>
              <a:rPr lang="en-AU" b="0" dirty="0" err="1">
                <a:solidFill>
                  <a:schemeClr val="tx1"/>
                </a:solidFill>
              </a:rPr>
              <a:t>menos</a:t>
            </a:r>
            <a:r>
              <a:rPr lang="en-AU" b="0" dirty="0">
                <a:solidFill>
                  <a:schemeClr val="tx1"/>
                </a:solidFill>
              </a:rPr>
              <a:t> </a:t>
            </a:r>
            <a:r>
              <a:rPr lang="en-AU" b="0" dirty="0" err="1">
                <a:solidFill>
                  <a:schemeClr val="tx1"/>
                </a:solidFill>
              </a:rPr>
              <a:t>segura</a:t>
            </a:r>
            <a:r>
              <a:rPr lang="en-AU" b="0" dirty="0">
                <a:solidFill>
                  <a:schemeClr val="tx1"/>
                </a:solidFill>
              </a:rPr>
              <a:t> que a </a:t>
            </a:r>
            <a:r>
              <a:rPr lang="en-AU" b="0" dirty="0" err="1" smtClean="0">
                <a:solidFill>
                  <a:schemeClr val="tx1"/>
                </a:solidFill>
              </a:rPr>
              <a:t>alternativa</a:t>
            </a:r>
            <a:r>
              <a:rPr lang="en-AU" b="0" dirty="0" smtClean="0">
                <a:solidFill>
                  <a:schemeClr val="tx1"/>
                </a:solidFill>
              </a:rPr>
              <a:t> de </a:t>
            </a:r>
            <a:r>
              <a:rPr lang="en-AU" b="0" dirty="0" err="1">
                <a:solidFill>
                  <a:schemeClr val="tx1"/>
                </a:solidFill>
              </a:rPr>
              <a:t>ter</a:t>
            </a:r>
            <a:r>
              <a:rPr lang="en-AU" b="0" dirty="0">
                <a:solidFill>
                  <a:schemeClr val="tx1"/>
                </a:solidFill>
              </a:rPr>
              <a:t> </a:t>
            </a:r>
            <a:r>
              <a:rPr lang="en-AU" b="0" dirty="0" err="1" smtClean="0">
                <a:solidFill>
                  <a:schemeClr val="tx1"/>
                </a:solidFill>
              </a:rPr>
              <a:t>todos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err="1" smtClean="0">
                <a:solidFill>
                  <a:schemeClr val="tx1"/>
                </a:solidFill>
              </a:rPr>
              <a:t>os</a:t>
            </a:r>
            <a:r>
              <a:rPr lang="en-AU" b="0" dirty="0" smtClean="0">
                <a:solidFill>
                  <a:schemeClr val="tx1"/>
                </a:solidFill>
              </a:rPr>
              <a:t> dados </a:t>
            </a:r>
            <a:r>
              <a:rPr lang="en-AU" b="0" dirty="0" err="1" smtClean="0">
                <a:solidFill>
                  <a:schemeClr val="tx1"/>
                </a:solidFill>
              </a:rPr>
              <a:t>dentro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>
                <a:solidFill>
                  <a:schemeClr val="tx1"/>
                </a:solidFill>
              </a:rPr>
              <a:t>da </a:t>
            </a:r>
            <a:r>
              <a:rPr lang="en-AU" b="0" dirty="0" err="1">
                <a:solidFill>
                  <a:schemeClr val="tx1"/>
                </a:solidFill>
              </a:rPr>
              <a:t>organização</a:t>
            </a:r>
            <a:r>
              <a:rPr lang="en-AU" b="0" dirty="0">
                <a:solidFill>
                  <a:schemeClr val="tx1"/>
                </a:solidFill>
              </a:rPr>
              <a:t>.</a:t>
            </a:r>
          </a:p>
          <a:p>
            <a:pPr marL="361950" indent="-276225">
              <a:buFont typeface="Arial" panose="020B0604020202020204" pitchFamily="34" charset="0"/>
              <a:buChar char="•"/>
            </a:pPr>
            <a:r>
              <a:rPr lang="en-AU" b="0" dirty="0" smtClean="0">
                <a:solidFill>
                  <a:schemeClr val="tx1"/>
                </a:solidFill>
              </a:rPr>
              <a:t>O </a:t>
            </a:r>
            <a:r>
              <a:rPr lang="en-AU" b="0" i="1" dirty="0" smtClean="0">
                <a:solidFill>
                  <a:schemeClr val="tx1"/>
                </a:solidFill>
              </a:rPr>
              <a:t>Cloud </a:t>
            </a:r>
            <a:r>
              <a:rPr lang="en-AU" b="0" i="1" dirty="0">
                <a:solidFill>
                  <a:schemeClr val="tx1"/>
                </a:solidFill>
              </a:rPr>
              <a:t>Computing </a:t>
            </a:r>
            <a:r>
              <a:rPr lang="en-AU" b="0" dirty="0" err="1" smtClean="0">
                <a:solidFill>
                  <a:schemeClr val="tx1"/>
                </a:solidFill>
              </a:rPr>
              <a:t>só</a:t>
            </a:r>
            <a:r>
              <a:rPr lang="en-AU" b="0" dirty="0" smtClean="0">
                <a:solidFill>
                  <a:schemeClr val="tx1"/>
                </a:solidFill>
              </a:rPr>
              <a:t> é </a:t>
            </a:r>
            <a:r>
              <a:rPr lang="en-AU" b="0" dirty="0" err="1" smtClean="0">
                <a:solidFill>
                  <a:schemeClr val="tx1"/>
                </a:solidFill>
              </a:rPr>
              <a:t>aplicável</a:t>
            </a:r>
            <a:r>
              <a:rPr lang="en-AU" b="0" dirty="0" smtClean="0">
                <a:solidFill>
                  <a:schemeClr val="tx1"/>
                </a:solidFill>
              </a:rPr>
              <a:t> para </a:t>
            </a:r>
            <a:r>
              <a:rPr lang="en-AU" b="0" dirty="0" err="1" smtClean="0">
                <a:solidFill>
                  <a:schemeClr val="tx1"/>
                </a:solidFill>
              </a:rPr>
              <a:t>consumidores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err="1" smtClean="0">
                <a:solidFill>
                  <a:schemeClr val="tx1"/>
                </a:solidFill>
              </a:rPr>
              <a:t>finais</a:t>
            </a:r>
            <a:r>
              <a:rPr lang="en-AU" b="0" dirty="0" smtClean="0">
                <a:solidFill>
                  <a:schemeClr val="tx1"/>
                </a:solidFill>
              </a:rPr>
              <a:t> e </a:t>
            </a:r>
            <a:r>
              <a:rPr lang="en-AU" b="0" dirty="0" err="1" smtClean="0">
                <a:solidFill>
                  <a:schemeClr val="tx1"/>
                </a:solidFill>
              </a:rPr>
              <a:t>pequenas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err="1" smtClean="0">
                <a:solidFill>
                  <a:schemeClr val="tx1"/>
                </a:solidFill>
              </a:rPr>
              <a:t>organizações</a:t>
            </a:r>
            <a:r>
              <a:rPr lang="en-AU" b="0" dirty="0" smtClean="0">
                <a:solidFill>
                  <a:schemeClr val="tx1"/>
                </a:solidFill>
              </a:rPr>
              <a:t>.</a:t>
            </a:r>
            <a:endParaRPr lang="en-AU" b="0" dirty="0">
              <a:solidFill>
                <a:schemeClr val="tx1"/>
              </a:solidFill>
            </a:endParaRPr>
          </a:p>
          <a:p>
            <a:pPr marL="361950" indent="-276225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Cloud Computing </a:t>
            </a:r>
            <a:r>
              <a:rPr lang="en-AU" b="0" dirty="0" err="1" smtClean="0">
                <a:solidFill>
                  <a:schemeClr val="tx1"/>
                </a:solidFill>
              </a:rPr>
              <a:t>não</a:t>
            </a:r>
            <a:r>
              <a:rPr lang="en-AU" b="0" dirty="0" smtClean="0">
                <a:solidFill>
                  <a:schemeClr val="tx1"/>
                </a:solidFill>
              </a:rPr>
              <a:t> é </a:t>
            </a:r>
            <a:r>
              <a:rPr lang="en-AU" b="0" dirty="0" err="1" smtClean="0">
                <a:solidFill>
                  <a:schemeClr val="tx1"/>
                </a:solidFill>
              </a:rPr>
              <a:t>uma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err="1" smtClean="0">
                <a:solidFill>
                  <a:schemeClr val="tx1"/>
                </a:solidFill>
              </a:rPr>
              <a:t>opção</a:t>
            </a:r>
            <a:r>
              <a:rPr lang="en-AU" b="0" dirty="0" smtClean="0">
                <a:solidFill>
                  <a:schemeClr val="tx1"/>
                </a:solidFill>
              </a:rPr>
              <a:t> para </a:t>
            </a:r>
            <a:r>
              <a:rPr lang="en-AU" b="0" dirty="0" err="1" smtClean="0">
                <a:solidFill>
                  <a:schemeClr val="tx1"/>
                </a:solidFill>
              </a:rPr>
              <a:t>actividades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err="1" smtClean="0">
                <a:solidFill>
                  <a:schemeClr val="tx1"/>
                </a:solidFill>
              </a:rPr>
              <a:t>críticas</a:t>
            </a:r>
            <a:r>
              <a:rPr lang="en-AU" b="0" dirty="0" smtClean="0">
                <a:solidFill>
                  <a:schemeClr val="tx1"/>
                </a:solidFill>
              </a:rPr>
              <a:t> da </a:t>
            </a:r>
            <a:r>
              <a:rPr lang="en-AU" b="0" dirty="0" err="1" smtClean="0">
                <a:solidFill>
                  <a:schemeClr val="tx1"/>
                </a:solidFill>
              </a:rPr>
              <a:t>organização</a:t>
            </a:r>
            <a:r>
              <a:rPr lang="en-AU" b="0" dirty="0" smtClean="0">
                <a:solidFill>
                  <a:schemeClr val="tx1"/>
                </a:solidFill>
              </a:rPr>
              <a:t>.</a:t>
            </a:r>
          </a:p>
          <a:p>
            <a:pPr marL="361950" indent="-276225">
              <a:buFont typeface="Arial" panose="020B0604020202020204" pitchFamily="34" charset="0"/>
              <a:buChar char="•"/>
            </a:pPr>
            <a:r>
              <a:rPr lang="en-AU" b="0" dirty="0" smtClean="0">
                <a:solidFill>
                  <a:schemeClr val="tx1"/>
                </a:solidFill>
              </a:rPr>
              <a:t>As </a:t>
            </a:r>
            <a:r>
              <a:rPr lang="en-AU" b="0" i="1" dirty="0" smtClean="0">
                <a:solidFill>
                  <a:schemeClr val="tx1"/>
                </a:solidFill>
              </a:rPr>
              <a:t>clouds </a:t>
            </a:r>
            <a:r>
              <a:rPr lang="en-AU" b="0" dirty="0" err="1" smtClean="0">
                <a:solidFill>
                  <a:schemeClr val="tx1"/>
                </a:solidFill>
              </a:rPr>
              <a:t>privadas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err="1" smtClean="0">
                <a:solidFill>
                  <a:schemeClr val="tx1"/>
                </a:solidFill>
              </a:rPr>
              <a:t>oferecem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err="1" smtClean="0">
                <a:solidFill>
                  <a:schemeClr val="tx1"/>
                </a:solidFill>
              </a:rPr>
              <a:t>todos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err="1" smtClean="0">
                <a:solidFill>
                  <a:schemeClr val="tx1"/>
                </a:solidFill>
              </a:rPr>
              <a:t>os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err="1" smtClean="0">
                <a:solidFill>
                  <a:schemeClr val="tx1"/>
                </a:solidFill>
              </a:rPr>
              <a:t>benefícios</a:t>
            </a:r>
            <a:r>
              <a:rPr lang="en-AU" b="0" dirty="0" smtClean="0">
                <a:solidFill>
                  <a:schemeClr val="tx1"/>
                </a:solidFill>
              </a:rPr>
              <a:t> do Cloud Computing </a:t>
            </a:r>
            <a:r>
              <a:rPr lang="en-AU" b="0" dirty="0" err="1" smtClean="0">
                <a:solidFill>
                  <a:schemeClr val="tx1"/>
                </a:solidFill>
              </a:rPr>
              <a:t>sem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err="1" smtClean="0">
                <a:solidFill>
                  <a:schemeClr val="tx1"/>
                </a:solidFill>
              </a:rPr>
              <a:t>os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err="1" smtClean="0">
                <a:solidFill>
                  <a:schemeClr val="tx1"/>
                </a:solidFill>
              </a:rPr>
              <a:t>riscos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err="1" smtClean="0">
                <a:solidFill>
                  <a:schemeClr val="tx1"/>
                </a:solidFill>
              </a:rPr>
              <a:t>associados</a:t>
            </a:r>
            <a:r>
              <a:rPr lang="en-AU" b="0" dirty="0" smtClean="0">
                <a:solidFill>
                  <a:schemeClr val="tx1"/>
                </a:solidFill>
              </a:rPr>
              <a:t>.</a:t>
            </a:r>
            <a:endParaRPr lang="en-A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smtClean="0"/>
              <a:t>Saber mais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53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568825"/>
            <a:ext cx="8077200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/>
            <a:r>
              <a:rPr lang="en-AU" b="1" dirty="0" smtClean="0"/>
              <a:t>         pwc.com/cloud</a:t>
            </a:r>
          </a:p>
          <a:p>
            <a:pPr indent="0"/>
            <a:r>
              <a:rPr lang="en-AU" b="1" dirty="0" smtClean="0"/>
              <a:t>         pwc.pt/</a:t>
            </a:r>
            <a:r>
              <a:rPr lang="en-AU" b="1" dirty="0" err="1" smtClean="0"/>
              <a:t>ras</a:t>
            </a:r>
            <a:endParaRPr lang="en-AU" b="1" dirty="0" smtClean="0"/>
          </a:p>
          <a:p>
            <a:r>
              <a:rPr lang="en-AU" b="1" dirty="0" smtClean="0">
                <a:solidFill>
                  <a:schemeClr val="tx2"/>
                </a:solidFill>
              </a:rPr>
              <a:t>Outros:</a:t>
            </a:r>
          </a:p>
          <a:p>
            <a:r>
              <a:rPr lang="en-US" b="1" dirty="0" smtClean="0"/>
              <a:t>Cloud </a:t>
            </a:r>
            <a:r>
              <a:rPr lang="en-US" b="1" dirty="0"/>
              <a:t>Security Alliance (</a:t>
            </a:r>
            <a:r>
              <a:rPr lang="en-US" b="1" dirty="0" smtClean="0"/>
              <a:t>CSA)</a:t>
            </a:r>
            <a:endParaRPr lang="en-US" b="1" dirty="0"/>
          </a:p>
          <a:p>
            <a:pPr lvl="2">
              <a:buFont typeface="Arial" pitchFamily="34" charset="0"/>
              <a:buChar char="•"/>
            </a:pPr>
            <a:r>
              <a:rPr lang="en-US" dirty="0"/>
              <a:t>Cloud Controls Matrix (CCM</a:t>
            </a:r>
            <a:r>
              <a:rPr lang="en-US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Common Assessment Initiative </a:t>
            </a:r>
            <a:r>
              <a:rPr lang="en-US" dirty="0" smtClean="0"/>
              <a:t>Questionnaire (CAIQ)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ENISA – Cloud Computing</a:t>
            </a:r>
            <a:r>
              <a:rPr lang="en-US" dirty="0"/>
              <a:t>: Benefits, risks and recommendations for information security </a:t>
            </a:r>
            <a:endParaRPr lang="en-AU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National Institute of Standards and Technology's (NIST) </a:t>
            </a:r>
            <a:endParaRPr lang="en-US" b="1" dirty="0" smtClean="0"/>
          </a:p>
          <a:p>
            <a:pPr lvl="2">
              <a:buFont typeface="Arial" pitchFamily="34" charset="0"/>
              <a:buChar char="•"/>
            </a:pPr>
            <a:r>
              <a:rPr lang="en-US" dirty="0"/>
              <a:t> The NIST Definition of Cloud </a:t>
            </a:r>
            <a:r>
              <a:rPr lang="en-US" dirty="0" smtClean="0"/>
              <a:t>Computing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NIST </a:t>
            </a:r>
            <a:r>
              <a:rPr lang="en-US" dirty="0"/>
              <a:t>SP 500-322 “Evaluation of Cloud Computing Services Based on NIST 800-145</a:t>
            </a:r>
            <a:r>
              <a:rPr lang="en-US" dirty="0" smtClean="0"/>
              <a:t>”</a:t>
            </a:r>
          </a:p>
        </p:txBody>
      </p:sp>
      <p:sp>
        <p:nvSpPr>
          <p:cNvPr id="9" name="Freeform 29"/>
          <p:cNvSpPr>
            <a:spLocks noEditPoints="1"/>
          </p:cNvSpPr>
          <p:nvPr/>
        </p:nvSpPr>
        <p:spPr bwMode="auto">
          <a:xfrm>
            <a:off x="594792" y="1624437"/>
            <a:ext cx="617538" cy="614362"/>
          </a:xfrm>
          <a:custGeom>
            <a:avLst/>
            <a:gdLst/>
            <a:ahLst/>
            <a:cxnLst>
              <a:cxn ang="0">
                <a:pos x="200" y="250"/>
              </a:cxn>
              <a:cxn ang="0">
                <a:pos x="263" y="212"/>
              </a:cxn>
              <a:cxn ang="0">
                <a:pos x="117" y="265"/>
              </a:cxn>
              <a:cxn ang="0">
                <a:pos x="138" y="262"/>
              </a:cxn>
              <a:cxn ang="0">
                <a:pos x="196" y="270"/>
              </a:cxn>
              <a:cxn ang="0">
                <a:pos x="117" y="265"/>
              </a:cxn>
              <a:cxn ang="0">
                <a:pos x="236" y="154"/>
              </a:cxn>
              <a:cxn ang="0">
                <a:pos x="260" y="193"/>
              </a:cxn>
              <a:cxn ang="0">
                <a:pos x="180" y="195"/>
              </a:cxn>
              <a:cxn ang="0">
                <a:pos x="101" y="204"/>
              </a:cxn>
              <a:cxn ang="0">
                <a:pos x="125" y="206"/>
              </a:cxn>
              <a:cxn ang="0">
                <a:pos x="187" y="244"/>
              </a:cxn>
              <a:cxn ang="0">
                <a:pos x="107" y="247"/>
              </a:cxn>
              <a:cxn ang="0">
                <a:pos x="96" y="244"/>
              </a:cxn>
              <a:cxn ang="0">
                <a:pos x="57" y="201"/>
              </a:cxn>
              <a:cxn ang="0">
                <a:pos x="91" y="201"/>
              </a:cxn>
              <a:cxn ang="0">
                <a:pos x="189" y="113"/>
              </a:cxn>
              <a:cxn ang="0">
                <a:pos x="177" y="185"/>
              </a:cxn>
              <a:cxn ang="0">
                <a:pos x="111" y="142"/>
              </a:cxn>
              <a:cxn ang="0">
                <a:pos x="149" y="139"/>
              </a:cxn>
              <a:cxn ang="0">
                <a:pos x="125" y="196"/>
              </a:cxn>
              <a:cxn ang="0">
                <a:pos x="101" y="193"/>
              </a:cxn>
              <a:cxn ang="0">
                <a:pos x="142" y="90"/>
              </a:cxn>
              <a:cxn ang="0">
                <a:pos x="155" y="126"/>
              </a:cxn>
              <a:cxn ang="0">
                <a:pos x="132" y="94"/>
              </a:cxn>
              <a:cxn ang="0">
                <a:pos x="124" y="133"/>
              </a:cxn>
              <a:cxn ang="0">
                <a:pos x="132" y="94"/>
              </a:cxn>
              <a:cxn ang="0">
                <a:pos x="125" y="86"/>
              </a:cxn>
              <a:cxn ang="0">
                <a:pos x="84" y="111"/>
              </a:cxn>
              <a:cxn ang="0">
                <a:pos x="119" y="58"/>
              </a:cxn>
              <a:cxn ang="0">
                <a:pos x="97" y="73"/>
              </a:cxn>
              <a:cxn ang="0">
                <a:pos x="119" y="58"/>
              </a:cxn>
              <a:cxn ang="0">
                <a:pos x="155" y="52"/>
              </a:cxn>
              <a:cxn ang="0">
                <a:pos x="129" y="55"/>
              </a:cxn>
              <a:cxn ang="0">
                <a:pos x="150" y="51"/>
              </a:cxn>
              <a:cxn ang="0">
                <a:pos x="142" y="79"/>
              </a:cxn>
              <a:cxn ang="0">
                <a:pos x="190" y="73"/>
              </a:cxn>
              <a:cxn ang="0">
                <a:pos x="53" y="156"/>
              </a:cxn>
              <a:cxn ang="0">
                <a:pos x="73" y="94"/>
              </a:cxn>
              <a:cxn ang="0">
                <a:pos x="101" y="139"/>
              </a:cxn>
              <a:cxn ang="0">
                <a:pos x="53" y="156"/>
              </a:cxn>
              <a:cxn ang="0">
                <a:pos x="235" y="138"/>
              </a:cxn>
              <a:cxn ang="0">
                <a:pos x="200" y="69"/>
              </a:cxn>
              <a:cxn ang="0">
                <a:pos x="240" y="81"/>
              </a:cxn>
              <a:cxn ang="0">
                <a:pos x="275" y="161"/>
              </a:cxn>
              <a:cxn ang="0">
                <a:pos x="242" y="146"/>
              </a:cxn>
              <a:cxn ang="0">
                <a:pos x="268" y="124"/>
              </a:cxn>
              <a:cxn ang="0">
                <a:pos x="283" y="119"/>
              </a:cxn>
              <a:cxn ang="0">
                <a:pos x="119" y="42"/>
              </a:cxn>
              <a:cxn ang="0">
                <a:pos x="163" y="290"/>
              </a:cxn>
              <a:cxn ang="0">
                <a:pos x="283" y="119"/>
              </a:cxn>
              <a:cxn ang="0">
                <a:pos x="0" y="162"/>
              </a:cxn>
              <a:cxn ang="0">
                <a:pos x="325" y="162"/>
              </a:cxn>
              <a:cxn ang="0">
                <a:pos x="163" y="13"/>
              </a:cxn>
              <a:cxn ang="0">
                <a:pos x="163" y="312"/>
              </a:cxn>
              <a:cxn ang="0">
                <a:pos x="163" y="13"/>
              </a:cxn>
            </a:cxnLst>
            <a:rect l="0" t="0" r="r" b="b"/>
            <a:pathLst>
              <a:path w="325" h="324">
                <a:moveTo>
                  <a:pt x="206" y="266"/>
                </a:moveTo>
                <a:cubicBezTo>
                  <a:pt x="200" y="250"/>
                  <a:pt x="200" y="250"/>
                  <a:pt x="200" y="250"/>
                </a:cubicBezTo>
                <a:cubicBezTo>
                  <a:pt x="225" y="240"/>
                  <a:pt x="247" y="225"/>
                  <a:pt x="263" y="206"/>
                </a:cubicBezTo>
                <a:cubicBezTo>
                  <a:pt x="263" y="208"/>
                  <a:pt x="263" y="210"/>
                  <a:pt x="263" y="212"/>
                </a:cubicBezTo>
                <a:cubicBezTo>
                  <a:pt x="251" y="237"/>
                  <a:pt x="231" y="256"/>
                  <a:pt x="206" y="266"/>
                </a:cubicBezTo>
                <a:close/>
                <a:moveTo>
                  <a:pt x="117" y="265"/>
                </a:moveTo>
                <a:cubicBezTo>
                  <a:pt x="116" y="264"/>
                  <a:pt x="115" y="262"/>
                  <a:pt x="114" y="260"/>
                </a:cubicBezTo>
                <a:cubicBezTo>
                  <a:pt x="122" y="261"/>
                  <a:pt x="130" y="262"/>
                  <a:pt x="138" y="262"/>
                </a:cubicBezTo>
                <a:cubicBezTo>
                  <a:pt x="155" y="262"/>
                  <a:pt x="173" y="259"/>
                  <a:pt x="190" y="254"/>
                </a:cubicBezTo>
                <a:cubicBezTo>
                  <a:pt x="196" y="270"/>
                  <a:pt x="196" y="270"/>
                  <a:pt x="196" y="270"/>
                </a:cubicBezTo>
                <a:cubicBezTo>
                  <a:pt x="185" y="273"/>
                  <a:pt x="174" y="275"/>
                  <a:pt x="163" y="275"/>
                </a:cubicBezTo>
                <a:cubicBezTo>
                  <a:pt x="147" y="275"/>
                  <a:pt x="131" y="272"/>
                  <a:pt x="117" y="265"/>
                </a:cubicBezTo>
                <a:close/>
                <a:moveTo>
                  <a:pt x="180" y="195"/>
                </a:moveTo>
                <a:cubicBezTo>
                  <a:pt x="204" y="185"/>
                  <a:pt x="223" y="171"/>
                  <a:pt x="236" y="154"/>
                </a:cubicBezTo>
                <a:cubicBezTo>
                  <a:pt x="247" y="166"/>
                  <a:pt x="255" y="179"/>
                  <a:pt x="260" y="192"/>
                </a:cubicBezTo>
                <a:cubicBezTo>
                  <a:pt x="260" y="192"/>
                  <a:pt x="260" y="193"/>
                  <a:pt x="260" y="193"/>
                </a:cubicBezTo>
                <a:cubicBezTo>
                  <a:pt x="245" y="213"/>
                  <a:pt x="223" y="230"/>
                  <a:pt x="196" y="240"/>
                </a:cubicBezTo>
                <a:lnTo>
                  <a:pt x="180" y="195"/>
                </a:lnTo>
                <a:close/>
                <a:moveTo>
                  <a:pt x="107" y="247"/>
                </a:moveTo>
                <a:cubicBezTo>
                  <a:pt x="103" y="235"/>
                  <a:pt x="101" y="220"/>
                  <a:pt x="101" y="204"/>
                </a:cubicBezTo>
                <a:cubicBezTo>
                  <a:pt x="109" y="205"/>
                  <a:pt x="116" y="206"/>
                  <a:pt x="125" y="206"/>
                </a:cubicBezTo>
                <a:cubicBezTo>
                  <a:pt x="125" y="206"/>
                  <a:pt x="125" y="206"/>
                  <a:pt x="125" y="206"/>
                </a:cubicBezTo>
                <a:cubicBezTo>
                  <a:pt x="140" y="206"/>
                  <a:pt x="155" y="203"/>
                  <a:pt x="170" y="198"/>
                </a:cubicBezTo>
                <a:cubicBezTo>
                  <a:pt x="187" y="244"/>
                  <a:pt x="187" y="244"/>
                  <a:pt x="187" y="244"/>
                </a:cubicBezTo>
                <a:cubicBezTo>
                  <a:pt x="160" y="253"/>
                  <a:pt x="132" y="254"/>
                  <a:pt x="108" y="248"/>
                </a:cubicBezTo>
                <a:cubicBezTo>
                  <a:pt x="108" y="248"/>
                  <a:pt x="107" y="248"/>
                  <a:pt x="107" y="247"/>
                </a:cubicBezTo>
                <a:close/>
                <a:moveTo>
                  <a:pt x="91" y="201"/>
                </a:moveTo>
                <a:cubicBezTo>
                  <a:pt x="90" y="217"/>
                  <a:pt x="92" y="232"/>
                  <a:pt x="96" y="244"/>
                </a:cubicBezTo>
                <a:cubicBezTo>
                  <a:pt x="88" y="242"/>
                  <a:pt x="82" y="238"/>
                  <a:pt x="76" y="234"/>
                </a:cubicBezTo>
                <a:cubicBezTo>
                  <a:pt x="68" y="224"/>
                  <a:pt x="61" y="213"/>
                  <a:pt x="57" y="201"/>
                </a:cubicBezTo>
                <a:cubicBezTo>
                  <a:pt x="54" y="192"/>
                  <a:pt x="52" y="183"/>
                  <a:pt x="51" y="174"/>
                </a:cubicBezTo>
                <a:cubicBezTo>
                  <a:pt x="60" y="187"/>
                  <a:pt x="74" y="196"/>
                  <a:pt x="91" y="201"/>
                </a:cubicBezTo>
                <a:close/>
                <a:moveTo>
                  <a:pt x="158" y="136"/>
                </a:moveTo>
                <a:cubicBezTo>
                  <a:pt x="171" y="130"/>
                  <a:pt x="182" y="123"/>
                  <a:pt x="189" y="113"/>
                </a:cubicBezTo>
                <a:cubicBezTo>
                  <a:pt x="204" y="123"/>
                  <a:pt x="218" y="134"/>
                  <a:pt x="229" y="147"/>
                </a:cubicBezTo>
                <a:cubicBezTo>
                  <a:pt x="217" y="162"/>
                  <a:pt x="199" y="176"/>
                  <a:pt x="177" y="185"/>
                </a:cubicBezTo>
                <a:lnTo>
                  <a:pt x="158" y="136"/>
                </a:lnTo>
                <a:close/>
                <a:moveTo>
                  <a:pt x="111" y="142"/>
                </a:moveTo>
                <a:cubicBezTo>
                  <a:pt x="115" y="143"/>
                  <a:pt x="119" y="143"/>
                  <a:pt x="124" y="143"/>
                </a:cubicBezTo>
                <a:cubicBezTo>
                  <a:pt x="132" y="143"/>
                  <a:pt x="140" y="142"/>
                  <a:pt x="149" y="139"/>
                </a:cubicBezTo>
                <a:cubicBezTo>
                  <a:pt x="167" y="189"/>
                  <a:pt x="167" y="189"/>
                  <a:pt x="167" y="189"/>
                </a:cubicBezTo>
                <a:cubicBezTo>
                  <a:pt x="153" y="193"/>
                  <a:pt x="139" y="196"/>
                  <a:pt x="125" y="196"/>
                </a:cubicBezTo>
                <a:cubicBezTo>
                  <a:pt x="125" y="196"/>
                  <a:pt x="125" y="196"/>
                  <a:pt x="125" y="196"/>
                </a:cubicBezTo>
                <a:cubicBezTo>
                  <a:pt x="117" y="196"/>
                  <a:pt x="109" y="195"/>
                  <a:pt x="101" y="193"/>
                </a:cubicBezTo>
                <a:cubicBezTo>
                  <a:pt x="102" y="177"/>
                  <a:pt x="106" y="159"/>
                  <a:pt x="111" y="142"/>
                </a:cubicBezTo>
                <a:close/>
                <a:moveTo>
                  <a:pt x="142" y="90"/>
                </a:moveTo>
                <a:cubicBezTo>
                  <a:pt x="155" y="95"/>
                  <a:pt x="168" y="101"/>
                  <a:pt x="180" y="108"/>
                </a:cubicBezTo>
                <a:cubicBezTo>
                  <a:pt x="174" y="115"/>
                  <a:pt x="165" y="122"/>
                  <a:pt x="155" y="126"/>
                </a:cubicBezTo>
                <a:lnTo>
                  <a:pt x="142" y="90"/>
                </a:lnTo>
                <a:close/>
                <a:moveTo>
                  <a:pt x="132" y="94"/>
                </a:moveTo>
                <a:cubicBezTo>
                  <a:pt x="145" y="130"/>
                  <a:pt x="145" y="130"/>
                  <a:pt x="145" y="130"/>
                </a:cubicBezTo>
                <a:cubicBezTo>
                  <a:pt x="138" y="132"/>
                  <a:pt x="131" y="133"/>
                  <a:pt x="124" y="133"/>
                </a:cubicBezTo>
                <a:cubicBezTo>
                  <a:pt x="120" y="133"/>
                  <a:pt x="117" y="132"/>
                  <a:pt x="114" y="132"/>
                </a:cubicBezTo>
                <a:cubicBezTo>
                  <a:pt x="119" y="118"/>
                  <a:pt x="125" y="105"/>
                  <a:pt x="132" y="94"/>
                </a:cubicBezTo>
                <a:close/>
                <a:moveTo>
                  <a:pt x="88" y="84"/>
                </a:moveTo>
                <a:cubicBezTo>
                  <a:pt x="98" y="82"/>
                  <a:pt x="111" y="82"/>
                  <a:pt x="125" y="86"/>
                </a:cubicBezTo>
                <a:cubicBezTo>
                  <a:pt x="117" y="99"/>
                  <a:pt x="110" y="114"/>
                  <a:pt x="104" y="130"/>
                </a:cubicBezTo>
                <a:cubicBezTo>
                  <a:pt x="94" y="126"/>
                  <a:pt x="87" y="120"/>
                  <a:pt x="84" y="111"/>
                </a:cubicBezTo>
                <a:cubicBezTo>
                  <a:pt x="81" y="103"/>
                  <a:pt x="82" y="94"/>
                  <a:pt x="88" y="84"/>
                </a:cubicBezTo>
                <a:close/>
                <a:moveTo>
                  <a:pt x="119" y="58"/>
                </a:moveTo>
                <a:cubicBezTo>
                  <a:pt x="125" y="75"/>
                  <a:pt x="125" y="75"/>
                  <a:pt x="125" y="75"/>
                </a:cubicBezTo>
                <a:cubicBezTo>
                  <a:pt x="115" y="73"/>
                  <a:pt x="106" y="72"/>
                  <a:pt x="97" y="73"/>
                </a:cubicBezTo>
                <a:cubicBezTo>
                  <a:pt x="101" y="69"/>
                  <a:pt x="105" y="66"/>
                  <a:pt x="110" y="63"/>
                </a:cubicBezTo>
                <a:cubicBezTo>
                  <a:pt x="113" y="61"/>
                  <a:pt x="116" y="60"/>
                  <a:pt x="119" y="58"/>
                </a:cubicBezTo>
                <a:close/>
                <a:moveTo>
                  <a:pt x="150" y="51"/>
                </a:moveTo>
                <a:cubicBezTo>
                  <a:pt x="152" y="51"/>
                  <a:pt x="154" y="52"/>
                  <a:pt x="155" y="52"/>
                </a:cubicBezTo>
                <a:cubicBezTo>
                  <a:pt x="148" y="57"/>
                  <a:pt x="141" y="63"/>
                  <a:pt x="135" y="71"/>
                </a:cubicBezTo>
                <a:cubicBezTo>
                  <a:pt x="129" y="55"/>
                  <a:pt x="129" y="55"/>
                  <a:pt x="129" y="55"/>
                </a:cubicBezTo>
                <a:cubicBezTo>
                  <a:pt x="133" y="54"/>
                  <a:pt x="136" y="53"/>
                  <a:pt x="139" y="52"/>
                </a:cubicBezTo>
                <a:cubicBezTo>
                  <a:pt x="143" y="52"/>
                  <a:pt x="147" y="51"/>
                  <a:pt x="150" y="51"/>
                </a:cubicBezTo>
                <a:close/>
                <a:moveTo>
                  <a:pt x="186" y="100"/>
                </a:moveTo>
                <a:cubicBezTo>
                  <a:pt x="172" y="91"/>
                  <a:pt x="157" y="84"/>
                  <a:pt x="142" y="79"/>
                </a:cubicBezTo>
                <a:cubicBezTo>
                  <a:pt x="151" y="68"/>
                  <a:pt x="161" y="59"/>
                  <a:pt x="170" y="54"/>
                </a:cubicBezTo>
                <a:cubicBezTo>
                  <a:pt x="180" y="58"/>
                  <a:pt x="187" y="65"/>
                  <a:pt x="190" y="73"/>
                </a:cubicBezTo>
                <a:cubicBezTo>
                  <a:pt x="193" y="81"/>
                  <a:pt x="192" y="90"/>
                  <a:pt x="186" y="100"/>
                </a:cubicBezTo>
                <a:close/>
                <a:moveTo>
                  <a:pt x="53" y="156"/>
                </a:moveTo>
                <a:cubicBezTo>
                  <a:pt x="52" y="154"/>
                  <a:pt x="51" y="152"/>
                  <a:pt x="51" y="149"/>
                </a:cubicBezTo>
                <a:cubicBezTo>
                  <a:pt x="53" y="129"/>
                  <a:pt x="61" y="110"/>
                  <a:pt x="73" y="94"/>
                </a:cubicBezTo>
                <a:cubicBezTo>
                  <a:pt x="72" y="101"/>
                  <a:pt x="72" y="108"/>
                  <a:pt x="74" y="115"/>
                </a:cubicBezTo>
                <a:cubicBezTo>
                  <a:pt x="79" y="126"/>
                  <a:pt x="88" y="135"/>
                  <a:pt x="101" y="139"/>
                </a:cubicBezTo>
                <a:cubicBezTo>
                  <a:pt x="96" y="156"/>
                  <a:pt x="92" y="174"/>
                  <a:pt x="91" y="190"/>
                </a:cubicBezTo>
                <a:cubicBezTo>
                  <a:pt x="72" y="184"/>
                  <a:pt x="59" y="172"/>
                  <a:pt x="53" y="156"/>
                </a:cubicBezTo>
                <a:close/>
                <a:moveTo>
                  <a:pt x="243" y="87"/>
                </a:moveTo>
                <a:cubicBezTo>
                  <a:pt x="249" y="103"/>
                  <a:pt x="245" y="121"/>
                  <a:pt x="235" y="138"/>
                </a:cubicBezTo>
                <a:cubicBezTo>
                  <a:pt x="224" y="126"/>
                  <a:pt x="210" y="115"/>
                  <a:pt x="195" y="105"/>
                </a:cubicBezTo>
                <a:cubicBezTo>
                  <a:pt x="202" y="93"/>
                  <a:pt x="204" y="81"/>
                  <a:pt x="200" y="69"/>
                </a:cubicBezTo>
                <a:cubicBezTo>
                  <a:pt x="197" y="63"/>
                  <a:pt x="193" y="57"/>
                  <a:pt x="187" y="53"/>
                </a:cubicBezTo>
                <a:cubicBezTo>
                  <a:pt x="207" y="57"/>
                  <a:pt x="225" y="67"/>
                  <a:pt x="240" y="81"/>
                </a:cubicBezTo>
                <a:cubicBezTo>
                  <a:pt x="241" y="83"/>
                  <a:pt x="242" y="85"/>
                  <a:pt x="243" y="87"/>
                </a:cubicBezTo>
                <a:close/>
                <a:moveTo>
                  <a:pt x="275" y="161"/>
                </a:moveTo>
                <a:cubicBezTo>
                  <a:pt x="273" y="168"/>
                  <a:pt x="271" y="175"/>
                  <a:pt x="267" y="182"/>
                </a:cubicBezTo>
                <a:cubicBezTo>
                  <a:pt x="261" y="170"/>
                  <a:pt x="253" y="158"/>
                  <a:pt x="242" y="146"/>
                </a:cubicBezTo>
                <a:cubicBezTo>
                  <a:pt x="252" y="131"/>
                  <a:pt x="257" y="115"/>
                  <a:pt x="256" y="100"/>
                </a:cubicBezTo>
                <a:cubicBezTo>
                  <a:pt x="261" y="107"/>
                  <a:pt x="265" y="115"/>
                  <a:pt x="268" y="124"/>
                </a:cubicBezTo>
                <a:cubicBezTo>
                  <a:pt x="273" y="136"/>
                  <a:pt x="275" y="148"/>
                  <a:pt x="275" y="161"/>
                </a:cubicBezTo>
                <a:close/>
                <a:moveTo>
                  <a:pt x="283" y="119"/>
                </a:moveTo>
                <a:cubicBezTo>
                  <a:pt x="264" y="67"/>
                  <a:pt x="215" y="34"/>
                  <a:pt x="163" y="34"/>
                </a:cubicBezTo>
                <a:cubicBezTo>
                  <a:pt x="148" y="34"/>
                  <a:pt x="133" y="37"/>
                  <a:pt x="119" y="42"/>
                </a:cubicBezTo>
                <a:cubicBezTo>
                  <a:pt x="52" y="66"/>
                  <a:pt x="18" y="140"/>
                  <a:pt x="42" y="206"/>
                </a:cubicBezTo>
                <a:cubicBezTo>
                  <a:pt x="61" y="258"/>
                  <a:pt x="110" y="290"/>
                  <a:pt x="163" y="290"/>
                </a:cubicBezTo>
                <a:cubicBezTo>
                  <a:pt x="177" y="290"/>
                  <a:pt x="192" y="288"/>
                  <a:pt x="206" y="282"/>
                </a:cubicBezTo>
                <a:cubicBezTo>
                  <a:pt x="273" y="258"/>
                  <a:pt x="307" y="185"/>
                  <a:pt x="283" y="119"/>
                </a:cubicBezTo>
                <a:close/>
                <a:moveTo>
                  <a:pt x="163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2"/>
                  <a:pt x="73" y="324"/>
                  <a:pt x="163" y="324"/>
                </a:cubicBezTo>
                <a:cubicBezTo>
                  <a:pt x="252" y="324"/>
                  <a:pt x="325" y="252"/>
                  <a:pt x="325" y="162"/>
                </a:cubicBezTo>
                <a:cubicBezTo>
                  <a:pt x="325" y="73"/>
                  <a:pt x="252" y="0"/>
                  <a:pt x="163" y="0"/>
                </a:cubicBezTo>
                <a:close/>
                <a:moveTo>
                  <a:pt x="163" y="13"/>
                </a:moveTo>
                <a:cubicBezTo>
                  <a:pt x="245" y="13"/>
                  <a:pt x="312" y="80"/>
                  <a:pt x="312" y="162"/>
                </a:cubicBezTo>
                <a:cubicBezTo>
                  <a:pt x="312" y="245"/>
                  <a:pt x="245" y="312"/>
                  <a:pt x="163" y="312"/>
                </a:cubicBezTo>
                <a:cubicBezTo>
                  <a:pt x="80" y="312"/>
                  <a:pt x="14" y="245"/>
                  <a:pt x="14" y="162"/>
                </a:cubicBezTo>
                <a:cubicBezTo>
                  <a:pt x="14" y="80"/>
                  <a:pt x="80" y="13"/>
                  <a:pt x="163" y="13"/>
                </a:cubicBez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Questões</a:t>
            </a:r>
            <a:r>
              <a:rPr lang="pt-PT" dirty="0"/>
              <a:t>?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54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568825"/>
            <a:ext cx="8077200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en-AU" b="1" dirty="0" smtClean="0">
                <a:solidFill>
                  <a:schemeClr val="tx2"/>
                </a:solidFill>
              </a:rPr>
              <a:t>… que </a:t>
            </a:r>
            <a:r>
              <a:rPr lang="en-AU" b="1" dirty="0" err="1" smtClean="0">
                <a:solidFill>
                  <a:schemeClr val="tx2"/>
                </a:solidFill>
              </a:rPr>
              <a:t>podem</a:t>
            </a:r>
            <a:r>
              <a:rPr lang="en-AU" b="1" dirty="0" smtClean="0">
                <a:solidFill>
                  <a:schemeClr val="tx2"/>
                </a:solidFill>
              </a:rPr>
              <a:t> </a:t>
            </a:r>
            <a:r>
              <a:rPr lang="en-AU" b="1" dirty="0" err="1" smtClean="0">
                <a:solidFill>
                  <a:schemeClr val="tx2"/>
                </a:solidFill>
              </a:rPr>
              <a:t>fazer</a:t>
            </a:r>
            <a:r>
              <a:rPr lang="en-AU" b="1" dirty="0" smtClean="0">
                <a:solidFill>
                  <a:schemeClr val="tx2"/>
                </a:solidFill>
              </a:rPr>
              <a:t> </a:t>
            </a:r>
            <a:r>
              <a:rPr lang="en-AU" b="1" dirty="0" err="1" smtClean="0">
                <a:solidFill>
                  <a:schemeClr val="tx2"/>
                </a:solidFill>
              </a:rPr>
              <a:t>aos</a:t>
            </a:r>
            <a:r>
              <a:rPr lang="en-AU" b="1" dirty="0" smtClean="0">
                <a:solidFill>
                  <a:schemeClr val="tx2"/>
                </a:solidFill>
              </a:rPr>
              <a:t> </a:t>
            </a:r>
            <a:r>
              <a:rPr lang="en-AU" b="1" dirty="0" err="1" smtClean="0">
                <a:solidFill>
                  <a:schemeClr val="tx2"/>
                </a:solidFill>
              </a:rPr>
              <a:t>vossos</a:t>
            </a:r>
            <a:r>
              <a:rPr lang="en-AU" b="1" dirty="0" smtClean="0">
                <a:solidFill>
                  <a:schemeClr val="tx2"/>
                </a:solidFill>
              </a:rPr>
              <a:t> CEO / CIO:</a:t>
            </a:r>
          </a:p>
          <a:p>
            <a:pPr lvl="1"/>
            <a:r>
              <a:rPr lang="en-AU" dirty="0" smtClean="0"/>
              <a:t>Como é que a </a:t>
            </a:r>
            <a:r>
              <a:rPr lang="en-AU" dirty="0" err="1" smtClean="0"/>
              <a:t>estratégia</a:t>
            </a:r>
            <a:r>
              <a:rPr lang="en-AU" dirty="0" smtClean="0"/>
              <a:t> de </a:t>
            </a:r>
            <a:r>
              <a:rPr lang="en-AU" dirty="0" err="1" smtClean="0"/>
              <a:t>adopção</a:t>
            </a:r>
            <a:r>
              <a:rPr lang="en-AU" dirty="0" smtClean="0"/>
              <a:t> de </a:t>
            </a:r>
            <a:r>
              <a:rPr lang="en-AU" dirty="0" err="1" smtClean="0"/>
              <a:t>soluções</a:t>
            </a:r>
            <a:r>
              <a:rPr lang="en-AU" dirty="0" smtClean="0"/>
              <a:t> cloud </a:t>
            </a:r>
            <a:r>
              <a:rPr lang="en-AU" dirty="0" err="1" smtClean="0"/>
              <a:t>vai</a:t>
            </a:r>
            <a:r>
              <a:rPr lang="en-AU" dirty="0" smtClean="0"/>
              <a:t> </a:t>
            </a:r>
            <a:r>
              <a:rPr lang="en-AU" dirty="0" err="1" smtClean="0"/>
              <a:t>reduzir</a:t>
            </a:r>
            <a:r>
              <a:rPr lang="en-AU" dirty="0" smtClean="0"/>
              <a:t> </a:t>
            </a:r>
            <a:r>
              <a:rPr lang="en-AU" dirty="0" err="1" smtClean="0"/>
              <a:t>os</a:t>
            </a:r>
            <a:r>
              <a:rPr lang="en-AU" dirty="0" smtClean="0"/>
              <a:t> </a:t>
            </a:r>
            <a:r>
              <a:rPr lang="en-AU" dirty="0" err="1" smtClean="0"/>
              <a:t>custos</a:t>
            </a:r>
            <a:r>
              <a:rPr lang="en-AU" dirty="0" smtClean="0"/>
              <a:t> das TI e </a:t>
            </a:r>
            <a:r>
              <a:rPr lang="en-AU" dirty="0" err="1" smtClean="0"/>
              <a:t>como</a:t>
            </a:r>
            <a:r>
              <a:rPr lang="en-AU" dirty="0" smtClean="0"/>
              <a:t> </a:t>
            </a:r>
            <a:r>
              <a:rPr lang="en-AU" dirty="0" err="1" smtClean="0"/>
              <a:t>vai</a:t>
            </a:r>
            <a:r>
              <a:rPr lang="en-AU" dirty="0" smtClean="0"/>
              <a:t> </a:t>
            </a:r>
            <a:r>
              <a:rPr lang="en-AU" dirty="0" err="1" smtClean="0"/>
              <a:t>ajudar</a:t>
            </a:r>
            <a:r>
              <a:rPr lang="en-AU" dirty="0" smtClean="0"/>
              <a:t> a explorer </a:t>
            </a:r>
            <a:r>
              <a:rPr lang="en-AU" dirty="0" err="1" smtClean="0"/>
              <a:t>novas</a:t>
            </a:r>
            <a:r>
              <a:rPr lang="en-AU" dirty="0" smtClean="0"/>
              <a:t> </a:t>
            </a:r>
            <a:r>
              <a:rPr lang="en-AU" dirty="0" err="1" smtClean="0"/>
              <a:t>oportunidades</a:t>
            </a:r>
            <a:r>
              <a:rPr lang="en-AU" dirty="0" smtClean="0"/>
              <a:t> de </a:t>
            </a:r>
            <a:r>
              <a:rPr lang="en-AU" dirty="0" err="1" smtClean="0"/>
              <a:t>negócio</a:t>
            </a:r>
            <a:r>
              <a:rPr lang="en-AU" dirty="0" smtClean="0"/>
              <a:t>?</a:t>
            </a:r>
          </a:p>
          <a:p>
            <a:pPr lvl="1"/>
            <a:r>
              <a:rPr lang="en-AU" dirty="0" smtClean="0"/>
              <a:t>Como é </a:t>
            </a:r>
            <a:r>
              <a:rPr lang="en-AU" dirty="0" err="1" smtClean="0"/>
              <a:t>comparável</a:t>
            </a:r>
            <a:r>
              <a:rPr lang="en-AU" dirty="0" smtClean="0"/>
              <a:t> a </a:t>
            </a:r>
            <a:r>
              <a:rPr lang="en-AU" dirty="0" err="1" smtClean="0"/>
              <a:t>estrutura</a:t>
            </a:r>
            <a:r>
              <a:rPr lang="en-AU" dirty="0" smtClean="0"/>
              <a:t> de TI da </a:t>
            </a:r>
            <a:r>
              <a:rPr lang="en-AU" dirty="0" err="1" smtClean="0"/>
              <a:t>nossa</a:t>
            </a:r>
            <a:r>
              <a:rPr lang="en-AU" dirty="0" smtClean="0"/>
              <a:t> </a:t>
            </a:r>
            <a:r>
              <a:rPr lang="en-AU" dirty="0" err="1" smtClean="0"/>
              <a:t>organização</a:t>
            </a:r>
            <a:r>
              <a:rPr lang="en-AU" dirty="0" smtClean="0"/>
              <a:t> com a </a:t>
            </a:r>
            <a:r>
              <a:rPr lang="en-AU" dirty="0" err="1" smtClean="0"/>
              <a:t>utilização</a:t>
            </a:r>
            <a:r>
              <a:rPr lang="en-AU" dirty="0" smtClean="0"/>
              <a:t> de </a:t>
            </a:r>
            <a:r>
              <a:rPr lang="en-AU" dirty="0" err="1" smtClean="0"/>
              <a:t>uma</a:t>
            </a:r>
            <a:r>
              <a:rPr lang="en-AU" dirty="0" smtClean="0"/>
              <a:t> </a:t>
            </a:r>
            <a:r>
              <a:rPr lang="en-AU" i="1" dirty="0" smtClean="0"/>
              <a:t>cloud</a:t>
            </a:r>
            <a:r>
              <a:rPr lang="en-AU" dirty="0" smtClean="0"/>
              <a:t> </a:t>
            </a:r>
            <a:r>
              <a:rPr lang="en-AU" dirty="0" err="1" smtClean="0"/>
              <a:t>pública</a:t>
            </a:r>
            <a:r>
              <a:rPr lang="en-AU" dirty="0" smtClean="0"/>
              <a:t>? </a:t>
            </a:r>
            <a:r>
              <a:rPr lang="en-AU" dirty="0" err="1" smtClean="0"/>
              <a:t>Comparámos</a:t>
            </a:r>
            <a:r>
              <a:rPr lang="en-AU" dirty="0" smtClean="0"/>
              <a:t> as </a:t>
            </a:r>
            <a:r>
              <a:rPr lang="en-AU" dirty="0" err="1" smtClean="0"/>
              <a:t>duas</a:t>
            </a:r>
            <a:r>
              <a:rPr lang="en-AU" dirty="0" smtClean="0"/>
              <a:t> </a:t>
            </a:r>
            <a:r>
              <a:rPr lang="en-AU" dirty="0" err="1" smtClean="0"/>
              <a:t>abordagens</a:t>
            </a:r>
            <a:r>
              <a:rPr lang="en-AU" dirty="0" smtClean="0"/>
              <a:t>?</a:t>
            </a:r>
          </a:p>
          <a:p>
            <a:pPr lvl="1"/>
            <a:r>
              <a:rPr lang="en-AU" dirty="0" smtClean="0"/>
              <a:t>Como é que a </a:t>
            </a:r>
            <a:r>
              <a:rPr lang="en-AU" dirty="0" err="1" smtClean="0"/>
              <a:t>nossa</a:t>
            </a:r>
            <a:r>
              <a:rPr lang="en-AU" dirty="0" smtClean="0"/>
              <a:t> </a:t>
            </a:r>
            <a:r>
              <a:rPr lang="en-AU" dirty="0" err="1" smtClean="0"/>
              <a:t>política</a:t>
            </a:r>
            <a:r>
              <a:rPr lang="en-AU" dirty="0" smtClean="0"/>
              <a:t> de </a:t>
            </a:r>
            <a:r>
              <a:rPr lang="en-AU" dirty="0" err="1" smtClean="0"/>
              <a:t>segurança</a:t>
            </a:r>
            <a:r>
              <a:rPr lang="en-AU" dirty="0" smtClean="0"/>
              <a:t> </a:t>
            </a:r>
            <a:r>
              <a:rPr lang="en-AU" dirty="0" err="1" smtClean="0"/>
              <a:t>aborda</a:t>
            </a:r>
            <a:r>
              <a:rPr lang="en-AU" dirty="0" smtClean="0"/>
              <a:t> a actual </a:t>
            </a:r>
            <a:r>
              <a:rPr lang="en-AU" dirty="0" err="1" smtClean="0"/>
              <a:t>utilização</a:t>
            </a:r>
            <a:r>
              <a:rPr lang="en-AU" dirty="0" smtClean="0"/>
              <a:t> de </a:t>
            </a:r>
            <a:r>
              <a:rPr lang="en-AU" dirty="0" err="1" smtClean="0"/>
              <a:t>serviços</a:t>
            </a:r>
            <a:r>
              <a:rPr lang="en-AU" dirty="0" smtClean="0"/>
              <a:t> </a:t>
            </a:r>
            <a:r>
              <a:rPr lang="en-AU" i="1" dirty="0" smtClean="0"/>
              <a:t>cloud</a:t>
            </a:r>
            <a:r>
              <a:rPr lang="en-AU" dirty="0" smtClean="0"/>
              <a:t>?</a:t>
            </a:r>
            <a:endParaRPr lang="en-AU" dirty="0"/>
          </a:p>
          <a:p>
            <a:pPr lvl="1"/>
            <a:r>
              <a:rPr lang="en-AU" dirty="0" smtClean="0"/>
              <a:t>Se </a:t>
            </a:r>
            <a:r>
              <a:rPr lang="en-AU" dirty="0" err="1" smtClean="0"/>
              <a:t>já</a:t>
            </a:r>
            <a:r>
              <a:rPr lang="en-AU" dirty="0" smtClean="0"/>
              <a:t> </a:t>
            </a:r>
            <a:r>
              <a:rPr lang="en-AU" dirty="0" err="1" smtClean="0"/>
              <a:t>estão</a:t>
            </a:r>
            <a:r>
              <a:rPr lang="en-AU" dirty="0" smtClean="0"/>
              <a:t> a </a:t>
            </a:r>
            <a:r>
              <a:rPr lang="en-AU" dirty="0" err="1" smtClean="0"/>
              <a:t>implementar</a:t>
            </a:r>
            <a:r>
              <a:rPr lang="en-AU" dirty="0" smtClean="0"/>
              <a:t>…</a:t>
            </a:r>
          </a:p>
          <a:p>
            <a:pPr lvl="2"/>
            <a:r>
              <a:rPr lang="en-AU" dirty="0" err="1" smtClean="0"/>
              <a:t>Quais</a:t>
            </a:r>
            <a:r>
              <a:rPr lang="en-AU" dirty="0" smtClean="0"/>
              <a:t> </a:t>
            </a:r>
            <a:r>
              <a:rPr lang="en-AU" dirty="0" err="1" smtClean="0"/>
              <a:t>são</a:t>
            </a:r>
            <a:r>
              <a:rPr lang="en-AU" dirty="0" smtClean="0"/>
              <a:t> </a:t>
            </a:r>
            <a:r>
              <a:rPr lang="en-AU" dirty="0" err="1" smtClean="0"/>
              <a:t>os</a:t>
            </a:r>
            <a:r>
              <a:rPr lang="en-AU" dirty="0" smtClean="0"/>
              <a:t> </a:t>
            </a:r>
            <a:r>
              <a:rPr lang="en-AU" dirty="0" err="1" smtClean="0"/>
              <a:t>planos</a:t>
            </a:r>
            <a:r>
              <a:rPr lang="en-AU" dirty="0" smtClean="0"/>
              <a:t> de </a:t>
            </a:r>
            <a:r>
              <a:rPr lang="en-AU" dirty="0" err="1" smtClean="0"/>
              <a:t>implementação</a:t>
            </a:r>
            <a:r>
              <a:rPr lang="en-AU" dirty="0" smtClean="0"/>
              <a:t> e </a:t>
            </a:r>
            <a:r>
              <a:rPr lang="en-AU" dirty="0" err="1" smtClean="0"/>
              <a:t>migração</a:t>
            </a:r>
            <a:r>
              <a:rPr lang="en-AU" dirty="0" smtClean="0"/>
              <a:t>? </a:t>
            </a:r>
          </a:p>
          <a:p>
            <a:pPr lvl="2"/>
            <a:r>
              <a:rPr lang="en-AU" dirty="0" err="1" smtClean="0"/>
              <a:t>Contam</a:t>
            </a:r>
            <a:r>
              <a:rPr lang="en-AU" dirty="0" smtClean="0"/>
              <a:t> com o </a:t>
            </a:r>
            <a:r>
              <a:rPr lang="en-AU" dirty="0" err="1" smtClean="0"/>
              <a:t>envolvimento</a:t>
            </a:r>
            <a:r>
              <a:rPr lang="en-AU" dirty="0" smtClean="0"/>
              <a:t> dos </a:t>
            </a:r>
            <a:r>
              <a:rPr lang="en-AU" dirty="0" err="1" smtClean="0"/>
              <a:t>Auditores</a:t>
            </a:r>
            <a:r>
              <a:rPr lang="en-AU" dirty="0" smtClean="0"/>
              <a:t> </a:t>
            </a:r>
            <a:r>
              <a:rPr lang="en-AU" dirty="0" err="1" smtClean="0"/>
              <a:t>Internos</a:t>
            </a:r>
            <a:r>
              <a:rPr lang="en-AU" dirty="0" smtClean="0"/>
              <a:t>?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01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Outras q</a:t>
            </a:r>
            <a:r>
              <a:rPr lang="pt-PT" dirty="0" smtClean="0"/>
              <a:t>uestões?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5867400"/>
            <a:ext cx="8287072" cy="762000"/>
          </a:xfrm>
        </p:spPr>
        <p:txBody>
          <a:bodyPr/>
          <a:lstStyle/>
          <a:p>
            <a:pPr lvl="0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© </a:t>
            </a:r>
            <a:r>
              <a:rPr lang="pt-PT" dirty="0" smtClean="0"/>
              <a:t>2017 </a:t>
            </a:r>
            <a:r>
              <a:rPr lang="pt-PT" dirty="0" err="1" smtClean="0"/>
              <a:t>PwC</a:t>
            </a:r>
            <a:r>
              <a:rPr lang="pt-PT" dirty="0" smtClean="0"/>
              <a:t>.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rights</a:t>
            </a:r>
            <a:r>
              <a:rPr lang="pt-PT" dirty="0" smtClean="0"/>
              <a:t> </a:t>
            </a:r>
            <a:r>
              <a:rPr lang="pt-PT" dirty="0" err="1" smtClean="0"/>
              <a:t>reserved</a:t>
            </a:r>
            <a:r>
              <a:rPr lang="pt-PT" dirty="0" smtClean="0"/>
              <a:t>.</a:t>
            </a:r>
          </a:p>
        </p:txBody>
      </p:sp>
      <p:sp>
        <p:nvSpPr>
          <p:cNvPr id="3" name="Rounded Rectangle 2"/>
          <p:cNvSpPr/>
          <p:nvPr/>
        </p:nvSpPr>
        <p:spPr bwMode="ltGray">
          <a:xfrm>
            <a:off x="3207822" y="4653136"/>
            <a:ext cx="5468634" cy="1440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1250950" algn="l"/>
              </a:tabLst>
            </a:pPr>
            <a:r>
              <a:rPr lang="pt-PT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pt-PT" dirty="0" smtClean="0">
                <a:solidFill>
                  <a:sysClr val="windowText" lastClr="000000"/>
                </a:solidFill>
                <a:latin typeface="Georgia" pitchFamily="18" charset="0"/>
              </a:rPr>
              <a:t>Pedro Santinhos</a:t>
            </a:r>
          </a:p>
          <a:p>
            <a:pPr>
              <a:tabLst>
                <a:tab pos="1250950" algn="l"/>
              </a:tabLst>
            </a:pPr>
            <a:r>
              <a:rPr lang="pt-PT" i="1" dirty="0">
                <a:solidFill>
                  <a:sysClr val="windowText" lastClr="000000"/>
                </a:solidFill>
                <a:latin typeface="Georgia" pitchFamily="18" charset="0"/>
              </a:rPr>
              <a:t>	</a:t>
            </a:r>
            <a:r>
              <a:rPr lang="pt-PT" i="1" dirty="0" smtClean="0">
                <a:solidFill>
                  <a:sysClr val="windowText" lastClr="000000"/>
                </a:solidFill>
                <a:latin typeface="Georgia" pitchFamily="18" charset="0"/>
              </a:rPr>
              <a:t>Manager</a:t>
            </a:r>
          </a:p>
          <a:p>
            <a:pPr>
              <a:tabLst>
                <a:tab pos="1250950" algn="l"/>
              </a:tabLst>
            </a:pPr>
            <a:r>
              <a:rPr lang="pt-PT" dirty="0">
                <a:solidFill>
                  <a:sysClr val="windowText" lastClr="000000"/>
                </a:solidFill>
                <a:latin typeface="Georgia" pitchFamily="18" charset="0"/>
              </a:rPr>
              <a:t>	</a:t>
            </a:r>
            <a:r>
              <a:rPr lang="pt-PT" dirty="0" smtClean="0">
                <a:solidFill>
                  <a:sysClr val="windowText" lastClr="000000"/>
                </a:solidFill>
                <a:latin typeface="Georgia" pitchFamily="18" charset="0"/>
              </a:rPr>
              <a:t>pedro.miguel.santinhos@pt.pwc.com</a:t>
            </a:r>
            <a:endParaRPr lang="pt-PT" dirty="0" smtClean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6" b="70500" l="17352" r="78783">
                        <a14:foregroundMark x1="42352" y1="50214" x2="26974" y2="59357"/>
                        <a14:foregroundMark x1="44243" y1="51071" x2="44243" y2="66000"/>
                        <a14:foregroundMark x1="48026" y1="50214" x2="66283" y2="63500"/>
                        <a14:foregroundMark x1="69737" y1="60643" x2="25658" y2="63214"/>
                        <a14:foregroundMark x1="50082" y1="59500" x2="43092" y2="56143"/>
                        <a14:foregroundMark x1="25822" y1="58143" x2="17516" y2="68357"/>
                        <a14:foregroundMark x1="21546" y1="66143" x2="18668" y2="70571"/>
                        <a14:foregroundMark x1="26480" y1="66143" x2="78865" y2="68500"/>
                        <a14:foregroundMark x1="74836" y1="69929" x2="28207" y2="6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07" r="17127" b="28845"/>
          <a:stretch/>
        </p:blipFill>
        <p:spPr bwMode="auto">
          <a:xfrm>
            <a:off x="3419872" y="4805990"/>
            <a:ext cx="936104" cy="11503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 bwMode="ltGray">
          <a:xfrm>
            <a:off x="3383868" y="5726113"/>
            <a:ext cx="72008" cy="22304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3455876" y="5908230"/>
            <a:ext cx="900100" cy="7779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smtClean="0"/>
              <a:t>Tema </a:t>
            </a:r>
            <a:r>
              <a:rPr lang="pt-PT" b="0" i="0" dirty="0" err="1" smtClean="0"/>
              <a:t>actual</a:t>
            </a:r>
            <a:endParaRPr lang="pt-PT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8077200" cy="4419599"/>
          </a:xfrm>
        </p:spPr>
        <p:txBody>
          <a:bodyPr/>
          <a:lstStyle/>
          <a:p>
            <a:r>
              <a:rPr lang="pt-PT" b="1" dirty="0" smtClean="0">
                <a:solidFill>
                  <a:schemeClr val="tx2"/>
                </a:solidFill>
              </a:rPr>
              <a:t>O próximo passo evolutivo na maturidade dos Sistemas de </a:t>
            </a:r>
            <a:r>
              <a:rPr lang="pt-PT" b="1" dirty="0" smtClean="0">
                <a:solidFill>
                  <a:schemeClr val="tx2"/>
                </a:solidFill>
              </a:rPr>
              <a:t>Informação!</a:t>
            </a:r>
            <a:endParaRPr lang="pt-PT" b="1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Recursos</a:t>
            </a:r>
            <a:r>
              <a:rPr lang="en-US" dirty="0" smtClean="0"/>
              <a:t> de </a:t>
            </a:r>
            <a:r>
              <a:rPr lang="en-US" dirty="0" err="1" smtClean="0"/>
              <a:t>computação</a:t>
            </a:r>
            <a:r>
              <a:rPr lang="en-US" dirty="0" smtClean="0"/>
              <a:t> </a:t>
            </a:r>
            <a:r>
              <a:rPr lang="en-US" dirty="0" err="1" smtClean="0"/>
              <a:t>centralizados</a:t>
            </a:r>
            <a:r>
              <a:rPr lang="en-US" dirty="0" smtClean="0"/>
              <a:t> de forma a </a:t>
            </a:r>
            <a:r>
              <a:rPr lang="en-US" dirty="0" err="1" smtClean="0"/>
              <a:t>suportar</a:t>
            </a:r>
            <a:r>
              <a:rPr lang="en-US" dirty="0" smtClean="0"/>
              <a:t> </a:t>
            </a:r>
            <a:r>
              <a:rPr lang="en-US" dirty="0" err="1" smtClean="0"/>
              <a:t>processos</a:t>
            </a:r>
            <a:r>
              <a:rPr lang="en-US" dirty="0" smtClean="0"/>
              <a:t> de </a:t>
            </a:r>
            <a:r>
              <a:rPr lang="en-US" dirty="0" err="1" smtClean="0"/>
              <a:t>negócio</a:t>
            </a:r>
            <a:endParaRPr lang="en-US" dirty="0" smtClean="0"/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Transformação</a:t>
            </a:r>
            <a:r>
              <a:rPr lang="en-US" dirty="0" smtClean="0"/>
              <a:t> dos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necessários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serviços</a:t>
            </a:r>
            <a:r>
              <a:rPr lang="en-US" dirty="0" smtClean="0"/>
              <a:t> </a:t>
            </a:r>
            <a:r>
              <a:rPr lang="en-US" dirty="0" err="1" smtClean="0"/>
              <a:t>escaláveis</a:t>
            </a:r>
            <a:r>
              <a:rPr lang="en-US" dirty="0" smtClean="0"/>
              <a:t> com base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necessidade</a:t>
            </a:r>
            <a:endParaRPr lang="en-US" dirty="0"/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Contraste</a:t>
            </a:r>
            <a:r>
              <a:rPr lang="en-US" dirty="0" smtClean="0"/>
              <a:t> com o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tradicional</a:t>
            </a:r>
            <a:r>
              <a:rPr lang="en-US" dirty="0" smtClean="0"/>
              <a:t> </a:t>
            </a:r>
            <a:r>
              <a:rPr lang="en-US" i="1" dirty="0" err="1" smtClean="0"/>
              <a:t>on-premise</a:t>
            </a:r>
            <a:r>
              <a:rPr lang="en-US" i="1" dirty="0" smtClean="0"/>
              <a:t> </a:t>
            </a:r>
            <a:r>
              <a:rPr lang="en-US" dirty="0" smtClean="0"/>
              <a:t>e </a:t>
            </a:r>
            <a:r>
              <a:rPr lang="en-US" dirty="0" smtClean="0"/>
              <a:t>com a </a:t>
            </a:r>
            <a:r>
              <a:rPr lang="en-US" dirty="0" err="1" smtClean="0"/>
              <a:t>aquisição</a:t>
            </a:r>
            <a:r>
              <a:rPr lang="en-US" dirty="0" smtClean="0"/>
              <a:t> de </a:t>
            </a:r>
            <a:r>
              <a:rPr lang="en-US" dirty="0"/>
              <a:t>hardware e software </a:t>
            </a:r>
            <a:endParaRPr lang="pt-PT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6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269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smtClean="0"/>
              <a:t>Modelo NIST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7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461962" y="1599460"/>
            <a:ext cx="6774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chemeClr val="tx2"/>
                </a:solidFill>
                <a:latin typeface="+mj-lt"/>
              </a:rPr>
              <a:t>Modelo Visual da definição de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Cloud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Computing</a:t>
            </a:r>
            <a:endParaRPr lang="pt-PT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 bwMode="ltGray">
          <a:xfrm>
            <a:off x="2057400" y="2276872"/>
            <a:ext cx="6115000" cy="1368152"/>
          </a:xfrm>
          <a:prstGeom prst="round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ltGray">
          <a:xfrm>
            <a:off x="2057400" y="3759324"/>
            <a:ext cx="6115000" cy="1143744"/>
          </a:xfrm>
          <a:prstGeom prst="round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ltGray">
          <a:xfrm>
            <a:off x="2057400" y="5013176"/>
            <a:ext cx="6115000" cy="1143744"/>
          </a:xfrm>
          <a:prstGeom prst="round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ltGray">
          <a:xfrm>
            <a:off x="2414600" y="3140968"/>
            <a:ext cx="548826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err="1" smtClean="0">
                <a:solidFill>
                  <a:schemeClr val="tx1"/>
                </a:solidFill>
                <a:latin typeface="Georgia" pitchFamily="18" charset="0"/>
              </a:rPr>
              <a:t>Resource</a:t>
            </a:r>
            <a:r>
              <a:rPr lang="pt-PT" sz="16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Georgia" pitchFamily="18" charset="0"/>
              </a:rPr>
              <a:t>Pooling</a:t>
            </a:r>
            <a:endParaRPr lang="pt-PT" sz="16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ltGray">
          <a:xfrm>
            <a:off x="2397832" y="2360101"/>
            <a:ext cx="1368000" cy="7709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err="1" smtClean="0">
                <a:solidFill>
                  <a:schemeClr val="tx1"/>
                </a:solidFill>
                <a:latin typeface="Georgia" pitchFamily="18" charset="0"/>
              </a:rPr>
              <a:t>Broad</a:t>
            </a:r>
            <a:r>
              <a:rPr lang="pt-PT" sz="1600" dirty="0" smtClean="0">
                <a:solidFill>
                  <a:schemeClr val="tx1"/>
                </a:solidFill>
                <a:latin typeface="Georgia" pitchFamily="18" charset="0"/>
              </a:rPr>
              <a:t> Network Access</a:t>
            </a:r>
            <a:endParaRPr lang="pt-PT" sz="16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ltGray">
          <a:xfrm>
            <a:off x="3782380" y="2360101"/>
            <a:ext cx="1368000" cy="7709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err="1" smtClean="0">
                <a:solidFill>
                  <a:schemeClr val="tx1"/>
                </a:solidFill>
                <a:latin typeface="Georgia" pitchFamily="18" charset="0"/>
              </a:rPr>
              <a:t>Rapid</a:t>
            </a:r>
            <a:r>
              <a:rPr lang="pt-PT" sz="16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Georgia" pitchFamily="18" charset="0"/>
              </a:rPr>
              <a:t>Elasticity</a:t>
            </a:r>
            <a:endParaRPr lang="pt-PT" sz="16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ltGray">
          <a:xfrm>
            <a:off x="5166928" y="2360101"/>
            <a:ext cx="1368000" cy="7709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err="1" smtClean="0">
                <a:solidFill>
                  <a:schemeClr val="tx1"/>
                </a:solidFill>
                <a:latin typeface="Georgia" pitchFamily="18" charset="0"/>
              </a:rPr>
              <a:t>Measured</a:t>
            </a:r>
            <a:r>
              <a:rPr lang="pt-PT" sz="16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Georgia" pitchFamily="18" charset="0"/>
              </a:rPr>
              <a:t>Service</a:t>
            </a:r>
            <a:endParaRPr lang="pt-PT" sz="16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ltGray">
          <a:xfrm>
            <a:off x="6551476" y="2360101"/>
            <a:ext cx="1368000" cy="7709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err="1" smtClean="0">
                <a:solidFill>
                  <a:schemeClr val="tx1"/>
                </a:solidFill>
                <a:latin typeface="Georgia" pitchFamily="18" charset="0"/>
              </a:rPr>
              <a:t>OnDemand</a:t>
            </a:r>
            <a:endParaRPr lang="pt-PT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pt-PT" sz="1600" dirty="0" smtClean="0">
                <a:solidFill>
                  <a:schemeClr val="tx1"/>
                </a:solidFill>
                <a:latin typeface="Georgia" pitchFamily="18" charset="0"/>
              </a:rPr>
              <a:t>Self-Service</a:t>
            </a:r>
            <a:endParaRPr lang="pt-PT" sz="16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ltGray">
          <a:xfrm>
            <a:off x="2414600" y="3966964"/>
            <a:ext cx="1368000" cy="770956"/>
          </a:xfrm>
          <a:prstGeom prst="roundRect">
            <a:avLst/>
          </a:prstGeom>
          <a:solidFill>
            <a:schemeClr val="accent3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chemeClr val="bg1"/>
                </a:solidFill>
                <a:latin typeface="Georgia" pitchFamily="18" charset="0"/>
              </a:rPr>
              <a:t>SaaS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ltGray">
          <a:xfrm>
            <a:off x="4470783" y="3966964"/>
            <a:ext cx="1368000" cy="770956"/>
          </a:xfrm>
          <a:prstGeom prst="roundRect">
            <a:avLst/>
          </a:prstGeom>
          <a:solidFill>
            <a:schemeClr val="accent3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err="1" smtClean="0">
                <a:solidFill>
                  <a:schemeClr val="bg1"/>
                </a:solidFill>
                <a:latin typeface="Georgia" pitchFamily="18" charset="0"/>
              </a:rPr>
              <a:t>PaaS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ltGray">
          <a:xfrm>
            <a:off x="6526966" y="3941526"/>
            <a:ext cx="1368000" cy="770956"/>
          </a:xfrm>
          <a:prstGeom prst="roundRect">
            <a:avLst/>
          </a:prstGeom>
          <a:solidFill>
            <a:schemeClr val="accent3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err="1" smtClean="0">
                <a:solidFill>
                  <a:schemeClr val="bg1"/>
                </a:solidFill>
                <a:latin typeface="Georgia" pitchFamily="18" charset="0"/>
              </a:rPr>
              <a:t>IaaS</a:t>
            </a:r>
            <a:endParaRPr lang="pt-PT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98576" y="5229200"/>
            <a:ext cx="1108040" cy="676026"/>
            <a:chOff x="1725272" y="5279982"/>
            <a:chExt cx="547200" cy="333852"/>
          </a:xfrm>
          <a:solidFill>
            <a:schemeClr val="bg1">
              <a:lumMod val="95000"/>
            </a:schemeClr>
          </a:solidFill>
        </p:grpSpPr>
        <p:sp>
          <p:nvSpPr>
            <p:cNvPr id="22" name="Oval 21"/>
            <p:cNvSpPr/>
            <p:nvPr/>
          </p:nvSpPr>
          <p:spPr bwMode="ltGray">
            <a:xfrm>
              <a:off x="1855554" y="5326130"/>
              <a:ext cx="338896" cy="22827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1725272" y="5279982"/>
              <a:ext cx="547200" cy="333852"/>
            </a:xfrm>
            <a:custGeom>
              <a:avLst/>
              <a:gdLst/>
              <a:ahLst/>
              <a:cxnLst>
                <a:cxn ang="0">
                  <a:pos x="233" y="100"/>
                </a:cxn>
                <a:cxn ang="0">
                  <a:pos x="213" y="142"/>
                </a:cxn>
                <a:cxn ang="0">
                  <a:pos x="13" y="142"/>
                </a:cxn>
                <a:cxn ang="0">
                  <a:pos x="0" y="110"/>
                </a:cxn>
                <a:cxn ang="0">
                  <a:pos x="35" y="67"/>
                </a:cxn>
                <a:cxn ang="0">
                  <a:pos x="34" y="62"/>
                </a:cxn>
                <a:cxn ang="0">
                  <a:pos x="56" y="40"/>
                </a:cxn>
                <a:cxn ang="0">
                  <a:pos x="65" y="42"/>
                </a:cxn>
                <a:cxn ang="0">
                  <a:pos x="124" y="0"/>
                </a:cxn>
                <a:cxn ang="0">
                  <a:pos x="178" y="32"/>
                </a:cxn>
                <a:cxn ang="0">
                  <a:pos x="178" y="32"/>
                </a:cxn>
                <a:cxn ang="0">
                  <a:pos x="121" y="64"/>
                </a:cxn>
                <a:cxn ang="0">
                  <a:pos x="104" y="60"/>
                </a:cxn>
                <a:cxn ang="0">
                  <a:pos x="69" y="83"/>
                </a:cxn>
                <a:cxn ang="0">
                  <a:pos x="72" y="91"/>
                </a:cxn>
                <a:cxn ang="0">
                  <a:pos x="82" y="88"/>
                </a:cxn>
                <a:cxn ang="0">
                  <a:pos x="104" y="72"/>
                </a:cxn>
                <a:cxn ang="0">
                  <a:pos x="127" y="89"/>
                </a:cxn>
                <a:cxn ang="0">
                  <a:pos x="133" y="93"/>
                </a:cxn>
                <a:cxn ang="0">
                  <a:pos x="135" y="93"/>
                </a:cxn>
                <a:cxn ang="0">
                  <a:pos x="139" y="85"/>
                </a:cxn>
                <a:cxn ang="0">
                  <a:pos x="131" y="71"/>
                </a:cxn>
                <a:cxn ang="0">
                  <a:pos x="178" y="45"/>
                </a:cxn>
                <a:cxn ang="0">
                  <a:pos x="183" y="45"/>
                </a:cxn>
                <a:cxn ang="0">
                  <a:pos x="233" y="100"/>
                </a:cxn>
              </a:cxnLst>
              <a:rect l="0" t="0" r="r" b="b"/>
              <a:pathLst>
                <a:path w="233" h="142">
                  <a:moveTo>
                    <a:pt x="233" y="100"/>
                  </a:moveTo>
                  <a:cubicBezTo>
                    <a:pt x="233" y="117"/>
                    <a:pt x="225" y="132"/>
                    <a:pt x="2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34"/>
                    <a:pt x="0" y="123"/>
                    <a:pt x="0" y="110"/>
                  </a:cubicBezTo>
                  <a:cubicBezTo>
                    <a:pt x="0" y="89"/>
                    <a:pt x="15" y="72"/>
                    <a:pt x="35" y="67"/>
                  </a:cubicBezTo>
                  <a:cubicBezTo>
                    <a:pt x="34" y="66"/>
                    <a:pt x="34" y="64"/>
                    <a:pt x="34" y="62"/>
                  </a:cubicBezTo>
                  <a:cubicBezTo>
                    <a:pt x="34" y="50"/>
                    <a:pt x="44" y="40"/>
                    <a:pt x="56" y="40"/>
                  </a:cubicBezTo>
                  <a:cubicBezTo>
                    <a:pt x="59" y="40"/>
                    <a:pt x="62" y="41"/>
                    <a:pt x="65" y="42"/>
                  </a:cubicBezTo>
                  <a:cubicBezTo>
                    <a:pt x="74" y="18"/>
                    <a:pt x="97" y="0"/>
                    <a:pt x="124" y="0"/>
                  </a:cubicBezTo>
                  <a:cubicBezTo>
                    <a:pt x="147" y="0"/>
                    <a:pt x="168" y="1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55" y="32"/>
                    <a:pt x="133" y="44"/>
                    <a:pt x="121" y="64"/>
                  </a:cubicBezTo>
                  <a:cubicBezTo>
                    <a:pt x="116" y="61"/>
                    <a:pt x="110" y="60"/>
                    <a:pt x="104" y="60"/>
                  </a:cubicBezTo>
                  <a:cubicBezTo>
                    <a:pt x="89" y="60"/>
                    <a:pt x="75" y="69"/>
                    <a:pt x="69" y="83"/>
                  </a:cubicBezTo>
                  <a:cubicBezTo>
                    <a:pt x="67" y="86"/>
                    <a:pt x="69" y="90"/>
                    <a:pt x="72" y="91"/>
                  </a:cubicBezTo>
                  <a:cubicBezTo>
                    <a:pt x="77" y="93"/>
                    <a:pt x="80" y="91"/>
                    <a:pt x="82" y="88"/>
                  </a:cubicBezTo>
                  <a:cubicBezTo>
                    <a:pt x="85" y="78"/>
                    <a:pt x="94" y="72"/>
                    <a:pt x="104" y="72"/>
                  </a:cubicBezTo>
                  <a:cubicBezTo>
                    <a:pt x="115" y="72"/>
                    <a:pt x="124" y="79"/>
                    <a:pt x="127" y="89"/>
                  </a:cubicBezTo>
                  <a:cubicBezTo>
                    <a:pt x="128" y="91"/>
                    <a:pt x="131" y="93"/>
                    <a:pt x="133" y="93"/>
                  </a:cubicBezTo>
                  <a:cubicBezTo>
                    <a:pt x="134" y="93"/>
                    <a:pt x="135" y="93"/>
                    <a:pt x="135" y="93"/>
                  </a:cubicBezTo>
                  <a:cubicBezTo>
                    <a:pt x="139" y="92"/>
                    <a:pt x="140" y="88"/>
                    <a:pt x="139" y="85"/>
                  </a:cubicBezTo>
                  <a:cubicBezTo>
                    <a:pt x="138" y="80"/>
                    <a:pt x="135" y="75"/>
                    <a:pt x="131" y="71"/>
                  </a:cubicBezTo>
                  <a:cubicBezTo>
                    <a:pt x="141" y="55"/>
                    <a:pt x="159" y="45"/>
                    <a:pt x="178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211" y="48"/>
                    <a:pt x="233" y="71"/>
                    <a:pt x="233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atin typeface="+mj-lt"/>
                </a:rPr>
                <a:t>Public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25440" y="5229200"/>
            <a:ext cx="1108040" cy="676026"/>
            <a:chOff x="1725272" y="5279982"/>
            <a:chExt cx="547200" cy="333852"/>
          </a:xfrm>
          <a:solidFill>
            <a:schemeClr val="bg1">
              <a:lumMod val="95000"/>
            </a:schemeClr>
          </a:solidFill>
        </p:grpSpPr>
        <p:sp>
          <p:nvSpPr>
            <p:cNvPr id="27" name="Oval 26"/>
            <p:cNvSpPr/>
            <p:nvPr/>
          </p:nvSpPr>
          <p:spPr bwMode="ltGray">
            <a:xfrm>
              <a:off x="1855554" y="5326130"/>
              <a:ext cx="338896" cy="22827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PT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1725272" y="5279982"/>
              <a:ext cx="547200" cy="333852"/>
            </a:xfrm>
            <a:custGeom>
              <a:avLst/>
              <a:gdLst/>
              <a:ahLst/>
              <a:cxnLst>
                <a:cxn ang="0">
                  <a:pos x="233" y="100"/>
                </a:cxn>
                <a:cxn ang="0">
                  <a:pos x="213" y="142"/>
                </a:cxn>
                <a:cxn ang="0">
                  <a:pos x="13" y="142"/>
                </a:cxn>
                <a:cxn ang="0">
                  <a:pos x="0" y="110"/>
                </a:cxn>
                <a:cxn ang="0">
                  <a:pos x="35" y="67"/>
                </a:cxn>
                <a:cxn ang="0">
                  <a:pos x="34" y="62"/>
                </a:cxn>
                <a:cxn ang="0">
                  <a:pos x="56" y="40"/>
                </a:cxn>
                <a:cxn ang="0">
                  <a:pos x="65" y="42"/>
                </a:cxn>
                <a:cxn ang="0">
                  <a:pos x="124" y="0"/>
                </a:cxn>
                <a:cxn ang="0">
                  <a:pos x="178" y="32"/>
                </a:cxn>
                <a:cxn ang="0">
                  <a:pos x="178" y="32"/>
                </a:cxn>
                <a:cxn ang="0">
                  <a:pos x="121" y="64"/>
                </a:cxn>
                <a:cxn ang="0">
                  <a:pos x="104" y="60"/>
                </a:cxn>
                <a:cxn ang="0">
                  <a:pos x="69" y="83"/>
                </a:cxn>
                <a:cxn ang="0">
                  <a:pos x="72" y="91"/>
                </a:cxn>
                <a:cxn ang="0">
                  <a:pos x="82" y="88"/>
                </a:cxn>
                <a:cxn ang="0">
                  <a:pos x="104" y="72"/>
                </a:cxn>
                <a:cxn ang="0">
                  <a:pos x="127" y="89"/>
                </a:cxn>
                <a:cxn ang="0">
                  <a:pos x="133" y="93"/>
                </a:cxn>
                <a:cxn ang="0">
                  <a:pos x="135" y="93"/>
                </a:cxn>
                <a:cxn ang="0">
                  <a:pos x="139" y="85"/>
                </a:cxn>
                <a:cxn ang="0">
                  <a:pos x="131" y="71"/>
                </a:cxn>
                <a:cxn ang="0">
                  <a:pos x="178" y="45"/>
                </a:cxn>
                <a:cxn ang="0">
                  <a:pos x="183" y="45"/>
                </a:cxn>
                <a:cxn ang="0">
                  <a:pos x="233" y="100"/>
                </a:cxn>
              </a:cxnLst>
              <a:rect l="0" t="0" r="r" b="b"/>
              <a:pathLst>
                <a:path w="233" h="142">
                  <a:moveTo>
                    <a:pt x="233" y="100"/>
                  </a:moveTo>
                  <a:cubicBezTo>
                    <a:pt x="233" y="117"/>
                    <a:pt x="225" y="132"/>
                    <a:pt x="2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34"/>
                    <a:pt x="0" y="123"/>
                    <a:pt x="0" y="110"/>
                  </a:cubicBezTo>
                  <a:cubicBezTo>
                    <a:pt x="0" y="89"/>
                    <a:pt x="15" y="72"/>
                    <a:pt x="35" y="67"/>
                  </a:cubicBezTo>
                  <a:cubicBezTo>
                    <a:pt x="34" y="66"/>
                    <a:pt x="34" y="64"/>
                    <a:pt x="34" y="62"/>
                  </a:cubicBezTo>
                  <a:cubicBezTo>
                    <a:pt x="34" y="50"/>
                    <a:pt x="44" y="40"/>
                    <a:pt x="56" y="40"/>
                  </a:cubicBezTo>
                  <a:cubicBezTo>
                    <a:pt x="59" y="40"/>
                    <a:pt x="62" y="41"/>
                    <a:pt x="65" y="42"/>
                  </a:cubicBezTo>
                  <a:cubicBezTo>
                    <a:pt x="74" y="18"/>
                    <a:pt x="97" y="0"/>
                    <a:pt x="124" y="0"/>
                  </a:cubicBezTo>
                  <a:cubicBezTo>
                    <a:pt x="147" y="0"/>
                    <a:pt x="168" y="1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55" y="32"/>
                    <a:pt x="133" y="44"/>
                    <a:pt x="121" y="64"/>
                  </a:cubicBezTo>
                  <a:cubicBezTo>
                    <a:pt x="116" y="61"/>
                    <a:pt x="110" y="60"/>
                    <a:pt x="104" y="60"/>
                  </a:cubicBezTo>
                  <a:cubicBezTo>
                    <a:pt x="89" y="60"/>
                    <a:pt x="75" y="69"/>
                    <a:pt x="69" y="83"/>
                  </a:cubicBezTo>
                  <a:cubicBezTo>
                    <a:pt x="67" y="86"/>
                    <a:pt x="69" y="90"/>
                    <a:pt x="72" y="91"/>
                  </a:cubicBezTo>
                  <a:cubicBezTo>
                    <a:pt x="77" y="93"/>
                    <a:pt x="80" y="91"/>
                    <a:pt x="82" y="88"/>
                  </a:cubicBezTo>
                  <a:cubicBezTo>
                    <a:pt x="85" y="78"/>
                    <a:pt x="94" y="72"/>
                    <a:pt x="104" y="72"/>
                  </a:cubicBezTo>
                  <a:cubicBezTo>
                    <a:pt x="115" y="72"/>
                    <a:pt x="124" y="79"/>
                    <a:pt x="127" y="89"/>
                  </a:cubicBezTo>
                  <a:cubicBezTo>
                    <a:pt x="128" y="91"/>
                    <a:pt x="131" y="93"/>
                    <a:pt x="133" y="93"/>
                  </a:cubicBezTo>
                  <a:cubicBezTo>
                    <a:pt x="134" y="93"/>
                    <a:pt x="135" y="93"/>
                    <a:pt x="135" y="93"/>
                  </a:cubicBezTo>
                  <a:cubicBezTo>
                    <a:pt x="139" y="92"/>
                    <a:pt x="140" y="88"/>
                    <a:pt x="139" y="85"/>
                  </a:cubicBezTo>
                  <a:cubicBezTo>
                    <a:pt x="138" y="80"/>
                    <a:pt x="135" y="75"/>
                    <a:pt x="131" y="71"/>
                  </a:cubicBezTo>
                  <a:cubicBezTo>
                    <a:pt x="141" y="55"/>
                    <a:pt x="159" y="45"/>
                    <a:pt x="178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211" y="48"/>
                    <a:pt x="233" y="71"/>
                    <a:pt x="233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atin typeface="+mj-lt"/>
                </a:rPr>
                <a:t>Private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52304" y="5229200"/>
            <a:ext cx="1108040" cy="676026"/>
            <a:chOff x="1725272" y="5279982"/>
            <a:chExt cx="547200" cy="333852"/>
          </a:xfrm>
          <a:solidFill>
            <a:schemeClr val="bg1">
              <a:lumMod val="95000"/>
            </a:schemeClr>
          </a:solidFill>
        </p:grpSpPr>
        <p:sp>
          <p:nvSpPr>
            <p:cNvPr id="30" name="Oval 29"/>
            <p:cNvSpPr/>
            <p:nvPr/>
          </p:nvSpPr>
          <p:spPr bwMode="ltGray">
            <a:xfrm>
              <a:off x="1855554" y="5326130"/>
              <a:ext cx="338896" cy="22827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PT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1725272" y="5279982"/>
              <a:ext cx="547200" cy="333852"/>
            </a:xfrm>
            <a:custGeom>
              <a:avLst/>
              <a:gdLst/>
              <a:ahLst/>
              <a:cxnLst>
                <a:cxn ang="0">
                  <a:pos x="233" y="100"/>
                </a:cxn>
                <a:cxn ang="0">
                  <a:pos x="213" y="142"/>
                </a:cxn>
                <a:cxn ang="0">
                  <a:pos x="13" y="142"/>
                </a:cxn>
                <a:cxn ang="0">
                  <a:pos x="0" y="110"/>
                </a:cxn>
                <a:cxn ang="0">
                  <a:pos x="35" y="67"/>
                </a:cxn>
                <a:cxn ang="0">
                  <a:pos x="34" y="62"/>
                </a:cxn>
                <a:cxn ang="0">
                  <a:pos x="56" y="40"/>
                </a:cxn>
                <a:cxn ang="0">
                  <a:pos x="65" y="42"/>
                </a:cxn>
                <a:cxn ang="0">
                  <a:pos x="124" y="0"/>
                </a:cxn>
                <a:cxn ang="0">
                  <a:pos x="178" y="32"/>
                </a:cxn>
                <a:cxn ang="0">
                  <a:pos x="178" y="32"/>
                </a:cxn>
                <a:cxn ang="0">
                  <a:pos x="121" y="64"/>
                </a:cxn>
                <a:cxn ang="0">
                  <a:pos x="104" y="60"/>
                </a:cxn>
                <a:cxn ang="0">
                  <a:pos x="69" y="83"/>
                </a:cxn>
                <a:cxn ang="0">
                  <a:pos x="72" y="91"/>
                </a:cxn>
                <a:cxn ang="0">
                  <a:pos x="82" y="88"/>
                </a:cxn>
                <a:cxn ang="0">
                  <a:pos x="104" y="72"/>
                </a:cxn>
                <a:cxn ang="0">
                  <a:pos x="127" y="89"/>
                </a:cxn>
                <a:cxn ang="0">
                  <a:pos x="133" y="93"/>
                </a:cxn>
                <a:cxn ang="0">
                  <a:pos x="135" y="93"/>
                </a:cxn>
                <a:cxn ang="0">
                  <a:pos x="139" y="85"/>
                </a:cxn>
                <a:cxn ang="0">
                  <a:pos x="131" y="71"/>
                </a:cxn>
                <a:cxn ang="0">
                  <a:pos x="178" y="45"/>
                </a:cxn>
                <a:cxn ang="0">
                  <a:pos x="183" y="45"/>
                </a:cxn>
                <a:cxn ang="0">
                  <a:pos x="233" y="100"/>
                </a:cxn>
              </a:cxnLst>
              <a:rect l="0" t="0" r="r" b="b"/>
              <a:pathLst>
                <a:path w="233" h="142">
                  <a:moveTo>
                    <a:pt x="233" y="100"/>
                  </a:moveTo>
                  <a:cubicBezTo>
                    <a:pt x="233" y="117"/>
                    <a:pt x="225" y="132"/>
                    <a:pt x="2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34"/>
                    <a:pt x="0" y="123"/>
                    <a:pt x="0" y="110"/>
                  </a:cubicBezTo>
                  <a:cubicBezTo>
                    <a:pt x="0" y="89"/>
                    <a:pt x="15" y="72"/>
                    <a:pt x="35" y="67"/>
                  </a:cubicBezTo>
                  <a:cubicBezTo>
                    <a:pt x="34" y="66"/>
                    <a:pt x="34" y="64"/>
                    <a:pt x="34" y="62"/>
                  </a:cubicBezTo>
                  <a:cubicBezTo>
                    <a:pt x="34" y="50"/>
                    <a:pt x="44" y="40"/>
                    <a:pt x="56" y="40"/>
                  </a:cubicBezTo>
                  <a:cubicBezTo>
                    <a:pt x="59" y="40"/>
                    <a:pt x="62" y="41"/>
                    <a:pt x="65" y="42"/>
                  </a:cubicBezTo>
                  <a:cubicBezTo>
                    <a:pt x="74" y="18"/>
                    <a:pt x="97" y="0"/>
                    <a:pt x="124" y="0"/>
                  </a:cubicBezTo>
                  <a:cubicBezTo>
                    <a:pt x="147" y="0"/>
                    <a:pt x="168" y="1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55" y="32"/>
                    <a:pt x="133" y="44"/>
                    <a:pt x="121" y="64"/>
                  </a:cubicBezTo>
                  <a:cubicBezTo>
                    <a:pt x="116" y="61"/>
                    <a:pt x="110" y="60"/>
                    <a:pt x="104" y="60"/>
                  </a:cubicBezTo>
                  <a:cubicBezTo>
                    <a:pt x="89" y="60"/>
                    <a:pt x="75" y="69"/>
                    <a:pt x="69" y="83"/>
                  </a:cubicBezTo>
                  <a:cubicBezTo>
                    <a:pt x="67" y="86"/>
                    <a:pt x="69" y="90"/>
                    <a:pt x="72" y="91"/>
                  </a:cubicBezTo>
                  <a:cubicBezTo>
                    <a:pt x="77" y="93"/>
                    <a:pt x="80" y="91"/>
                    <a:pt x="82" y="88"/>
                  </a:cubicBezTo>
                  <a:cubicBezTo>
                    <a:pt x="85" y="78"/>
                    <a:pt x="94" y="72"/>
                    <a:pt x="104" y="72"/>
                  </a:cubicBezTo>
                  <a:cubicBezTo>
                    <a:pt x="115" y="72"/>
                    <a:pt x="124" y="79"/>
                    <a:pt x="127" y="89"/>
                  </a:cubicBezTo>
                  <a:cubicBezTo>
                    <a:pt x="128" y="91"/>
                    <a:pt x="131" y="93"/>
                    <a:pt x="133" y="93"/>
                  </a:cubicBezTo>
                  <a:cubicBezTo>
                    <a:pt x="134" y="93"/>
                    <a:pt x="135" y="93"/>
                    <a:pt x="135" y="93"/>
                  </a:cubicBezTo>
                  <a:cubicBezTo>
                    <a:pt x="139" y="92"/>
                    <a:pt x="140" y="88"/>
                    <a:pt x="139" y="85"/>
                  </a:cubicBezTo>
                  <a:cubicBezTo>
                    <a:pt x="138" y="80"/>
                    <a:pt x="135" y="75"/>
                    <a:pt x="131" y="71"/>
                  </a:cubicBezTo>
                  <a:cubicBezTo>
                    <a:pt x="141" y="55"/>
                    <a:pt x="159" y="45"/>
                    <a:pt x="178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211" y="48"/>
                    <a:pt x="233" y="71"/>
                    <a:pt x="233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atin typeface="+mj-lt"/>
                </a:rPr>
                <a:t>Hybrid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79168" y="5229200"/>
            <a:ext cx="1108040" cy="676026"/>
            <a:chOff x="1725272" y="5279982"/>
            <a:chExt cx="547200" cy="333852"/>
          </a:xfrm>
          <a:solidFill>
            <a:schemeClr val="bg1">
              <a:lumMod val="95000"/>
            </a:schemeClr>
          </a:solidFill>
        </p:grpSpPr>
        <p:sp>
          <p:nvSpPr>
            <p:cNvPr id="33" name="Oval 32"/>
            <p:cNvSpPr/>
            <p:nvPr/>
          </p:nvSpPr>
          <p:spPr bwMode="ltGray">
            <a:xfrm>
              <a:off x="1855554" y="5326130"/>
              <a:ext cx="338896" cy="22827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b"/>
            <a:lstStyle/>
            <a:p>
              <a:pPr algn="ctr"/>
              <a:endParaRPr lang="pt-PT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1725272" y="5279982"/>
              <a:ext cx="547200" cy="333852"/>
            </a:xfrm>
            <a:custGeom>
              <a:avLst/>
              <a:gdLst/>
              <a:ahLst/>
              <a:cxnLst>
                <a:cxn ang="0">
                  <a:pos x="233" y="100"/>
                </a:cxn>
                <a:cxn ang="0">
                  <a:pos x="213" y="142"/>
                </a:cxn>
                <a:cxn ang="0">
                  <a:pos x="13" y="142"/>
                </a:cxn>
                <a:cxn ang="0">
                  <a:pos x="0" y="110"/>
                </a:cxn>
                <a:cxn ang="0">
                  <a:pos x="35" y="67"/>
                </a:cxn>
                <a:cxn ang="0">
                  <a:pos x="34" y="62"/>
                </a:cxn>
                <a:cxn ang="0">
                  <a:pos x="56" y="40"/>
                </a:cxn>
                <a:cxn ang="0">
                  <a:pos x="65" y="42"/>
                </a:cxn>
                <a:cxn ang="0">
                  <a:pos x="124" y="0"/>
                </a:cxn>
                <a:cxn ang="0">
                  <a:pos x="178" y="32"/>
                </a:cxn>
                <a:cxn ang="0">
                  <a:pos x="178" y="32"/>
                </a:cxn>
                <a:cxn ang="0">
                  <a:pos x="121" y="64"/>
                </a:cxn>
                <a:cxn ang="0">
                  <a:pos x="104" y="60"/>
                </a:cxn>
                <a:cxn ang="0">
                  <a:pos x="69" y="83"/>
                </a:cxn>
                <a:cxn ang="0">
                  <a:pos x="72" y="91"/>
                </a:cxn>
                <a:cxn ang="0">
                  <a:pos x="82" y="88"/>
                </a:cxn>
                <a:cxn ang="0">
                  <a:pos x="104" y="72"/>
                </a:cxn>
                <a:cxn ang="0">
                  <a:pos x="127" y="89"/>
                </a:cxn>
                <a:cxn ang="0">
                  <a:pos x="133" y="93"/>
                </a:cxn>
                <a:cxn ang="0">
                  <a:pos x="135" y="93"/>
                </a:cxn>
                <a:cxn ang="0">
                  <a:pos x="139" y="85"/>
                </a:cxn>
                <a:cxn ang="0">
                  <a:pos x="131" y="71"/>
                </a:cxn>
                <a:cxn ang="0">
                  <a:pos x="178" y="45"/>
                </a:cxn>
                <a:cxn ang="0">
                  <a:pos x="183" y="45"/>
                </a:cxn>
                <a:cxn ang="0">
                  <a:pos x="233" y="100"/>
                </a:cxn>
              </a:cxnLst>
              <a:rect l="0" t="0" r="r" b="b"/>
              <a:pathLst>
                <a:path w="233" h="142">
                  <a:moveTo>
                    <a:pt x="233" y="100"/>
                  </a:moveTo>
                  <a:cubicBezTo>
                    <a:pt x="233" y="117"/>
                    <a:pt x="225" y="132"/>
                    <a:pt x="2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34"/>
                    <a:pt x="0" y="123"/>
                    <a:pt x="0" y="110"/>
                  </a:cubicBezTo>
                  <a:cubicBezTo>
                    <a:pt x="0" y="89"/>
                    <a:pt x="15" y="72"/>
                    <a:pt x="35" y="67"/>
                  </a:cubicBezTo>
                  <a:cubicBezTo>
                    <a:pt x="34" y="66"/>
                    <a:pt x="34" y="64"/>
                    <a:pt x="34" y="62"/>
                  </a:cubicBezTo>
                  <a:cubicBezTo>
                    <a:pt x="34" y="50"/>
                    <a:pt x="44" y="40"/>
                    <a:pt x="56" y="40"/>
                  </a:cubicBezTo>
                  <a:cubicBezTo>
                    <a:pt x="59" y="40"/>
                    <a:pt x="62" y="41"/>
                    <a:pt x="65" y="42"/>
                  </a:cubicBezTo>
                  <a:cubicBezTo>
                    <a:pt x="74" y="18"/>
                    <a:pt x="97" y="0"/>
                    <a:pt x="124" y="0"/>
                  </a:cubicBezTo>
                  <a:cubicBezTo>
                    <a:pt x="147" y="0"/>
                    <a:pt x="168" y="1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55" y="32"/>
                    <a:pt x="133" y="44"/>
                    <a:pt x="121" y="64"/>
                  </a:cubicBezTo>
                  <a:cubicBezTo>
                    <a:pt x="116" y="61"/>
                    <a:pt x="110" y="60"/>
                    <a:pt x="104" y="60"/>
                  </a:cubicBezTo>
                  <a:cubicBezTo>
                    <a:pt x="89" y="60"/>
                    <a:pt x="75" y="69"/>
                    <a:pt x="69" y="83"/>
                  </a:cubicBezTo>
                  <a:cubicBezTo>
                    <a:pt x="67" y="86"/>
                    <a:pt x="69" y="90"/>
                    <a:pt x="72" y="91"/>
                  </a:cubicBezTo>
                  <a:cubicBezTo>
                    <a:pt x="77" y="93"/>
                    <a:pt x="80" y="91"/>
                    <a:pt x="82" y="88"/>
                  </a:cubicBezTo>
                  <a:cubicBezTo>
                    <a:pt x="85" y="78"/>
                    <a:pt x="94" y="72"/>
                    <a:pt x="104" y="72"/>
                  </a:cubicBezTo>
                  <a:cubicBezTo>
                    <a:pt x="115" y="72"/>
                    <a:pt x="124" y="79"/>
                    <a:pt x="127" y="89"/>
                  </a:cubicBezTo>
                  <a:cubicBezTo>
                    <a:pt x="128" y="91"/>
                    <a:pt x="131" y="93"/>
                    <a:pt x="133" y="93"/>
                  </a:cubicBezTo>
                  <a:cubicBezTo>
                    <a:pt x="134" y="93"/>
                    <a:pt x="135" y="93"/>
                    <a:pt x="135" y="93"/>
                  </a:cubicBezTo>
                  <a:cubicBezTo>
                    <a:pt x="139" y="92"/>
                    <a:pt x="140" y="88"/>
                    <a:pt x="139" y="85"/>
                  </a:cubicBezTo>
                  <a:cubicBezTo>
                    <a:pt x="138" y="80"/>
                    <a:pt x="135" y="75"/>
                    <a:pt x="131" y="71"/>
                  </a:cubicBezTo>
                  <a:cubicBezTo>
                    <a:pt x="141" y="55"/>
                    <a:pt x="159" y="45"/>
                    <a:pt x="178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211" y="48"/>
                    <a:pt x="233" y="71"/>
                    <a:pt x="233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10800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>
                  <a:latin typeface="+mj-lt"/>
                </a:rPr>
                <a:t>Community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47911" y="267196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kumimoji="0" lang="pt-PT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Capacidades</a:t>
            </a:r>
            <a:br>
              <a:rPr kumimoji="0" lang="pt-PT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essenciais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3528" y="402676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kumimoji="0" lang="pt-PT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 de </a:t>
            </a:r>
          </a:p>
          <a:p>
            <a:r>
              <a:rPr kumimoji="0" lang="pt-PT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Serviço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528" y="5250904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kumimoji="0" lang="pt-PT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Tipo de </a:t>
            </a:r>
          </a:p>
          <a:p>
            <a:r>
              <a:rPr kumimoji="0" lang="pt-PT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instalação</a:t>
            </a:r>
          </a:p>
        </p:txBody>
      </p:sp>
    </p:spTree>
    <p:extLst>
      <p:ext uri="{BB962C8B-B14F-4D97-AF65-F5344CB8AC3E}">
        <p14:creationId xmlns:p14="http://schemas.microsoft.com/office/powerpoint/2010/main" val="30023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smtClean="0"/>
              <a:t>Modelos</a:t>
            </a:r>
            <a:r>
              <a:rPr lang="pt-PT" b="0" i="0" dirty="0" smtClean="0"/>
              <a:t> de serviço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8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403648" y="2314500"/>
            <a:ext cx="6313786" cy="15805"/>
          </a:xfrm>
          <a:prstGeom prst="line">
            <a:avLst/>
          </a:prstGeom>
          <a:ln>
            <a:solidFill>
              <a:srgbClr val="968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951399" y="1916832"/>
            <a:ext cx="1585516" cy="4033116"/>
            <a:chOff x="1951399" y="1916832"/>
            <a:chExt cx="1585516" cy="4033116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951399" y="1916832"/>
              <a:ext cx="1585516" cy="4033116"/>
            </a:xfrm>
            <a:custGeom>
              <a:avLst/>
              <a:gdLst>
                <a:gd name="T0" fmla="*/ 602 w 1290"/>
                <a:gd name="T1" fmla="*/ 2 h 3266"/>
                <a:gd name="T2" fmla="*/ 472 w 1290"/>
                <a:gd name="T3" fmla="*/ 26 h 3266"/>
                <a:gd name="T4" fmla="*/ 352 w 1290"/>
                <a:gd name="T5" fmla="*/ 72 h 3266"/>
                <a:gd name="T6" fmla="*/ 244 w 1290"/>
                <a:gd name="T7" fmla="*/ 142 h 3266"/>
                <a:gd name="T8" fmla="*/ 154 w 1290"/>
                <a:gd name="T9" fmla="*/ 232 h 3266"/>
                <a:gd name="T10" fmla="*/ 82 w 1290"/>
                <a:gd name="T11" fmla="*/ 338 h 3266"/>
                <a:gd name="T12" fmla="*/ 504 w 1290"/>
                <a:gd name="T13" fmla="*/ 328 h 3266"/>
                <a:gd name="T14" fmla="*/ 562 w 1290"/>
                <a:gd name="T15" fmla="*/ 308 h 3266"/>
                <a:gd name="T16" fmla="*/ 626 w 1290"/>
                <a:gd name="T17" fmla="*/ 298 h 3266"/>
                <a:gd name="T18" fmla="*/ 682 w 1290"/>
                <a:gd name="T19" fmla="*/ 300 h 3266"/>
                <a:gd name="T20" fmla="*/ 782 w 1290"/>
                <a:gd name="T21" fmla="*/ 324 h 3266"/>
                <a:gd name="T22" fmla="*/ 868 w 1290"/>
                <a:gd name="T23" fmla="*/ 376 h 3266"/>
                <a:gd name="T24" fmla="*/ 934 w 1290"/>
                <a:gd name="T25" fmla="*/ 450 h 3266"/>
                <a:gd name="T26" fmla="*/ 978 w 1290"/>
                <a:gd name="T27" fmla="*/ 540 h 3266"/>
                <a:gd name="T28" fmla="*/ 994 w 1290"/>
                <a:gd name="T29" fmla="*/ 644 h 3266"/>
                <a:gd name="T30" fmla="*/ 988 w 1290"/>
                <a:gd name="T31" fmla="*/ 706 h 3266"/>
                <a:gd name="T32" fmla="*/ 962 w 1290"/>
                <a:gd name="T33" fmla="*/ 798 h 3266"/>
                <a:gd name="T34" fmla="*/ 916 w 1290"/>
                <a:gd name="T35" fmla="*/ 886 h 3266"/>
                <a:gd name="T36" fmla="*/ 854 w 1290"/>
                <a:gd name="T37" fmla="*/ 970 h 3266"/>
                <a:gd name="T38" fmla="*/ 774 w 1290"/>
                <a:gd name="T39" fmla="*/ 1052 h 3266"/>
                <a:gd name="T40" fmla="*/ 574 w 1290"/>
                <a:gd name="T41" fmla="*/ 1208 h 3266"/>
                <a:gd name="T42" fmla="*/ 338 w 1290"/>
                <a:gd name="T43" fmla="*/ 1356 h 3266"/>
                <a:gd name="T44" fmla="*/ 78 w 1290"/>
                <a:gd name="T45" fmla="*/ 1500 h 3266"/>
                <a:gd name="T46" fmla="*/ 24 w 1290"/>
                <a:gd name="T47" fmla="*/ 1550 h 3266"/>
                <a:gd name="T48" fmla="*/ 0 w 1290"/>
                <a:gd name="T49" fmla="*/ 1618 h 3266"/>
                <a:gd name="T50" fmla="*/ 6 w 1290"/>
                <a:gd name="T51" fmla="*/ 3058 h 3266"/>
                <a:gd name="T52" fmla="*/ 10 w 1290"/>
                <a:gd name="T53" fmla="*/ 3100 h 3266"/>
                <a:gd name="T54" fmla="*/ 30 w 1290"/>
                <a:gd name="T55" fmla="*/ 3158 h 3266"/>
                <a:gd name="T56" fmla="*/ 66 w 1290"/>
                <a:gd name="T57" fmla="*/ 3206 h 3266"/>
                <a:gd name="T58" fmla="*/ 114 w 1290"/>
                <a:gd name="T59" fmla="*/ 3242 h 3266"/>
                <a:gd name="T60" fmla="*/ 172 w 1290"/>
                <a:gd name="T61" fmla="*/ 3262 h 3266"/>
                <a:gd name="T62" fmla="*/ 1082 w 1290"/>
                <a:gd name="T63" fmla="*/ 3266 h 3266"/>
                <a:gd name="T64" fmla="*/ 1124 w 1290"/>
                <a:gd name="T65" fmla="*/ 3262 h 3266"/>
                <a:gd name="T66" fmla="*/ 1180 w 1290"/>
                <a:gd name="T67" fmla="*/ 3242 h 3266"/>
                <a:gd name="T68" fmla="*/ 1228 w 1290"/>
                <a:gd name="T69" fmla="*/ 3206 h 3266"/>
                <a:gd name="T70" fmla="*/ 1264 w 1290"/>
                <a:gd name="T71" fmla="*/ 3158 h 3266"/>
                <a:gd name="T72" fmla="*/ 1286 w 1290"/>
                <a:gd name="T73" fmla="*/ 3100 h 3266"/>
                <a:gd name="T74" fmla="*/ 1290 w 1290"/>
                <a:gd name="T75" fmla="*/ 658 h 3266"/>
                <a:gd name="T76" fmla="*/ 1290 w 1290"/>
                <a:gd name="T77" fmla="*/ 644 h 3266"/>
                <a:gd name="T78" fmla="*/ 1284 w 1290"/>
                <a:gd name="T79" fmla="*/ 546 h 3266"/>
                <a:gd name="T80" fmla="*/ 1262 w 1290"/>
                <a:gd name="T81" fmla="*/ 452 h 3266"/>
                <a:gd name="T82" fmla="*/ 1226 w 1290"/>
                <a:gd name="T83" fmla="*/ 364 h 3266"/>
                <a:gd name="T84" fmla="*/ 1180 w 1290"/>
                <a:gd name="T85" fmla="*/ 284 h 3266"/>
                <a:gd name="T86" fmla="*/ 1124 w 1290"/>
                <a:gd name="T87" fmla="*/ 212 h 3266"/>
                <a:gd name="T88" fmla="*/ 1056 w 1290"/>
                <a:gd name="T89" fmla="*/ 148 h 3266"/>
                <a:gd name="T90" fmla="*/ 980 w 1290"/>
                <a:gd name="T91" fmla="*/ 94 h 3266"/>
                <a:gd name="T92" fmla="*/ 898 w 1290"/>
                <a:gd name="T93" fmla="*/ 52 h 3266"/>
                <a:gd name="T94" fmla="*/ 808 w 1290"/>
                <a:gd name="T95" fmla="*/ 20 h 3266"/>
                <a:gd name="T96" fmla="*/ 714 w 1290"/>
                <a:gd name="T97" fmla="*/ 4 h 3266"/>
                <a:gd name="T98" fmla="*/ 648 w 1290"/>
                <a:gd name="T99" fmla="*/ 0 h 3266"/>
                <a:gd name="connsiteX0" fmla="*/ 5023 w 10000"/>
                <a:gd name="connsiteY0" fmla="*/ 0 h 10000"/>
                <a:gd name="connsiteX1" fmla="*/ 5023 w 10000"/>
                <a:gd name="connsiteY1" fmla="*/ 0 h 10000"/>
                <a:gd name="connsiteX2" fmla="*/ 4667 w 10000"/>
                <a:gd name="connsiteY2" fmla="*/ 6 h 10000"/>
                <a:gd name="connsiteX3" fmla="*/ 4326 w 10000"/>
                <a:gd name="connsiteY3" fmla="*/ 18 h 10000"/>
                <a:gd name="connsiteX4" fmla="*/ 3984 w 10000"/>
                <a:gd name="connsiteY4" fmla="*/ 43 h 10000"/>
                <a:gd name="connsiteX5" fmla="*/ 3659 w 10000"/>
                <a:gd name="connsiteY5" fmla="*/ 80 h 10000"/>
                <a:gd name="connsiteX6" fmla="*/ 3333 w 10000"/>
                <a:gd name="connsiteY6" fmla="*/ 116 h 10000"/>
                <a:gd name="connsiteX7" fmla="*/ 3023 w 10000"/>
                <a:gd name="connsiteY7" fmla="*/ 165 h 10000"/>
                <a:gd name="connsiteX8" fmla="*/ 2729 w 10000"/>
                <a:gd name="connsiteY8" fmla="*/ 220 h 10000"/>
                <a:gd name="connsiteX9" fmla="*/ 2434 w 10000"/>
                <a:gd name="connsiteY9" fmla="*/ 288 h 10000"/>
                <a:gd name="connsiteX10" fmla="*/ 2155 w 10000"/>
                <a:gd name="connsiteY10" fmla="*/ 361 h 10000"/>
                <a:gd name="connsiteX11" fmla="*/ 1891 w 10000"/>
                <a:gd name="connsiteY11" fmla="*/ 435 h 10000"/>
                <a:gd name="connsiteX12" fmla="*/ 1643 w 10000"/>
                <a:gd name="connsiteY12" fmla="*/ 521 h 10000"/>
                <a:gd name="connsiteX13" fmla="*/ 1411 w 10000"/>
                <a:gd name="connsiteY13" fmla="*/ 612 h 10000"/>
                <a:gd name="connsiteX14" fmla="*/ 1194 w 10000"/>
                <a:gd name="connsiteY14" fmla="*/ 710 h 10000"/>
                <a:gd name="connsiteX15" fmla="*/ 992 w 10000"/>
                <a:gd name="connsiteY15" fmla="*/ 814 h 10000"/>
                <a:gd name="connsiteX16" fmla="*/ 806 w 10000"/>
                <a:gd name="connsiteY16" fmla="*/ 925 h 10000"/>
                <a:gd name="connsiteX17" fmla="*/ 636 w 10000"/>
                <a:gd name="connsiteY17" fmla="*/ 1035 h 10000"/>
                <a:gd name="connsiteX18" fmla="*/ 3752 w 10000"/>
                <a:gd name="connsiteY18" fmla="*/ 1035 h 10000"/>
                <a:gd name="connsiteX19" fmla="*/ 3752 w 10000"/>
                <a:gd name="connsiteY19" fmla="*/ 1035 h 10000"/>
                <a:gd name="connsiteX20" fmla="*/ 3907 w 10000"/>
                <a:gd name="connsiteY20" fmla="*/ 1004 h 10000"/>
                <a:gd name="connsiteX21" fmla="*/ 4047 w 10000"/>
                <a:gd name="connsiteY21" fmla="*/ 980 h 10000"/>
                <a:gd name="connsiteX22" fmla="*/ 4202 w 10000"/>
                <a:gd name="connsiteY22" fmla="*/ 961 h 10000"/>
                <a:gd name="connsiteX23" fmla="*/ 4357 w 10000"/>
                <a:gd name="connsiteY23" fmla="*/ 943 h 10000"/>
                <a:gd name="connsiteX24" fmla="*/ 4527 w 10000"/>
                <a:gd name="connsiteY24" fmla="*/ 931 h 10000"/>
                <a:gd name="connsiteX25" fmla="*/ 4682 w 10000"/>
                <a:gd name="connsiteY25" fmla="*/ 919 h 10000"/>
                <a:gd name="connsiteX26" fmla="*/ 4853 w 10000"/>
                <a:gd name="connsiteY26" fmla="*/ 912 h 10000"/>
                <a:gd name="connsiteX27" fmla="*/ 5023 w 10000"/>
                <a:gd name="connsiteY27" fmla="*/ 912 h 10000"/>
                <a:gd name="connsiteX28" fmla="*/ 5023 w 10000"/>
                <a:gd name="connsiteY28" fmla="*/ 912 h 10000"/>
                <a:gd name="connsiteX29" fmla="*/ 5287 w 10000"/>
                <a:gd name="connsiteY29" fmla="*/ 919 h 10000"/>
                <a:gd name="connsiteX30" fmla="*/ 5566 w 10000"/>
                <a:gd name="connsiteY30" fmla="*/ 931 h 10000"/>
                <a:gd name="connsiteX31" fmla="*/ 5814 w 10000"/>
                <a:gd name="connsiteY31" fmla="*/ 955 h 10000"/>
                <a:gd name="connsiteX32" fmla="*/ 6062 w 10000"/>
                <a:gd name="connsiteY32" fmla="*/ 992 h 10000"/>
                <a:gd name="connsiteX33" fmla="*/ 6295 w 10000"/>
                <a:gd name="connsiteY33" fmla="*/ 1041 h 10000"/>
                <a:gd name="connsiteX34" fmla="*/ 6512 w 10000"/>
                <a:gd name="connsiteY34" fmla="*/ 1090 h 10000"/>
                <a:gd name="connsiteX35" fmla="*/ 6729 w 10000"/>
                <a:gd name="connsiteY35" fmla="*/ 1151 h 10000"/>
                <a:gd name="connsiteX36" fmla="*/ 6915 w 10000"/>
                <a:gd name="connsiteY36" fmla="*/ 1219 h 10000"/>
                <a:gd name="connsiteX37" fmla="*/ 7085 w 10000"/>
                <a:gd name="connsiteY37" fmla="*/ 1298 h 10000"/>
                <a:gd name="connsiteX38" fmla="*/ 7240 w 10000"/>
                <a:gd name="connsiteY38" fmla="*/ 1378 h 10000"/>
                <a:gd name="connsiteX39" fmla="*/ 7380 w 10000"/>
                <a:gd name="connsiteY39" fmla="*/ 1464 h 10000"/>
                <a:gd name="connsiteX40" fmla="*/ 7488 w 10000"/>
                <a:gd name="connsiteY40" fmla="*/ 1555 h 10000"/>
                <a:gd name="connsiteX41" fmla="*/ 7581 w 10000"/>
                <a:gd name="connsiteY41" fmla="*/ 1653 h 10000"/>
                <a:gd name="connsiteX42" fmla="*/ 7643 w 10000"/>
                <a:gd name="connsiteY42" fmla="*/ 1758 h 10000"/>
                <a:gd name="connsiteX43" fmla="*/ 7690 w 10000"/>
                <a:gd name="connsiteY43" fmla="*/ 1862 h 10000"/>
                <a:gd name="connsiteX44" fmla="*/ 7705 w 10000"/>
                <a:gd name="connsiteY44" fmla="*/ 1972 h 10000"/>
                <a:gd name="connsiteX45" fmla="*/ 7705 w 10000"/>
                <a:gd name="connsiteY45" fmla="*/ 1972 h 10000"/>
                <a:gd name="connsiteX46" fmla="*/ 7690 w 10000"/>
                <a:gd name="connsiteY46" fmla="*/ 2070 h 10000"/>
                <a:gd name="connsiteX47" fmla="*/ 7659 w 10000"/>
                <a:gd name="connsiteY47" fmla="*/ 2162 h 10000"/>
                <a:gd name="connsiteX48" fmla="*/ 7612 w 10000"/>
                <a:gd name="connsiteY48" fmla="*/ 2260 h 10000"/>
                <a:gd name="connsiteX49" fmla="*/ 7550 w 10000"/>
                <a:gd name="connsiteY49" fmla="*/ 2352 h 10000"/>
                <a:gd name="connsiteX50" fmla="*/ 7457 w 10000"/>
                <a:gd name="connsiteY50" fmla="*/ 2443 h 10000"/>
                <a:gd name="connsiteX51" fmla="*/ 7364 w 10000"/>
                <a:gd name="connsiteY51" fmla="*/ 2535 h 10000"/>
                <a:gd name="connsiteX52" fmla="*/ 7240 w 10000"/>
                <a:gd name="connsiteY52" fmla="*/ 2621 h 10000"/>
                <a:gd name="connsiteX53" fmla="*/ 7101 w 10000"/>
                <a:gd name="connsiteY53" fmla="*/ 2713 h 10000"/>
                <a:gd name="connsiteX54" fmla="*/ 6961 w 10000"/>
                <a:gd name="connsiteY54" fmla="*/ 2799 h 10000"/>
                <a:gd name="connsiteX55" fmla="*/ 6791 w 10000"/>
                <a:gd name="connsiteY55" fmla="*/ 2884 h 10000"/>
                <a:gd name="connsiteX56" fmla="*/ 6620 w 10000"/>
                <a:gd name="connsiteY56" fmla="*/ 2970 h 10000"/>
                <a:gd name="connsiteX57" fmla="*/ 6419 w 10000"/>
                <a:gd name="connsiteY57" fmla="*/ 3056 h 10000"/>
                <a:gd name="connsiteX58" fmla="*/ 6217 w 10000"/>
                <a:gd name="connsiteY58" fmla="*/ 3135 h 10000"/>
                <a:gd name="connsiteX59" fmla="*/ 6000 w 10000"/>
                <a:gd name="connsiteY59" fmla="*/ 3221 h 10000"/>
                <a:gd name="connsiteX60" fmla="*/ 5519 w 10000"/>
                <a:gd name="connsiteY60" fmla="*/ 3380 h 10000"/>
                <a:gd name="connsiteX61" fmla="*/ 5008 w 10000"/>
                <a:gd name="connsiteY61" fmla="*/ 3539 h 10000"/>
                <a:gd name="connsiteX62" fmla="*/ 4450 w 10000"/>
                <a:gd name="connsiteY62" fmla="*/ 3699 h 10000"/>
                <a:gd name="connsiteX63" fmla="*/ 3876 w 10000"/>
                <a:gd name="connsiteY63" fmla="*/ 3852 h 10000"/>
                <a:gd name="connsiteX64" fmla="*/ 3256 w 10000"/>
                <a:gd name="connsiteY64" fmla="*/ 3999 h 10000"/>
                <a:gd name="connsiteX65" fmla="*/ 2620 w 10000"/>
                <a:gd name="connsiteY65" fmla="*/ 4152 h 10000"/>
                <a:gd name="connsiteX66" fmla="*/ 1953 w 10000"/>
                <a:gd name="connsiteY66" fmla="*/ 4299 h 10000"/>
                <a:gd name="connsiteX67" fmla="*/ 605 w 10000"/>
                <a:gd name="connsiteY67" fmla="*/ 4593 h 10000"/>
                <a:gd name="connsiteX68" fmla="*/ 605 w 10000"/>
                <a:gd name="connsiteY68" fmla="*/ 4593 h 10000"/>
                <a:gd name="connsiteX69" fmla="*/ 434 w 10000"/>
                <a:gd name="connsiteY69" fmla="*/ 4636 h 10000"/>
                <a:gd name="connsiteX70" fmla="*/ 295 w 10000"/>
                <a:gd name="connsiteY70" fmla="*/ 4685 h 10000"/>
                <a:gd name="connsiteX71" fmla="*/ 186 w 10000"/>
                <a:gd name="connsiteY71" fmla="*/ 4746 h 10000"/>
                <a:gd name="connsiteX72" fmla="*/ 93 w 10000"/>
                <a:gd name="connsiteY72" fmla="*/ 4813 h 10000"/>
                <a:gd name="connsiteX73" fmla="*/ 31 w 10000"/>
                <a:gd name="connsiteY73" fmla="*/ 4881 h 10000"/>
                <a:gd name="connsiteX74" fmla="*/ 0 w 10000"/>
                <a:gd name="connsiteY74" fmla="*/ 4954 h 10000"/>
                <a:gd name="connsiteX75" fmla="*/ 47 w 10000"/>
                <a:gd name="connsiteY75" fmla="*/ 5101 h 10000"/>
                <a:gd name="connsiteX76" fmla="*/ 47 w 10000"/>
                <a:gd name="connsiteY76" fmla="*/ 9363 h 10000"/>
                <a:gd name="connsiteX77" fmla="*/ 47 w 10000"/>
                <a:gd name="connsiteY77" fmla="*/ 9363 h 10000"/>
                <a:gd name="connsiteX78" fmla="*/ 47 w 10000"/>
                <a:gd name="connsiteY78" fmla="*/ 9430 h 10000"/>
                <a:gd name="connsiteX79" fmla="*/ 78 w 10000"/>
                <a:gd name="connsiteY79" fmla="*/ 9492 h 10000"/>
                <a:gd name="connsiteX80" fmla="*/ 109 w 10000"/>
                <a:gd name="connsiteY80" fmla="*/ 9553 h 10000"/>
                <a:gd name="connsiteX81" fmla="*/ 171 w 10000"/>
                <a:gd name="connsiteY81" fmla="*/ 9614 h 10000"/>
                <a:gd name="connsiteX82" fmla="*/ 233 w 10000"/>
                <a:gd name="connsiteY82" fmla="*/ 9669 h 10000"/>
                <a:gd name="connsiteX83" fmla="*/ 310 w 10000"/>
                <a:gd name="connsiteY83" fmla="*/ 9718 h 10000"/>
                <a:gd name="connsiteX84" fmla="*/ 403 w 10000"/>
                <a:gd name="connsiteY84" fmla="*/ 9767 h 10000"/>
                <a:gd name="connsiteX85" fmla="*/ 512 w 10000"/>
                <a:gd name="connsiteY85" fmla="*/ 9816 h 10000"/>
                <a:gd name="connsiteX86" fmla="*/ 620 w 10000"/>
                <a:gd name="connsiteY86" fmla="*/ 9853 h 10000"/>
                <a:gd name="connsiteX87" fmla="*/ 744 w 10000"/>
                <a:gd name="connsiteY87" fmla="*/ 9890 h 10000"/>
                <a:gd name="connsiteX88" fmla="*/ 884 w 10000"/>
                <a:gd name="connsiteY88" fmla="*/ 9927 h 10000"/>
                <a:gd name="connsiteX89" fmla="*/ 1023 w 10000"/>
                <a:gd name="connsiteY89" fmla="*/ 9951 h 10000"/>
                <a:gd name="connsiteX90" fmla="*/ 1178 w 10000"/>
                <a:gd name="connsiteY90" fmla="*/ 9976 h 10000"/>
                <a:gd name="connsiteX91" fmla="*/ 1333 w 10000"/>
                <a:gd name="connsiteY91" fmla="*/ 9988 h 10000"/>
                <a:gd name="connsiteX92" fmla="*/ 1488 w 10000"/>
                <a:gd name="connsiteY92" fmla="*/ 10000 h 10000"/>
                <a:gd name="connsiteX93" fmla="*/ 1659 w 10000"/>
                <a:gd name="connsiteY93" fmla="*/ 10000 h 10000"/>
                <a:gd name="connsiteX94" fmla="*/ 8388 w 10000"/>
                <a:gd name="connsiteY94" fmla="*/ 10000 h 10000"/>
                <a:gd name="connsiteX95" fmla="*/ 8388 w 10000"/>
                <a:gd name="connsiteY95" fmla="*/ 10000 h 10000"/>
                <a:gd name="connsiteX96" fmla="*/ 8543 w 10000"/>
                <a:gd name="connsiteY96" fmla="*/ 10000 h 10000"/>
                <a:gd name="connsiteX97" fmla="*/ 8713 w 10000"/>
                <a:gd name="connsiteY97" fmla="*/ 9988 h 10000"/>
                <a:gd name="connsiteX98" fmla="*/ 8868 w 10000"/>
                <a:gd name="connsiteY98" fmla="*/ 9976 h 10000"/>
                <a:gd name="connsiteX99" fmla="*/ 9008 w 10000"/>
                <a:gd name="connsiteY99" fmla="*/ 9951 h 10000"/>
                <a:gd name="connsiteX100" fmla="*/ 9147 w 10000"/>
                <a:gd name="connsiteY100" fmla="*/ 9927 h 10000"/>
                <a:gd name="connsiteX101" fmla="*/ 9287 w 10000"/>
                <a:gd name="connsiteY101" fmla="*/ 9890 h 10000"/>
                <a:gd name="connsiteX102" fmla="*/ 9411 w 10000"/>
                <a:gd name="connsiteY102" fmla="*/ 9853 h 10000"/>
                <a:gd name="connsiteX103" fmla="*/ 9519 w 10000"/>
                <a:gd name="connsiteY103" fmla="*/ 9816 h 10000"/>
                <a:gd name="connsiteX104" fmla="*/ 9628 w 10000"/>
                <a:gd name="connsiteY104" fmla="*/ 9767 h 10000"/>
                <a:gd name="connsiteX105" fmla="*/ 9721 w 10000"/>
                <a:gd name="connsiteY105" fmla="*/ 9718 h 10000"/>
                <a:gd name="connsiteX106" fmla="*/ 9798 w 10000"/>
                <a:gd name="connsiteY106" fmla="*/ 9669 h 10000"/>
                <a:gd name="connsiteX107" fmla="*/ 9876 w 10000"/>
                <a:gd name="connsiteY107" fmla="*/ 9614 h 10000"/>
                <a:gd name="connsiteX108" fmla="*/ 9922 w 10000"/>
                <a:gd name="connsiteY108" fmla="*/ 9553 h 10000"/>
                <a:gd name="connsiteX109" fmla="*/ 9969 w 10000"/>
                <a:gd name="connsiteY109" fmla="*/ 9492 h 10000"/>
                <a:gd name="connsiteX110" fmla="*/ 9984 w 10000"/>
                <a:gd name="connsiteY110" fmla="*/ 9430 h 10000"/>
                <a:gd name="connsiteX111" fmla="*/ 10000 w 10000"/>
                <a:gd name="connsiteY111" fmla="*/ 9363 h 10000"/>
                <a:gd name="connsiteX112" fmla="*/ 10000 w 10000"/>
                <a:gd name="connsiteY112" fmla="*/ 2015 h 10000"/>
                <a:gd name="connsiteX113" fmla="*/ 10000 w 10000"/>
                <a:gd name="connsiteY113" fmla="*/ 2015 h 10000"/>
                <a:gd name="connsiteX114" fmla="*/ 10000 w 10000"/>
                <a:gd name="connsiteY114" fmla="*/ 1972 h 10000"/>
                <a:gd name="connsiteX115" fmla="*/ 10000 w 10000"/>
                <a:gd name="connsiteY115" fmla="*/ 1972 h 10000"/>
                <a:gd name="connsiteX116" fmla="*/ 10000 w 10000"/>
                <a:gd name="connsiteY116" fmla="*/ 1868 h 10000"/>
                <a:gd name="connsiteX117" fmla="*/ 9984 w 10000"/>
                <a:gd name="connsiteY117" fmla="*/ 1770 h 10000"/>
                <a:gd name="connsiteX118" fmla="*/ 9953 w 10000"/>
                <a:gd name="connsiteY118" fmla="*/ 1672 h 10000"/>
                <a:gd name="connsiteX119" fmla="*/ 9907 w 10000"/>
                <a:gd name="connsiteY119" fmla="*/ 1574 h 10000"/>
                <a:gd name="connsiteX120" fmla="*/ 9845 w 10000"/>
                <a:gd name="connsiteY120" fmla="*/ 1476 h 10000"/>
                <a:gd name="connsiteX121" fmla="*/ 9783 w 10000"/>
                <a:gd name="connsiteY121" fmla="*/ 1384 h 10000"/>
                <a:gd name="connsiteX122" fmla="*/ 9705 w 10000"/>
                <a:gd name="connsiteY122" fmla="*/ 1292 h 10000"/>
                <a:gd name="connsiteX123" fmla="*/ 9612 w 10000"/>
                <a:gd name="connsiteY123" fmla="*/ 1206 h 10000"/>
                <a:gd name="connsiteX124" fmla="*/ 9504 w 10000"/>
                <a:gd name="connsiteY124" fmla="*/ 1115 h 10000"/>
                <a:gd name="connsiteX125" fmla="*/ 9395 w 10000"/>
                <a:gd name="connsiteY125" fmla="*/ 1035 h 10000"/>
                <a:gd name="connsiteX126" fmla="*/ 9287 w 10000"/>
                <a:gd name="connsiteY126" fmla="*/ 949 h 10000"/>
                <a:gd name="connsiteX127" fmla="*/ 9147 w 10000"/>
                <a:gd name="connsiteY127" fmla="*/ 870 h 10000"/>
                <a:gd name="connsiteX128" fmla="*/ 9008 w 10000"/>
                <a:gd name="connsiteY128" fmla="*/ 796 h 10000"/>
                <a:gd name="connsiteX129" fmla="*/ 8868 w 10000"/>
                <a:gd name="connsiteY129" fmla="*/ 716 h 10000"/>
                <a:gd name="connsiteX130" fmla="*/ 8713 w 10000"/>
                <a:gd name="connsiteY130" fmla="*/ 649 h 10000"/>
                <a:gd name="connsiteX131" fmla="*/ 8543 w 10000"/>
                <a:gd name="connsiteY131" fmla="*/ 582 h 10000"/>
                <a:gd name="connsiteX132" fmla="*/ 8372 w 10000"/>
                <a:gd name="connsiteY132" fmla="*/ 514 h 10000"/>
                <a:gd name="connsiteX133" fmla="*/ 8186 w 10000"/>
                <a:gd name="connsiteY133" fmla="*/ 453 h 10000"/>
                <a:gd name="connsiteX134" fmla="*/ 8000 w 10000"/>
                <a:gd name="connsiteY134" fmla="*/ 392 h 10000"/>
                <a:gd name="connsiteX135" fmla="*/ 7798 w 10000"/>
                <a:gd name="connsiteY135" fmla="*/ 337 h 10000"/>
                <a:gd name="connsiteX136" fmla="*/ 7597 w 10000"/>
                <a:gd name="connsiteY136" fmla="*/ 288 h 10000"/>
                <a:gd name="connsiteX137" fmla="*/ 7395 w 10000"/>
                <a:gd name="connsiteY137" fmla="*/ 239 h 10000"/>
                <a:gd name="connsiteX138" fmla="*/ 7178 w 10000"/>
                <a:gd name="connsiteY138" fmla="*/ 196 h 10000"/>
                <a:gd name="connsiteX139" fmla="*/ 6961 w 10000"/>
                <a:gd name="connsiteY139" fmla="*/ 159 h 10000"/>
                <a:gd name="connsiteX140" fmla="*/ 6729 w 10000"/>
                <a:gd name="connsiteY140" fmla="*/ 122 h 10000"/>
                <a:gd name="connsiteX141" fmla="*/ 6496 w 10000"/>
                <a:gd name="connsiteY141" fmla="*/ 92 h 10000"/>
                <a:gd name="connsiteX142" fmla="*/ 6264 w 10000"/>
                <a:gd name="connsiteY142" fmla="*/ 61 h 10000"/>
                <a:gd name="connsiteX143" fmla="*/ 6016 w 10000"/>
                <a:gd name="connsiteY143" fmla="*/ 43 h 10000"/>
                <a:gd name="connsiteX144" fmla="*/ 5783 w 10000"/>
                <a:gd name="connsiteY144" fmla="*/ 24 h 10000"/>
                <a:gd name="connsiteX145" fmla="*/ 5535 w 10000"/>
                <a:gd name="connsiteY145" fmla="*/ 12 h 10000"/>
                <a:gd name="connsiteX146" fmla="*/ 5271 w 10000"/>
                <a:gd name="connsiteY146" fmla="*/ 6 h 10000"/>
                <a:gd name="connsiteX147" fmla="*/ 5023 w 10000"/>
                <a:gd name="connsiteY147" fmla="*/ 0 h 10000"/>
                <a:gd name="connsiteX148" fmla="*/ 5023 w 10000"/>
                <a:gd name="connsiteY148" fmla="*/ 0 h 10000"/>
                <a:gd name="connsiteX0" fmla="*/ 4994 w 9971"/>
                <a:gd name="connsiteY0" fmla="*/ 0 h 10000"/>
                <a:gd name="connsiteX1" fmla="*/ 4994 w 9971"/>
                <a:gd name="connsiteY1" fmla="*/ 0 h 10000"/>
                <a:gd name="connsiteX2" fmla="*/ 4638 w 9971"/>
                <a:gd name="connsiteY2" fmla="*/ 6 h 10000"/>
                <a:gd name="connsiteX3" fmla="*/ 4297 w 9971"/>
                <a:gd name="connsiteY3" fmla="*/ 18 h 10000"/>
                <a:gd name="connsiteX4" fmla="*/ 3955 w 9971"/>
                <a:gd name="connsiteY4" fmla="*/ 43 h 10000"/>
                <a:gd name="connsiteX5" fmla="*/ 3630 w 9971"/>
                <a:gd name="connsiteY5" fmla="*/ 80 h 10000"/>
                <a:gd name="connsiteX6" fmla="*/ 3304 w 9971"/>
                <a:gd name="connsiteY6" fmla="*/ 116 h 10000"/>
                <a:gd name="connsiteX7" fmla="*/ 2994 w 9971"/>
                <a:gd name="connsiteY7" fmla="*/ 165 h 10000"/>
                <a:gd name="connsiteX8" fmla="*/ 2700 w 9971"/>
                <a:gd name="connsiteY8" fmla="*/ 220 h 10000"/>
                <a:gd name="connsiteX9" fmla="*/ 2405 w 9971"/>
                <a:gd name="connsiteY9" fmla="*/ 288 h 10000"/>
                <a:gd name="connsiteX10" fmla="*/ 2126 w 9971"/>
                <a:gd name="connsiteY10" fmla="*/ 361 h 10000"/>
                <a:gd name="connsiteX11" fmla="*/ 1862 w 9971"/>
                <a:gd name="connsiteY11" fmla="*/ 435 h 10000"/>
                <a:gd name="connsiteX12" fmla="*/ 1614 w 9971"/>
                <a:gd name="connsiteY12" fmla="*/ 521 h 10000"/>
                <a:gd name="connsiteX13" fmla="*/ 1382 w 9971"/>
                <a:gd name="connsiteY13" fmla="*/ 612 h 10000"/>
                <a:gd name="connsiteX14" fmla="*/ 1165 w 9971"/>
                <a:gd name="connsiteY14" fmla="*/ 710 h 10000"/>
                <a:gd name="connsiteX15" fmla="*/ 963 w 9971"/>
                <a:gd name="connsiteY15" fmla="*/ 814 h 10000"/>
                <a:gd name="connsiteX16" fmla="*/ 777 w 9971"/>
                <a:gd name="connsiteY16" fmla="*/ 925 h 10000"/>
                <a:gd name="connsiteX17" fmla="*/ 607 w 9971"/>
                <a:gd name="connsiteY17" fmla="*/ 1035 h 10000"/>
                <a:gd name="connsiteX18" fmla="*/ 3723 w 9971"/>
                <a:gd name="connsiteY18" fmla="*/ 1035 h 10000"/>
                <a:gd name="connsiteX19" fmla="*/ 3723 w 9971"/>
                <a:gd name="connsiteY19" fmla="*/ 1035 h 10000"/>
                <a:gd name="connsiteX20" fmla="*/ 3878 w 9971"/>
                <a:gd name="connsiteY20" fmla="*/ 1004 h 10000"/>
                <a:gd name="connsiteX21" fmla="*/ 4018 w 9971"/>
                <a:gd name="connsiteY21" fmla="*/ 980 h 10000"/>
                <a:gd name="connsiteX22" fmla="*/ 4173 w 9971"/>
                <a:gd name="connsiteY22" fmla="*/ 961 h 10000"/>
                <a:gd name="connsiteX23" fmla="*/ 4328 w 9971"/>
                <a:gd name="connsiteY23" fmla="*/ 943 h 10000"/>
                <a:gd name="connsiteX24" fmla="*/ 4498 w 9971"/>
                <a:gd name="connsiteY24" fmla="*/ 931 h 10000"/>
                <a:gd name="connsiteX25" fmla="*/ 4653 w 9971"/>
                <a:gd name="connsiteY25" fmla="*/ 919 h 10000"/>
                <a:gd name="connsiteX26" fmla="*/ 4824 w 9971"/>
                <a:gd name="connsiteY26" fmla="*/ 912 h 10000"/>
                <a:gd name="connsiteX27" fmla="*/ 4994 w 9971"/>
                <a:gd name="connsiteY27" fmla="*/ 912 h 10000"/>
                <a:gd name="connsiteX28" fmla="*/ 4994 w 9971"/>
                <a:gd name="connsiteY28" fmla="*/ 912 h 10000"/>
                <a:gd name="connsiteX29" fmla="*/ 5258 w 9971"/>
                <a:gd name="connsiteY29" fmla="*/ 919 h 10000"/>
                <a:gd name="connsiteX30" fmla="*/ 5537 w 9971"/>
                <a:gd name="connsiteY30" fmla="*/ 931 h 10000"/>
                <a:gd name="connsiteX31" fmla="*/ 5785 w 9971"/>
                <a:gd name="connsiteY31" fmla="*/ 955 h 10000"/>
                <a:gd name="connsiteX32" fmla="*/ 6033 w 9971"/>
                <a:gd name="connsiteY32" fmla="*/ 992 h 10000"/>
                <a:gd name="connsiteX33" fmla="*/ 6266 w 9971"/>
                <a:gd name="connsiteY33" fmla="*/ 1041 h 10000"/>
                <a:gd name="connsiteX34" fmla="*/ 6483 w 9971"/>
                <a:gd name="connsiteY34" fmla="*/ 1090 h 10000"/>
                <a:gd name="connsiteX35" fmla="*/ 6700 w 9971"/>
                <a:gd name="connsiteY35" fmla="*/ 1151 h 10000"/>
                <a:gd name="connsiteX36" fmla="*/ 6886 w 9971"/>
                <a:gd name="connsiteY36" fmla="*/ 1219 h 10000"/>
                <a:gd name="connsiteX37" fmla="*/ 7056 w 9971"/>
                <a:gd name="connsiteY37" fmla="*/ 1298 h 10000"/>
                <a:gd name="connsiteX38" fmla="*/ 7211 w 9971"/>
                <a:gd name="connsiteY38" fmla="*/ 1378 h 10000"/>
                <a:gd name="connsiteX39" fmla="*/ 7351 w 9971"/>
                <a:gd name="connsiteY39" fmla="*/ 1464 h 10000"/>
                <a:gd name="connsiteX40" fmla="*/ 7459 w 9971"/>
                <a:gd name="connsiteY40" fmla="*/ 1555 h 10000"/>
                <a:gd name="connsiteX41" fmla="*/ 7552 w 9971"/>
                <a:gd name="connsiteY41" fmla="*/ 1653 h 10000"/>
                <a:gd name="connsiteX42" fmla="*/ 7614 w 9971"/>
                <a:gd name="connsiteY42" fmla="*/ 1758 h 10000"/>
                <a:gd name="connsiteX43" fmla="*/ 7661 w 9971"/>
                <a:gd name="connsiteY43" fmla="*/ 1862 h 10000"/>
                <a:gd name="connsiteX44" fmla="*/ 7676 w 9971"/>
                <a:gd name="connsiteY44" fmla="*/ 1972 h 10000"/>
                <a:gd name="connsiteX45" fmla="*/ 7676 w 9971"/>
                <a:gd name="connsiteY45" fmla="*/ 1972 h 10000"/>
                <a:gd name="connsiteX46" fmla="*/ 7661 w 9971"/>
                <a:gd name="connsiteY46" fmla="*/ 2070 h 10000"/>
                <a:gd name="connsiteX47" fmla="*/ 7630 w 9971"/>
                <a:gd name="connsiteY47" fmla="*/ 2162 h 10000"/>
                <a:gd name="connsiteX48" fmla="*/ 7583 w 9971"/>
                <a:gd name="connsiteY48" fmla="*/ 2260 h 10000"/>
                <a:gd name="connsiteX49" fmla="*/ 7521 w 9971"/>
                <a:gd name="connsiteY49" fmla="*/ 2352 h 10000"/>
                <a:gd name="connsiteX50" fmla="*/ 7428 w 9971"/>
                <a:gd name="connsiteY50" fmla="*/ 2443 h 10000"/>
                <a:gd name="connsiteX51" fmla="*/ 7335 w 9971"/>
                <a:gd name="connsiteY51" fmla="*/ 2535 h 10000"/>
                <a:gd name="connsiteX52" fmla="*/ 7211 w 9971"/>
                <a:gd name="connsiteY52" fmla="*/ 2621 h 10000"/>
                <a:gd name="connsiteX53" fmla="*/ 7072 w 9971"/>
                <a:gd name="connsiteY53" fmla="*/ 2713 h 10000"/>
                <a:gd name="connsiteX54" fmla="*/ 6932 w 9971"/>
                <a:gd name="connsiteY54" fmla="*/ 2799 h 10000"/>
                <a:gd name="connsiteX55" fmla="*/ 6762 w 9971"/>
                <a:gd name="connsiteY55" fmla="*/ 2884 h 10000"/>
                <a:gd name="connsiteX56" fmla="*/ 6591 w 9971"/>
                <a:gd name="connsiteY56" fmla="*/ 2970 h 10000"/>
                <a:gd name="connsiteX57" fmla="*/ 6390 w 9971"/>
                <a:gd name="connsiteY57" fmla="*/ 3056 h 10000"/>
                <a:gd name="connsiteX58" fmla="*/ 6188 w 9971"/>
                <a:gd name="connsiteY58" fmla="*/ 3135 h 10000"/>
                <a:gd name="connsiteX59" fmla="*/ 5971 w 9971"/>
                <a:gd name="connsiteY59" fmla="*/ 3221 h 10000"/>
                <a:gd name="connsiteX60" fmla="*/ 5490 w 9971"/>
                <a:gd name="connsiteY60" fmla="*/ 3380 h 10000"/>
                <a:gd name="connsiteX61" fmla="*/ 4979 w 9971"/>
                <a:gd name="connsiteY61" fmla="*/ 3539 h 10000"/>
                <a:gd name="connsiteX62" fmla="*/ 4421 w 9971"/>
                <a:gd name="connsiteY62" fmla="*/ 3699 h 10000"/>
                <a:gd name="connsiteX63" fmla="*/ 3847 w 9971"/>
                <a:gd name="connsiteY63" fmla="*/ 3852 h 10000"/>
                <a:gd name="connsiteX64" fmla="*/ 3227 w 9971"/>
                <a:gd name="connsiteY64" fmla="*/ 3999 h 10000"/>
                <a:gd name="connsiteX65" fmla="*/ 2591 w 9971"/>
                <a:gd name="connsiteY65" fmla="*/ 4152 h 10000"/>
                <a:gd name="connsiteX66" fmla="*/ 1924 w 9971"/>
                <a:gd name="connsiteY66" fmla="*/ 4299 h 10000"/>
                <a:gd name="connsiteX67" fmla="*/ 576 w 9971"/>
                <a:gd name="connsiteY67" fmla="*/ 4593 h 10000"/>
                <a:gd name="connsiteX68" fmla="*/ 576 w 9971"/>
                <a:gd name="connsiteY68" fmla="*/ 4593 h 10000"/>
                <a:gd name="connsiteX69" fmla="*/ 405 w 9971"/>
                <a:gd name="connsiteY69" fmla="*/ 4636 h 10000"/>
                <a:gd name="connsiteX70" fmla="*/ 266 w 9971"/>
                <a:gd name="connsiteY70" fmla="*/ 4685 h 10000"/>
                <a:gd name="connsiteX71" fmla="*/ 157 w 9971"/>
                <a:gd name="connsiteY71" fmla="*/ 4746 h 10000"/>
                <a:gd name="connsiteX72" fmla="*/ 64 w 9971"/>
                <a:gd name="connsiteY72" fmla="*/ 4813 h 10000"/>
                <a:gd name="connsiteX73" fmla="*/ 2 w 9971"/>
                <a:gd name="connsiteY73" fmla="*/ 4881 h 10000"/>
                <a:gd name="connsiteX74" fmla="*/ 18 w 9971"/>
                <a:gd name="connsiteY74" fmla="*/ 5101 h 10000"/>
                <a:gd name="connsiteX75" fmla="*/ 18 w 9971"/>
                <a:gd name="connsiteY75" fmla="*/ 9363 h 10000"/>
                <a:gd name="connsiteX76" fmla="*/ 18 w 9971"/>
                <a:gd name="connsiteY76" fmla="*/ 9363 h 10000"/>
                <a:gd name="connsiteX77" fmla="*/ 18 w 9971"/>
                <a:gd name="connsiteY77" fmla="*/ 9430 h 10000"/>
                <a:gd name="connsiteX78" fmla="*/ 49 w 9971"/>
                <a:gd name="connsiteY78" fmla="*/ 9492 h 10000"/>
                <a:gd name="connsiteX79" fmla="*/ 80 w 9971"/>
                <a:gd name="connsiteY79" fmla="*/ 9553 h 10000"/>
                <a:gd name="connsiteX80" fmla="*/ 142 w 9971"/>
                <a:gd name="connsiteY80" fmla="*/ 9614 h 10000"/>
                <a:gd name="connsiteX81" fmla="*/ 204 w 9971"/>
                <a:gd name="connsiteY81" fmla="*/ 9669 h 10000"/>
                <a:gd name="connsiteX82" fmla="*/ 281 w 9971"/>
                <a:gd name="connsiteY82" fmla="*/ 9718 h 10000"/>
                <a:gd name="connsiteX83" fmla="*/ 374 w 9971"/>
                <a:gd name="connsiteY83" fmla="*/ 9767 h 10000"/>
                <a:gd name="connsiteX84" fmla="*/ 483 w 9971"/>
                <a:gd name="connsiteY84" fmla="*/ 9816 h 10000"/>
                <a:gd name="connsiteX85" fmla="*/ 591 w 9971"/>
                <a:gd name="connsiteY85" fmla="*/ 9853 h 10000"/>
                <a:gd name="connsiteX86" fmla="*/ 715 w 9971"/>
                <a:gd name="connsiteY86" fmla="*/ 9890 h 10000"/>
                <a:gd name="connsiteX87" fmla="*/ 855 w 9971"/>
                <a:gd name="connsiteY87" fmla="*/ 9927 h 10000"/>
                <a:gd name="connsiteX88" fmla="*/ 994 w 9971"/>
                <a:gd name="connsiteY88" fmla="*/ 9951 h 10000"/>
                <a:gd name="connsiteX89" fmla="*/ 1149 w 9971"/>
                <a:gd name="connsiteY89" fmla="*/ 9976 h 10000"/>
                <a:gd name="connsiteX90" fmla="*/ 1304 w 9971"/>
                <a:gd name="connsiteY90" fmla="*/ 9988 h 10000"/>
                <a:gd name="connsiteX91" fmla="*/ 1459 w 9971"/>
                <a:gd name="connsiteY91" fmla="*/ 10000 h 10000"/>
                <a:gd name="connsiteX92" fmla="*/ 1630 w 9971"/>
                <a:gd name="connsiteY92" fmla="*/ 10000 h 10000"/>
                <a:gd name="connsiteX93" fmla="*/ 8359 w 9971"/>
                <a:gd name="connsiteY93" fmla="*/ 10000 h 10000"/>
                <a:gd name="connsiteX94" fmla="*/ 8359 w 9971"/>
                <a:gd name="connsiteY94" fmla="*/ 10000 h 10000"/>
                <a:gd name="connsiteX95" fmla="*/ 8514 w 9971"/>
                <a:gd name="connsiteY95" fmla="*/ 10000 h 10000"/>
                <a:gd name="connsiteX96" fmla="*/ 8684 w 9971"/>
                <a:gd name="connsiteY96" fmla="*/ 9988 h 10000"/>
                <a:gd name="connsiteX97" fmla="*/ 8839 w 9971"/>
                <a:gd name="connsiteY97" fmla="*/ 9976 h 10000"/>
                <a:gd name="connsiteX98" fmla="*/ 8979 w 9971"/>
                <a:gd name="connsiteY98" fmla="*/ 9951 h 10000"/>
                <a:gd name="connsiteX99" fmla="*/ 9118 w 9971"/>
                <a:gd name="connsiteY99" fmla="*/ 9927 h 10000"/>
                <a:gd name="connsiteX100" fmla="*/ 9258 w 9971"/>
                <a:gd name="connsiteY100" fmla="*/ 9890 h 10000"/>
                <a:gd name="connsiteX101" fmla="*/ 9382 w 9971"/>
                <a:gd name="connsiteY101" fmla="*/ 9853 h 10000"/>
                <a:gd name="connsiteX102" fmla="*/ 9490 w 9971"/>
                <a:gd name="connsiteY102" fmla="*/ 9816 h 10000"/>
                <a:gd name="connsiteX103" fmla="*/ 9599 w 9971"/>
                <a:gd name="connsiteY103" fmla="*/ 9767 h 10000"/>
                <a:gd name="connsiteX104" fmla="*/ 9692 w 9971"/>
                <a:gd name="connsiteY104" fmla="*/ 9718 h 10000"/>
                <a:gd name="connsiteX105" fmla="*/ 9769 w 9971"/>
                <a:gd name="connsiteY105" fmla="*/ 9669 h 10000"/>
                <a:gd name="connsiteX106" fmla="*/ 9847 w 9971"/>
                <a:gd name="connsiteY106" fmla="*/ 9614 h 10000"/>
                <a:gd name="connsiteX107" fmla="*/ 9893 w 9971"/>
                <a:gd name="connsiteY107" fmla="*/ 9553 h 10000"/>
                <a:gd name="connsiteX108" fmla="*/ 9940 w 9971"/>
                <a:gd name="connsiteY108" fmla="*/ 9492 h 10000"/>
                <a:gd name="connsiteX109" fmla="*/ 9955 w 9971"/>
                <a:gd name="connsiteY109" fmla="*/ 9430 h 10000"/>
                <a:gd name="connsiteX110" fmla="*/ 9971 w 9971"/>
                <a:gd name="connsiteY110" fmla="*/ 9363 h 10000"/>
                <a:gd name="connsiteX111" fmla="*/ 9971 w 9971"/>
                <a:gd name="connsiteY111" fmla="*/ 2015 h 10000"/>
                <a:gd name="connsiteX112" fmla="*/ 9971 w 9971"/>
                <a:gd name="connsiteY112" fmla="*/ 2015 h 10000"/>
                <a:gd name="connsiteX113" fmla="*/ 9971 w 9971"/>
                <a:gd name="connsiteY113" fmla="*/ 1972 h 10000"/>
                <a:gd name="connsiteX114" fmla="*/ 9971 w 9971"/>
                <a:gd name="connsiteY114" fmla="*/ 1972 h 10000"/>
                <a:gd name="connsiteX115" fmla="*/ 9971 w 9971"/>
                <a:gd name="connsiteY115" fmla="*/ 1868 h 10000"/>
                <a:gd name="connsiteX116" fmla="*/ 9955 w 9971"/>
                <a:gd name="connsiteY116" fmla="*/ 1770 h 10000"/>
                <a:gd name="connsiteX117" fmla="*/ 9924 w 9971"/>
                <a:gd name="connsiteY117" fmla="*/ 1672 h 10000"/>
                <a:gd name="connsiteX118" fmla="*/ 9878 w 9971"/>
                <a:gd name="connsiteY118" fmla="*/ 1574 h 10000"/>
                <a:gd name="connsiteX119" fmla="*/ 9816 w 9971"/>
                <a:gd name="connsiteY119" fmla="*/ 1476 h 10000"/>
                <a:gd name="connsiteX120" fmla="*/ 9754 w 9971"/>
                <a:gd name="connsiteY120" fmla="*/ 1384 h 10000"/>
                <a:gd name="connsiteX121" fmla="*/ 9676 w 9971"/>
                <a:gd name="connsiteY121" fmla="*/ 1292 h 10000"/>
                <a:gd name="connsiteX122" fmla="*/ 9583 w 9971"/>
                <a:gd name="connsiteY122" fmla="*/ 1206 h 10000"/>
                <a:gd name="connsiteX123" fmla="*/ 9475 w 9971"/>
                <a:gd name="connsiteY123" fmla="*/ 1115 h 10000"/>
                <a:gd name="connsiteX124" fmla="*/ 9366 w 9971"/>
                <a:gd name="connsiteY124" fmla="*/ 1035 h 10000"/>
                <a:gd name="connsiteX125" fmla="*/ 9258 w 9971"/>
                <a:gd name="connsiteY125" fmla="*/ 949 h 10000"/>
                <a:gd name="connsiteX126" fmla="*/ 9118 w 9971"/>
                <a:gd name="connsiteY126" fmla="*/ 870 h 10000"/>
                <a:gd name="connsiteX127" fmla="*/ 8979 w 9971"/>
                <a:gd name="connsiteY127" fmla="*/ 796 h 10000"/>
                <a:gd name="connsiteX128" fmla="*/ 8839 w 9971"/>
                <a:gd name="connsiteY128" fmla="*/ 716 h 10000"/>
                <a:gd name="connsiteX129" fmla="*/ 8684 w 9971"/>
                <a:gd name="connsiteY129" fmla="*/ 649 h 10000"/>
                <a:gd name="connsiteX130" fmla="*/ 8514 w 9971"/>
                <a:gd name="connsiteY130" fmla="*/ 582 h 10000"/>
                <a:gd name="connsiteX131" fmla="*/ 8343 w 9971"/>
                <a:gd name="connsiteY131" fmla="*/ 514 h 10000"/>
                <a:gd name="connsiteX132" fmla="*/ 8157 w 9971"/>
                <a:gd name="connsiteY132" fmla="*/ 453 h 10000"/>
                <a:gd name="connsiteX133" fmla="*/ 7971 w 9971"/>
                <a:gd name="connsiteY133" fmla="*/ 392 h 10000"/>
                <a:gd name="connsiteX134" fmla="*/ 7769 w 9971"/>
                <a:gd name="connsiteY134" fmla="*/ 337 h 10000"/>
                <a:gd name="connsiteX135" fmla="*/ 7568 w 9971"/>
                <a:gd name="connsiteY135" fmla="*/ 288 h 10000"/>
                <a:gd name="connsiteX136" fmla="*/ 7366 w 9971"/>
                <a:gd name="connsiteY136" fmla="*/ 239 h 10000"/>
                <a:gd name="connsiteX137" fmla="*/ 7149 w 9971"/>
                <a:gd name="connsiteY137" fmla="*/ 196 h 10000"/>
                <a:gd name="connsiteX138" fmla="*/ 6932 w 9971"/>
                <a:gd name="connsiteY138" fmla="*/ 159 h 10000"/>
                <a:gd name="connsiteX139" fmla="*/ 6700 w 9971"/>
                <a:gd name="connsiteY139" fmla="*/ 122 h 10000"/>
                <a:gd name="connsiteX140" fmla="*/ 6467 w 9971"/>
                <a:gd name="connsiteY140" fmla="*/ 92 h 10000"/>
                <a:gd name="connsiteX141" fmla="*/ 6235 w 9971"/>
                <a:gd name="connsiteY141" fmla="*/ 61 h 10000"/>
                <a:gd name="connsiteX142" fmla="*/ 5987 w 9971"/>
                <a:gd name="connsiteY142" fmla="*/ 43 h 10000"/>
                <a:gd name="connsiteX143" fmla="*/ 5754 w 9971"/>
                <a:gd name="connsiteY143" fmla="*/ 24 h 10000"/>
                <a:gd name="connsiteX144" fmla="*/ 5506 w 9971"/>
                <a:gd name="connsiteY144" fmla="*/ 12 h 10000"/>
                <a:gd name="connsiteX145" fmla="*/ 5242 w 9971"/>
                <a:gd name="connsiteY145" fmla="*/ 6 h 10000"/>
                <a:gd name="connsiteX146" fmla="*/ 4994 w 9971"/>
                <a:gd name="connsiteY146" fmla="*/ 0 h 10000"/>
                <a:gd name="connsiteX147" fmla="*/ 4994 w 9971"/>
                <a:gd name="connsiteY147" fmla="*/ 0 h 10000"/>
                <a:gd name="connsiteX0" fmla="*/ 4991 w 9982"/>
                <a:gd name="connsiteY0" fmla="*/ 0 h 10000"/>
                <a:gd name="connsiteX1" fmla="*/ 4991 w 9982"/>
                <a:gd name="connsiteY1" fmla="*/ 0 h 10000"/>
                <a:gd name="connsiteX2" fmla="*/ 4633 w 9982"/>
                <a:gd name="connsiteY2" fmla="*/ 6 h 10000"/>
                <a:gd name="connsiteX3" fmla="*/ 4291 w 9982"/>
                <a:gd name="connsiteY3" fmla="*/ 18 h 10000"/>
                <a:gd name="connsiteX4" fmla="*/ 3949 w 9982"/>
                <a:gd name="connsiteY4" fmla="*/ 43 h 10000"/>
                <a:gd name="connsiteX5" fmla="*/ 3623 w 9982"/>
                <a:gd name="connsiteY5" fmla="*/ 80 h 10000"/>
                <a:gd name="connsiteX6" fmla="*/ 3296 w 9982"/>
                <a:gd name="connsiteY6" fmla="*/ 116 h 10000"/>
                <a:gd name="connsiteX7" fmla="*/ 2985 w 9982"/>
                <a:gd name="connsiteY7" fmla="*/ 165 h 10000"/>
                <a:gd name="connsiteX8" fmla="*/ 2690 w 9982"/>
                <a:gd name="connsiteY8" fmla="*/ 220 h 10000"/>
                <a:gd name="connsiteX9" fmla="*/ 2394 w 9982"/>
                <a:gd name="connsiteY9" fmla="*/ 288 h 10000"/>
                <a:gd name="connsiteX10" fmla="*/ 2114 w 9982"/>
                <a:gd name="connsiteY10" fmla="*/ 361 h 10000"/>
                <a:gd name="connsiteX11" fmla="*/ 1849 w 9982"/>
                <a:gd name="connsiteY11" fmla="*/ 435 h 10000"/>
                <a:gd name="connsiteX12" fmla="*/ 1601 w 9982"/>
                <a:gd name="connsiteY12" fmla="*/ 521 h 10000"/>
                <a:gd name="connsiteX13" fmla="*/ 1368 w 9982"/>
                <a:gd name="connsiteY13" fmla="*/ 612 h 10000"/>
                <a:gd name="connsiteX14" fmla="*/ 1150 w 9982"/>
                <a:gd name="connsiteY14" fmla="*/ 710 h 10000"/>
                <a:gd name="connsiteX15" fmla="*/ 948 w 9982"/>
                <a:gd name="connsiteY15" fmla="*/ 814 h 10000"/>
                <a:gd name="connsiteX16" fmla="*/ 761 w 9982"/>
                <a:gd name="connsiteY16" fmla="*/ 925 h 10000"/>
                <a:gd name="connsiteX17" fmla="*/ 591 w 9982"/>
                <a:gd name="connsiteY17" fmla="*/ 1035 h 10000"/>
                <a:gd name="connsiteX18" fmla="*/ 3716 w 9982"/>
                <a:gd name="connsiteY18" fmla="*/ 1035 h 10000"/>
                <a:gd name="connsiteX19" fmla="*/ 3716 w 9982"/>
                <a:gd name="connsiteY19" fmla="*/ 1035 h 10000"/>
                <a:gd name="connsiteX20" fmla="*/ 3871 w 9982"/>
                <a:gd name="connsiteY20" fmla="*/ 1004 h 10000"/>
                <a:gd name="connsiteX21" fmla="*/ 4012 w 9982"/>
                <a:gd name="connsiteY21" fmla="*/ 980 h 10000"/>
                <a:gd name="connsiteX22" fmla="*/ 4167 w 9982"/>
                <a:gd name="connsiteY22" fmla="*/ 961 h 10000"/>
                <a:gd name="connsiteX23" fmla="*/ 4323 w 9982"/>
                <a:gd name="connsiteY23" fmla="*/ 943 h 10000"/>
                <a:gd name="connsiteX24" fmla="*/ 4493 w 9982"/>
                <a:gd name="connsiteY24" fmla="*/ 931 h 10000"/>
                <a:gd name="connsiteX25" fmla="*/ 4649 w 9982"/>
                <a:gd name="connsiteY25" fmla="*/ 919 h 10000"/>
                <a:gd name="connsiteX26" fmla="*/ 4820 w 9982"/>
                <a:gd name="connsiteY26" fmla="*/ 912 h 10000"/>
                <a:gd name="connsiteX27" fmla="*/ 4991 w 9982"/>
                <a:gd name="connsiteY27" fmla="*/ 912 h 10000"/>
                <a:gd name="connsiteX28" fmla="*/ 4991 w 9982"/>
                <a:gd name="connsiteY28" fmla="*/ 912 h 10000"/>
                <a:gd name="connsiteX29" fmla="*/ 5255 w 9982"/>
                <a:gd name="connsiteY29" fmla="*/ 919 h 10000"/>
                <a:gd name="connsiteX30" fmla="*/ 5535 w 9982"/>
                <a:gd name="connsiteY30" fmla="*/ 931 h 10000"/>
                <a:gd name="connsiteX31" fmla="*/ 5784 w 9982"/>
                <a:gd name="connsiteY31" fmla="*/ 955 h 10000"/>
                <a:gd name="connsiteX32" fmla="*/ 6033 w 9982"/>
                <a:gd name="connsiteY32" fmla="*/ 992 h 10000"/>
                <a:gd name="connsiteX33" fmla="*/ 6266 w 9982"/>
                <a:gd name="connsiteY33" fmla="*/ 1041 h 10000"/>
                <a:gd name="connsiteX34" fmla="*/ 6484 w 9982"/>
                <a:gd name="connsiteY34" fmla="*/ 1090 h 10000"/>
                <a:gd name="connsiteX35" fmla="*/ 6701 w 9982"/>
                <a:gd name="connsiteY35" fmla="*/ 1151 h 10000"/>
                <a:gd name="connsiteX36" fmla="*/ 6888 w 9982"/>
                <a:gd name="connsiteY36" fmla="*/ 1219 h 10000"/>
                <a:gd name="connsiteX37" fmla="*/ 7059 w 9982"/>
                <a:gd name="connsiteY37" fmla="*/ 1298 h 10000"/>
                <a:gd name="connsiteX38" fmla="*/ 7214 w 9982"/>
                <a:gd name="connsiteY38" fmla="*/ 1378 h 10000"/>
                <a:gd name="connsiteX39" fmla="*/ 7354 w 9982"/>
                <a:gd name="connsiteY39" fmla="*/ 1464 h 10000"/>
                <a:gd name="connsiteX40" fmla="*/ 7463 w 9982"/>
                <a:gd name="connsiteY40" fmla="*/ 1555 h 10000"/>
                <a:gd name="connsiteX41" fmla="*/ 7556 w 9982"/>
                <a:gd name="connsiteY41" fmla="*/ 1653 h 10000"/>
                <a:gd name="connsiteX42" fmla="*/ 7618 w 9982"/>
                <a:gd name="connsiteY42" fmla="*/ 1758 h 10000"/>
                <a:gd name="connsiteX43" fmla="*/ 7665 w 9982"/>
                <a:gd name="connsiteY43" fmla="*/ 1862 h 10000"/>
                <a:gd name="connsiteX44" fmla="*/ 7680 w 9982"/>
                <a:gd name="connsiteY44" fmla="*/ 1972 h 10000"/>
                <a:gd name="connsiteX45" fmla="*/ 7680 w 9982"/>
                <a:gd name="connsiteY45" fmla="*/ 1972 h 10000"/>
                <a:gd name="connsiteX46" fmla="*/ 7665 w 9982"/>
                <a:gd name="connsiteY46" fmla="*/ 2070 h 10000"/>
                <a:gd name="connsiteX47" fmla="*/ 7634 w 9982"/>
                <a:gd name="connsiteY47" fmla="*/ 2162 h 10000"/>
                <a:gd name="connsiteX48" fmla="*/ 7587 w 9982"/>
                <a:gd name="connsiteY48" fmla="*/ 2260 h 10000"/>
                <a:gd name="connsiteX49" fmla="*/ 7525 w 9982"/>
                <a:gd name="connsiteY49" fmla="*/ 2352 h 10000"/>
                <a:gd name="connsiteX50" fmla="*/ 7432 w 9982"/>
                <a:gd name="connsiteY50" fmla="*/ 2443 h 10000"/>
                <a:gd name="connsiteX51" fmla="*/ 7338 w 9982"/>
                <a:gd name="connsiteY51" fmla="*/ 2535 h 10000"/>
                <a:gd name="connsiteX52" fmla="*/ 7214 w 9982"/>
                <a:gd name="connsiteY52" fmla="*/ 2621 h 10000"/>
                <a:gd name="connsiteX53" fmla="*/ 7075 w 9982"/>
                <a:gd name="connsiteY53" fmla="*/ 2713 h 10000"/>
                <a:gd name="connsiteX54" fmla="*/ 6934 w 9982"/>
                <a:gd name="connsiteY54" fmla="*/ 2799 h 10000"/>
                <a:gd name="connsiteX55" fmla="*/ 6764 w 9982"/>
                <a:gd name="connsiteY55" fmla="*/ 2884 h 10000"/>
                <a:gd name="connsiteX56" fmla="*/ 6592 w 9982"/>
                <a:gd name="connsiteY56" fmla="*/ 2970 h 10000"/>
                <a:gd name="connsiteX57" fmla="*/ 6391 w 9982"/>
                <a:gd name="connsiteY57" fmla="*/ 3056 h 10000"/>
                <a:gd name="connsiteX58" fmla="*/ 6188 w 9982"/>
                <a:gd name="connsiteY58" fmla="*/ 3135 h 10000"/>
                <a:gd name="connsiteX59" fmla="*/ 5970 w 9982"/>
                <a:gd name="connsiteY59" fmla="*/ 3221 h 10000"/>
                <a:gd name="connsiteX60" fmla="*/ 5488 w 9982"/>
                <a:gd name="connsiteY60" fmla="*/ 3380 h 10000"/>
                <a:gd name="connsiteX61" fmla="*/ 4975 w 9982"/>
                <a:gd name="connsiteY61" fmla="*/ 3539 h 10000"/>
                <a:gd name="connsiteX62" fmla="*/ 4416 w 9982"/>
                <a:gd name="connsiteY62" fmla="*/ 3699 h 10000"/>
                <a:gd name="connsiteX63" fmla="*/ 3840 w 9982"/>
                <a:gd name="connsiteY63" fmla="*/ 3852 h 10000"/>
                <a:gd name="connsiteX64" fmla="*/ 3218 w 9982"/>
                <a:gd name="connsiteY64" fmla="*/ 3999 h 10000"/>
                <a:gd name="connsiteX65" fmla="*/ 2581 w 9982"/>
                <a:gd name="connsiteY65" fmla="*/ 4152 h 10000"/>
                <a:gd name="connsiteX66" fmla="*/ 1912 w 9982"/>
                <a:gd name="connsiteY66" fmla="*/ 4299 h 10000"/>
                <a:gd name="connsiteX67" fmla="*/ 560 w 9982"/>
                <a:gd name="connsiteY67" fmla="*/ 4593 h 10000"/>
                <a:gd name="connsiteX68" fmla="*/ 560 w 9982"/>
                <a:gd name="connsiteY68" fmla="*/ 4593 h 10000"/>
                <a:gd name="connsiteX69" fmla="*/ 388 w 9982"/>
                <a:gd name="connsiteY69" fmla="*/ 4636 h 10000"/>
                <a:gd name="connsiteX70" fmla="*/ 249 w 9982"/>
                <a:gd name="connsiteY70" fmla="*/ 4685 h 10000"/>
                <a:gd name="connsiteX71" fmla="*/ 139 w 9982"/>
                <a:gd name="connsiteY71" fmla="*/ 4746 h 10000"/>
                <a:gd name="connsiteX72" fmla="*/ 46 w 9982"/>
                <a:gd name="connsiteY72" fmla="*/ 4813 h 10000"/>
                <a:gd name="connsiteX73" fmla="*/ 0 w 9982"/>
                <a:gd name="connsiteY73" fmla="*/ 5101 h 10000"/>
                <a:gd name="connsiteX74" fmla="*/ 0 w 9982"/>
                <a:gd name="connsiteY74" fmla="*/ 9363 h 10000"/>
                <a:gd name="connsiteX75" fmla="*/ 0 w 9982"/>
                <a:gd name="connsiteY75" fmla="*/ 9363 h 10000"/>
                <a:gd name="connsiteX76" fmla="*/ 0 w 9982"/>
                <a:gd name="connsiteY76" fmla="*/ 9430 h 10000"/>
                <a:gd name="connsiteX77" fmla="*/ 31 w 9982"/>
                <a:gd name="connsiteY77" fmla="*/ 9492 h 10000"/>
                <a:gd name="connsiteX78" fmla="*/ 62 w 9982"/>
                <a:gd name="connsiteY78" fmla="*/ 9553 h 10000"/>
                <a:gd name="connsiteX79" fmla="*/ 124 w 9982"/>
                <a:gd name="connsiteY79" fmla="*/ 9614 h 10000"/>
                <a:gd name="connsiteX80" fmla="*/ 187 w 9982"/>
                <a:gd name="connsiteY80" fmla="*/ 9669 h 10000"/>
                <a:gd name="connsiteX81" fmla="*/ 264 w 9982"/>
                <a:gd name="connsiteY81" fmla="*/ 9718 h 10000"/>
                <a:gd name="connsiteX82" fmla="*/ 357 w 9982"/>
                <a:gd name="connsiteY82" fmla="*/ 9767 h 10000"/>
                <a:gd name="connsiteX83" fmla="*/ 466 w 9982"/>
                <a:gd name="connsiteY83" fmla="*/ 9816 h 10000"/>
                <a:gd name="connsiteX84" fmla="*/ 575 w 9982"/>
                <a:gd name="connsiteY84" fmla="*/ 9853 h 10000"/>
                <a:gd name="connsiteX85" fmla="*/ 699 w 9982"/>
                <a:gd name="connsiteY85" fmla="*/ 9890 h 10000"/>
                <a:gd name="connsiteX86" fmla="*/ 839 w 9982"/>
                <a:gd name="connsiteY86" fmla="*/ 9927 h 10000"/>
                <a:gd name="connsiteX87" fmla="*/ 979 w 9982"/>
                <a:gd name="connsiteY87" fmla="*/ 9951 h 10000"/>
                <a:gd name="connsiteX88" fmla="*/ 1134 w 9982"/>
                <a:gd name="connsiteY88" fmla="*/ 9976 h 10000"/>
                <a:gd name="connsiteX89" fmla="*/ 1290 w 9982"/>
                <a:gd name="connsiteY89" fmla="*/ 9988 h 10000"/>
                <a:gd name="connsiteX90" fmla="*/ 1445 w 9982"/>
                <a:gd name="connsiteY90" fmla="*/ 10000 h 10000"/>
                <a:gd name="connsiteX91" fmla="*/ 1617 w 9982"/>
                <a:gd name="connsiteY91" fmla="*/ 10000 h 10000"/>
                <a:gd name="connsiteX92" fmla="*/ 8365 w 9982"/>
                <a:gd name="connsiteY92" fmla="*/ 10000 h 10000"/>
                <a:gd name="connsiteX93" fmla="*/ 8365 w 9982"/>
                <a:gd name="connsiteY93" fmla="*/ 10000 h 10000"/>
                <a:gd name="connsiteX94" fmla="*/ 8521 w 9982"/>
                <a:gd name="connsiteY94" fmla="*/ 10000 h 10000"/>
                <a:gd name="connsiteX95" fmla="*/ 8691 w 9982"/>
                <a:gd name="connsiteY95" fmla="*/ 9988 h 10000"/>
                <a:gd name="connsiteX96" fmla="*/ 8847 w 9982"/>
                <a:gd name="connsiteY96" fmla="*/ 9976 h 10000"/>
                <a:gd name="connsiteX97" fmla="*/ 8987 w 9982"/>
                <a:gd name="connsiteY97" fmla="*/ 9951 h 10000"/>
                <a:gd name="connsiteX98" fmla="*/ 9127 w 9982"/>
                <a:gd name="connsiteY98" fmla="*/ 9927 h 10000"/>
                <a:gd name="connsiteX99" fmla="*/ 9267 w 9982"/>
                <a:gd name="connsiteY99" fmla="*/ 9890 h 10000"/>
                <a:gd name="connsiteX100" fmla="*/ 9391 w 9982"/>
                <a:gd name="connsiteY100" fmla="*/ 9853 h 10000"/>
                <a:gd name="connsiteX101" fmla="*/ 9500 w 9982"/>
                <a:gd name="connsiteY101" fmla="*/ 9816 h 10000"/>
                <a:gd name="connsiteX102" fmla="*/ 9609 w 9982"/>
                <a:gd name="connsiteY102" fmla="*/ 9767 h 10000"/>
                <a:gd name="connsiteX103" fmla="*/ 9702 w 9982"/>
                <a:gd name="connsiteY103" fmla="*/ 9718 h 10000"/>
                <a:gd name="connsiteX104" fmla="*/ 9779 w 9982"/>
                <a:gd name="connsiteY104" fmla="*/ 9669 h 10000"/>
                <a:gd name="connsiteX105" fmla="*/ 9858 w 9982"/>
                <a:gd name="connsiteY105" fmla="*/ 9614 h 10000"/>
                <a:gd name="connsiteX106" fmla="*/ 9904 w 9982"/>
                <a:gd name="connsiteY106" fmla="*/ 9553 h 10000"/>
                <a:gd name="connsiteX107" fmla="*/ 9951 w 9982"/>
                <a:gd name="connsiteY107" fmla="*/ 9492 h 10000"/>
                <a:gd name="connsiteX108" fmla="*/ 9966 w 9982"/>
                <a:gd name="connsiteY108" fmla="*/ 9430 h 10000"/>
                <a:gd name="connsiteX109" fmla="*/ 9982 w 9982"/>
                <a:gd name="connsiteY109" fmla="*/ 9363 h 10000"/>
                <a:gd name="connsiteX110" fmla="*/ 9982 w 9982"/>
                <a:gd name="connsiteY110" fmla="*/ 2015 h 10000"/>
                <a:gd name="connsiteX111" fmla="*/ 9982 w 9982"/>
                <a:gd name="connsiteY111" fmla="*/ 2015 h 10000"/>
                <a:gd name="connsiteX112" fmla="*/ 9982 w 9982"/>
                <a:gd name="connsiteY112" fmla="*/ 1972 h 10000"/>
                <a:gd name="connsiteX113" fmla="*/ 9982 w 9982"/>
                <a:gd name="connsiteY113" fmla="*/ 1972 h 10000"/>
                <a:gd name="connsiteX114" fmla="*/ 9982 w 9982"/>
                <a:gd name="connsiteY114" fmla="*/ 1868 h 10000"/>
                <a:gd name="connsiteX115" fmla="*/ 9966 w 9982"/>
                <a:gd name="connsiteY115" fmla="*/ 1770 h 10000"/>
                <a:gd name="connsiteX116" fmla="*/ 9935 w 9982"/>
                <a:gd name="connsiteY116" fmla="*/ 1672 h 10000"/>
                <a:gd name="connsiteX117" fmla="*/ 9889 w 9982"/>
                <a:gd name="connsiteY117" fmla="*/ 1574 h 10000"/>
                <a:gd name="connsiteX118" fmla="*/ 9827 w 9982"/>
                <a:gd name="connsiteY118" fmla="*/ 1476 h 10000"/>
                <a:gd name="connsiteX119" fmla="*/ 9764 w 9982"/>
                <a:gd name="connsiteY119" fmla="*/ 1384 h 10000"/>
                <a:gd name="connsiteX120" fmla="*/ 9686 w 9982"/>
                <a:gd name="connsiteY120" fmla="*/ 1292 h 10000"/>
                <a:gd name="connsiteX121" fmla="*/ 9593 w 9982"/>
                <a:gd name="connsiteY121" fmla="*/ 1206 h 10000"/>
                <a:gd name="connsiteX122" fmla="*/ 9485 w 9982"/>
                <a:gd name="connsiteY122" fmla="*/ 1115 h 10000"/>
                <a:gd name="connsiteX123" fmla="*/ 9375 w 9982"/>
                <a:gd name="connsiteY123" fmla="*/ 1035 h 10000"/>
                <a:gd name="connsiteX124" fmla="*/ 9267 w 9982"/>
                <a:gd name="connsiteY124" fmla="*/ 949 h 10000"/>
                <a:gd name="connsiteX125" fmla="*/ 9127 w 9982"/>
                <a:gd name="connsiteY125" fmla="*/ 870 h 10000"/>
                <a:gd name="connsiteX126" fmla="*/ 8987 w 9982"/>
                <a:gd name="connsiteY126" fmla="*/ 796 h 10000"/>
                <a:gd name="connsiteX127" fmla="*/ 8847 w 9982"/>
                <a:gd name="connsiteY127" fmla="*/ 716 h 10000"/>
                <a:gd name="connsiteX128" fmla="*/ 8691 w 9982"/>
                <a:gd name="connsiteY128" fmla="*/ 649 h 10000"/>
                <a:gd name="connsiteX129" fmla="*/ 8521 w 9982"/>
                <a:gd name="connsiteY129" fmla="*/ 582 h 10000"/>
                <a:gd name="connsiteX130" fmla="*/ 8349 w 9982"/>
                <a:gd name="connsiteY130" fmla="*/ 514 h 10000"/>
                <a:gd name="connsiteX131" fmla="*/ 8163 w 9982"/>
                <a:gd name="connsiteY131" fmla="*/ 453 h 10000"/>
                <a:gd name="connsiteX132" fmla="*/ 7976 w 9982"/>
                <a:gd name="connsiteY132" fmla="*/ 392 h 10000"/>
                <a:gd name="connsiteX133" fmla="*/ 7774 w 9982"/>
                <a:gd name="connsiteY133" fmla="*/ 337 h 10000"/>
                <a:gd name="connsiteX134" fmla="*/ 7572 w 9982"/>
                <a:gd name="connsiteY134" fmla="*/ 288 h 10000"/>
                <a:gd name="connsiteX135" fmla="*/ 7369 w 9982"/>
                <a:gd name="connsiteY135" fmla="*/ 239 h 10000"/>
                <a:gd name="connsiteX136" fmla="*/ 7152 w 9982"/>
                <a:gd name="connsiteY136" fmla="*/ 196 h 10000"/>
                <a:gd name="connsiteX137" fmla="*/ 6934 w 9982"/>
                <a:gd name="connsiteY137" fmla="*/ 159 h 10000"/>
                <a:gd name="connsiteX138" fmla="*/ 6701 w 9982"/>
                <a:gd name="connsiteY138" fmla="*/ 122 h 10000"/>
                <a:gd name="connsiteX139" fmla="*/ 6468 w 9982"/>
                <a:gd name="connsiteY139" fmla="*/ 92 h 10000"/>
                <a:gd name="connsiteX140" fmla="*/ 6235 w 9982"/>
                <a:gd name="connsiteY140" fmla="*/ 61 h 10000"/>
                <a:gd name="connsiteX141" fmla="*/ 5986 w 9982"/>
                <a:gd name="connsiteY141" fmla="*/ 43 h 10000"/>
                <a:gd name="connsiteX142" fmla="*/ 5753 w 9982"/>
                <a:gd name="connsiteY142" fmla="*/ 24 h 10000"/>
                <a:gd name="connsiteX143" fmla="*/ 5504 w 9982"/>
                <a:gd name="connsiteY143" fmla="*/ 12 h 10000"/>
                <a:gd name="connsiteX144" fmla="*/ 5239 w 9982"/>
                <a:gd name="connsiteY144" fmla="*/ 6 h 10000"/>
                <a:gd name="connsiteX145" fmla="*/ 4991 w 9982"/>
                <a:gd name="connsiteY145" fmla="*/ 0 h 10000"/>
                <a:gd name="connsiteX146" fmla="*/ 4991 w 9982"/>
                <a:gd name="connsiteY146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389 w 10000"/>
                <a:gd name="connsiteY69" fmla="*/ 4636 h 10000"/>
                <a:gd name="connsiteX70" fmla="*/ 249 w 10000"/>
                <a:gd name="connsiteY70" fmla="*/ 4685 h 10000"/>
                <a:gd name="connsiteX71" fmla="*/ 139 w 10000"/>
                <a:gd name="connsiteY71" fmla="*/ 4746 h 10000"/>
                <a:gd name="connsiteX72" fmla="*/ 0 w 10000"/>
                <a:gd name="connsiteY72" fmla="*/ 5101 h 10000"/>
                <a:gd name="connsiteX73" fmla="*/ 0 w 10000"/>
                <a:gd name="connsiteY73" fmla="*/ 9363 h 10000"/>
                <a:gd name="connsiteX74" fmla="*/ 0 w 10000"/>
                <a:gd name="connsiteY74" fmla="*/ 9363 h 10000"/>
                <a:gd name="connsiteX75" fmla="*/ 0 w 10000"/>
                <a:gd name="connsiteY75" fmla="*/ 9430 h 10000"/>
                <a:gd name="connsiteX76" fmla="*/ 31 w 10000"/>
                <a:gd name="connsiteY76" fmla="*/ 9492 h 10000"/>
                <a:gd name="connsiteX77" fmla="*/ 62 w 10000"/>
                <a:gd name="connsiteY77" fmla="*/ 9553 h 10000"/>
                <a:gd name="connsiteX78" fmla="*/ 124 w 10000"/>
                <a:gd name="connsiteY78" fmla="*/ 9614 h 10000"/>
                <a:gd name="connsiteX79" fmla="*/ 187 w 10000"/>
                <a:gd name="connsiteY79" fmla="*/ 9669 h 10000"/>
                <a:gd name="connsiteX80" fmla="*/ 264 w 10000"/>
                <a:gd name="connsiteY80" fmla="*/ 9718 h 10000"/>
                <a:gd name="connsiteX81" fmla="*/ 358 w 10000"/>
                <a:gd name="connsiteY81" fmla="*/ 9767 h 10000"/>
                <a:gd name="connsiteX82" fmla="*/ 467 w 10000"/>
                <a:gd name="connsiteY82" fmla="*/ 9816 h 10000"/>
                <a:gd name="connsiteX83" fmla="*/ 576 w 10000"/>
                <a:gd name="connsiteY83" fmla="*/ 9853 h 10000"/>
                <a:gd name="connsiteX84" fmla="*/ 700 w 10000"/>
                <a:gd name="connsiteY84" fmla="*/ 9890 h 10000"/>
                <a:gd name="connsiteX85" fmla="*/ 841 w 10000"/>
                <a:gd name="connsiteY85" fmla="*/ 9927 h 10000"/>
                <a:gd name="connsiteX86" fmla="*/ 981 w 10000"/>
                <a:gd name="connsiteY86" fmla="*/ 9951 h 10000"/>
                <a:gd name="connsiteX87" fmla="*/ 1136 w 10000"/>
                <a:gd name="connsiteY87" fmla="*/ 9976 h 10000"/>
                <a:gd name="connsiteX88" fmla="*/ 1292 w 10000"/>
                <a:gd name="connsiteY88" fmla="*/ 9988 h 10000"/>
                <a:gd name="connsiteX89" fmla="*/ 1448 w 10000"/>
                <a:gd name="connsiteY89" fmla="*/ 10000 h 10000"/>
                <a:gd name="connsiteX90" fmla="*/ 1620 w 10000"/>
                <a:gd name="connsiteY90" fmla="*/ 10000 h 10000"/>
                <a:gd name="connsiteX91" fmla="*/ 8380 w 10000"/>
                <a:gd name="connsiteY91" fmla="*/ 10000 h 10000"/>
                <a:gd name="connsiteX92" fmla="*/ 8380 w 10000"/>
                <a:gd name="connsiteY92" fmla="*/ 10000 h 10000"/>
                <a:gd name="connsiteX93" fmla="*/ 8536 w 10000"/>
                <a:gd name="connsiteY93" fmla="*/ 10000 h 10000"/>
                <a:gd name="connsiteX94" fmla="*/ 8707 w 10000"/>
                <a:gd name="connsiteY94" fmla="*/ 9988 h 10000"/>
                <a:gd name="connsiteX95" fmla="*/ 8863 w 10000"/>
                <a:gd name="connsiteY95" fmla="*/ 9976 h 10000"/>
                <a:gd name="connsiteX96" fmla="*/ 9003 w 10000"/>
                <a:gd name="connsiteY96" fmla="*/ 9951 h 10000"/>
                <a:gd name="connsiteX97" fmla="*/ 9143 w 10000"/>
                <a:gd name="connsiteY97" fmla="*/ 9927 h 10000"/>
                <a:gd name="connsiteX98" fmla="*/ 9284 w 10000"/>
                <a:gd name="connsiteY98" fmla="*/ 9890 h 10000"/>
                <a:gd name="connsiteX99" fmla="*/ 9408 w 10000"/>
                <a:gd name="connsiteY99" fmla="*/ 9853 h 10000"/>
                <a:gd name="connsiteX100" fmla="*/ 9517 w 10000"/>
                <a:gd name="connsiteY100" fmla="*/ 9816 h 10000"/>
                <a:gd name="connsiteX101" fmla="*/ 9626 w 10000"/>
                <a:gd name="connsiteY101" fmla="*/ 9767 h 10000"/>
                <a:gd name="connsiteX102" fmla="*/ 9719 w 10000"/>
                <a:gd name="connsiteY102" fmla="*/ 9718 h 10000"/>
                <a:gd name="connsiteX103" fmla="*/ 9797 w 10000"/>
                <a:gd name="connsiteY103" fmla="*/ 9669 h 10000"/>
                <a:gd name="connsiteX104" fmla="*/ 9876 w 10000"/>
                <a:gd name="connsiteY104" fmla="*/ 9614 h 10000"/>
                <a:gd name="connsiteX105" fmla="*/ 9922 w 10000"/>
                <a:gd name="connsiteY105" fmla="*/ 9553 h 10000"/>
                <a:gd name="connsiteX106" fmla="*/ 9969 w 10000"/>
                <a:gd name="connsiteY106" fmla="*/ 9492 h 10000"/>
                <a:gd name="connsiteX107" fmla="*/ 9984 w 10000"/>
                <a:gd name="connsiteY107" fmla="*/ 9430 h 10000"/>
                <a:gd name="connsiteX108" fmla="*/ 10000 w 10000"/>
                <a:gd name="connsiteY108" fmla="*/ 9363 h 10000"/>
                <a:gd name="connsiteX109" fmla="*/ 10000 w 10000"/>
                <a:gd name="connsiteY109" fmla="*/ 2015 h 10000"/>
                <a:gd name="connsiteX110" fmla="*/ 10000 w 10000"/>
                <a:gd name="connsiteY110" fmla="*/ 2015 h 10000"/>
                <a:gd name="connsiteX111" fmla="*/ 10000 w 10000"/>
                <a:gd name="connsiteY111" fmla="*/ 1972 h 10000"/>
                <a:gd name="connsiteX112" fmla="*/ 10000 w 10000"/>
                <a:gd name="connsiteY112" fmla="*/ 1972 h 10000"/>
                <a:gd name="connsiteX113" fmla="*/ 10000 w 10000"/>
                <a:gd name="connsiteY113" fmla="*/ 1868 h 10000"/>
                <a:gd name="connsiteX114" fmla="*/ 9984 w 10000"/>
                <a:gd name="connsiteY114" fmla="*/ 1770 h 10000"/>
                <a:gd name="connsiteX115" fmla="*/ 9953 w 10000"/>
                <a:gd name="connsiteY115" fmla="*/ 1672 h 10000"/>
                <a:gd name="connsiteX116" fmla="*/ 9907 w 10000"/>
                <a:gd name="connsiteY116" fmla="*/ 1574 h 10000"/>
                <a:gd name="connsiteX117" fmla="*/ 9845 w 10000"/>
                <a:gd name="connsiteY117" fmla="*/ 1476 h 10000"/>
                <a:gd name="connsiteX118" fmla="*/ 9782 w 10000"/>
                <a:gd name="connsiteY118" fmla="*/ 1384 h 10000"/>
                <a:gd name="connsiteX119" fmla="*/ 9703 w 10000"/>
                <a:gd name="connsiteY119" fmla="*/ 1292 h 10000"/>
                <a:gd name="connsiteX120" fmla="*/ 9610 w 10000"/>
                <a:gd name="connsiteY120" fmla="*/ 1206 h 10000"/>
                <a:gd name="connsiteX121" fmla="*/ 9502 w 10000"/>
                <a:gd name="connsiteY121" fmla="*/ 1115 h 10000"/>
                <a:gd name="connsiteX122" fmla="*/ 9392 w 10000"/>
                <a:gd name="connsiteY122" fmla="*/ 1035 h 10000"/>
                <a:gd name="connsiteX123" fmla="*/ 9284 w 10000"/>
                <a:gd name="connsiteY123" fmla="*/ 949 h 10000"/>
                <a:gd name="connsiteX124" fmla="*/ 9143 w 10000"/>
                <a:gd name="connsiteY124" fmla="*/ 870 h 10000"/>
                <a:gd name="connsiteX125" fmla="*/ 9003 w 10000"/>
                <a:gd name="connsiteY125" fmla="*/ 796 h 10000"/>
                <a:gd name="connsiteX126" fmla="*/ 8863 w 10000"/>
                <a:gd name="connsiteY126" fmla="*/ 716 h 10000"/>
                <a:gd name="connsiteX127" fmla="*/ 8707 w 10000"/>
                <a:gd name="connsiteY127" fmla="*/ 649 h 10000"/>
                <a:gd name="connsiteX128" fmla="*/ 8536 w 10000"/>
                <a:gd name="connsiteY128" fmla="*/ 582 h 10000"/>
                <a:gd name="connsiteX129" fmla="*/ 8364 w 10000"/>
                <a:gd name="connsiteY129" fmla="*/ 514 h 10000"/>
                <a:gd name="connsiteX130" fmla="*/ 8178 w 10000"/>
                <a:gd name="connsiteY130" fmla="*/ 453 h 10000"/>
                <a:gd name="connsiteX131" fmla="*/ 7990 w 10000"/>
                <a:gd name="connsiteY131" fmla="*/ 392 h 10000"/>
                <a:gd name="connsiteX132" fmla="*/ 7788 w 10000"/>
                <a:gd name="connsiteY132" fmla="*/ 337 h 10000"/>
                <a:gd name="connsiteX133" fmla="*/ 7586 w 10000"/>
                <a:gd name="connsiteY133" fmla="*/ 288 h 10000"/>
                <a:gd name="connsiteX134" fmla="*/ 7382 w 10000"/>
                <a:gd name="connsiteY134" fmla="*/ 239 h 10000"/>
                <a:gd name="connsiteX135" fmla="*/ 7165 w 10000"/>
                <a:gd name="connsiteY135" fmla="*/ 196 h 10000"/>
                <a:gd name="connsiteX136" fmla="*/ 6947 w 10000"/>
                <a:gd name="connsiteY136" fmla="*/ 159 h 10000"/>
                <a:gd name="connsiteX137" fmla="*/ 6713 w 10000"/>
                <a:gd name="connsiteY137" fmla="*/ 122 h 10000"/>
                <a:gd name="connsiteX138" fmla="*/ 6480 w 10000"/>
                <a:gd name="connsiteY138" fmla="*/ 92 h 10000"/>
                <a:gd name="connsiteX139" fmla="*/ 6246 w 10000"/>
                <a:gd name="connsiteY139" fmla="*/ 61 h 10000"/>
                <a:gd name="connsiteX140" fmla="*/ 5997 w 10000"/>
                <a:gd name="connsiteY140" fmla="*/ 43 h 10000"/>
                <a:gd name="connsiteX141" fmla="*/ 5763 w 10000"/>
                <a:gd name="connsiteY141" fmla="*/ 24 h 10000"/>
                <a:gd name="connsiteX142" fmla="*/ 5514 w 10000"/>
                <a:gd name="connsiteY142" fmla="*/ 12 h 10000"/>
                <a:gd name="connsiteX143" fmla="*/ 5248 w 10000"/>
                <a:gd name="connsiteY143" fmla="*/ 6 h 10000"/>
                <a:gd name="connsiteX144" fmla="*/ 5000 w 10000"/>
                <a:gd name="connsiteY144" fmla="*/ 0 h 10000"/>
                <a:gd name="connsiteX145" fmla="*/ 5000 w 10000"/>
                <a:gd name="connsiteY145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389 w 10000"/>
                <a:gd name="connsiteY69" fmla="*/ 4636 h 10000"/>
                <a:gd name="connsiteX70" fmla="*/ 249 w 10000"/>
                <a:gd name="connsiteY70" fmla="*/ 4685 h 10000"/>
                <a:gd name="connsiteX71" fmla="*/ 0 w 10000"/>
                <a:gd name="connsiteY71" fmla="*/ 5101 h 10000"/>
                <a:gd name="connsiteX72" fmla="*/ 0 w 10000"/>
                <a:gd name="connsiteY72" fmla="*/ 9363 h 10000"/>
                <a:gd name="connsiteX73" fmla="*/ 0 w 10000"/>
                <a:gd name="connsiteY73" fmla="*/ 9363 h 10000"/>
                <a:gd name="connsiteX74" fmla="*/ 0 w 10000"/>
                <a:gd name="connsiteY74" fmla="*/ 9430 h 10000"/>
                <a:gd name="connsiteX75" fmla="*/ 31 w 10000"/>
                <a:gd name="connsiteY75" fmla="*/ 9492 h 10000"/>
                <a:gd name="connsiteX76" fmla="*/ 62 w 10000"/>
                <a:gd name="connsiteY76" fmla="*/ 9553 h 10000"/>
                <a:gd name="connsiteX77" fmla="*/ 124 w 10000"/>
                <a:gd name="connsiteY77" fmla="*/ 9614 h 10000"/>
                <a:gd name="connsiteX78" fmla="*/ 187 w 10000"/>
                <a:gd name="connsiteY78" fmla="*/ 9669 h 10000"/>
                <a:gd name="connsiteX79" fmla="*/ 264 w 10000"/>
                <a:gd name="connsiteY79" fmla="*/ 9718 h 10000"/>
                <a:gd name="connsiteX80" fmla="*/ 358 w 10000"/>
                <a:gd name="connsiteY80" fmla="*/ 9767 h 10000"/>
                <a:gd name="connsiteX81" fmla="*/ 467 w 10000"/>
                <a:gd name="connsiteY81" fmla="*/ 9816 h 10000"/>
                <a:gd name="connsiteX82" fmla="*/ 576 w 10000"/>
                <a:gd name="connsiteY82" fmla="*/ 9853 h 10000"/>
                <a:gd name="connsiteX83" fmla="*/ 700 w 10000"/>
                <a:gd name="connsiteY83" fmla="*/ 9890 h 10000"/>
                <a:gd name="connsiteX84" fmla="*/ 841 w 10000"/>
                <a:gd name="connsiteY84" fmla="*/ 9927 h 10000"/>
                <a:gd name="connsiteX85" fmla="*/ 981 w 10000"/>
                <a:gd name="connsiteY85" fmla="*/ 9951 h 10000"/>
                <a:gd name="connsiteX86" fmla="*/ 1136 w 10000"/>
                <a:gd name="connsiteY86" fmla="*/ 9976 h 10000"/>
                <a:gd name="connsiteX87" fmla="*/ 1292 w 10000"/>
                <a:gd name="connsiteY87" fmla="*/ 9988 h 10000"/>
                <a:gd name="connsiteX88" fmla="*/ 1448 w 10000"/>
                <a:gd name="connsiteY88" fmla="*/ 10000 h 10000"/>
                <a:gd name="connsiteX89" fmla="*/ 1620 w 10000"/>
                <a:gd name="connsiteY89" fmla="*/ 10000 h 10000"/>
                <a:gd name="connsiteX90" fmla="*/ 8380 w 10000"/>
                <a:gd name="connsiteY90" fmla="*/ 10000 h 10000"/>
                <a:gd name="connsiteX91" fmla="*/ 8380 w 10000"/>
                <a:gd name="connsiteY91" fmla="*/ 10000 h 10000"/>
                <a:gd name="connsiteX92" fmla="*/ 8536 w 10000"/>
                <a:gd name="connsiteY92" fmla="*/ 10000 h 10000"/>
                <a:gd name="connsiteX93" fmla="*/ 8707 w 10000"/>
                <a:gd name="connsiteY93" fmla="*/ 9988 h 10000"/>
                <a:gd name="connsiteX94" fmla="*/ 8863 w 10000"/>
                <a:gd name="connsiteY94" fmla="*/ 9976 h 10000"/>
                <a:gd name="connsiteX95" fmla="*/ 9003 w 10000"/>
                <a:gd name="connsiteY95" fmla="*/ 9951 h 10000"/>
                <a:gd name="connsiteX96" fmla="*/ 9143 w 10000"/>
                <a:gd name="connsiteY96" fmla="*/ 9927 h 10000"/>
                <a:gd name="connsiteX97" fmla="*/ 9284 w 10000"/>
                <a:gd name="connsiteY97" fmla="*/ 9890 h 10000"/>
                <a:gd name="connsiteX98" fmla="*/ 9408 w 10000"/>
                <a:gd name="connsiteY98" fmla="*/ 9853 h 10000"/>
                <a:gd name="connsiteX99" fmla="*/ 9517 w 10000"/>
                <a:gd name="connsiteY99" fmla="*/ 9816 h 10000"/>
                <a:gd name="connsiteX100" fmla="*/ 9626 w 10000"/>
                <a:gd name="connsiteY100" fmla="*/ 9767 h 10000"/>
                <a:gd name="connsiteX101" fmla="*/ 9719 w 10000"/>
                <a:gd name="connsiteY101" fmla="*/ 9718 h 10000"/>
                <a:gd name="connsiteX102" fmla="*/ 9797 w 10000"/>
                <a:gd name="connsiteY102" fmla="*/ 9669 h 10000"/>
                <a:gd name="connsiteX103" fmla="*/ 9876 w 10000"/>
                <a:gd name="connsiteY103" fmla="*/ 9614 h 10000"/>
                <a:gd name="connsiteX104" fmla="*/ 9922 w 10000"/>
                <a:gd name="connsiteY104" fmla="*/ 9553 h 10000"/>
                <a:gd name="connsiteX105" fmla="*/ 9969 w 10000"/>
                <a:gd name="connsiteY105" fmla="*/ 9492 h 10000"/>
                <a:gd name="connsiteX106" fmla="*/ 9984 w 10000"/>
                <a:gd name="connsiteY106" fmla="*/ 9430 h 10000"/>
                <a:gd name="connsiteX107" fmla="*/ 10000 w 10000"/>
                <a:gd name="connsiteY107" fmla="*/ 9363 h 10000"/>
                <a:gd name="connsiteX108" fmla="*/ 10000 w 10000"/>
                <a:gd name="connsiteY108" fmla="*/ 2015 h 10000"/>
                <a:gd name="connsiteX109" fmla="*/ 10000 w 10000"/>
                <a:gd name="connsiteY109" fmla="*/ 2015 h 10000"/>
                <a:gd name="connsiteX110" fmla="*/ 10000 w 10000"/>
                <a:gd name="connsiteY110" fmla="*/ 1972 h 10000"/>
                <a:gd name="connsiteX111" fmla="*/ 10000 w 10000"/>
                <a:gd name="connsiteY111" fmla="*/ 1972 h 10000"/>
                <a:gd name="connsiteX112" fmla="*/ 10000 w 10000"/>
                <a:gd name="connsiteY112" fmla="*/ 1868 h 10000"/>
                <a:gd name="connsiteX113" fmla="*/ 9984 w 10000"/>
                <a:gd name="connsiteY113" fmla="*/ 1770 h 10000"/>
                <a:gd name="connsiteX114" fmla="*/ 9953 w 10000"/>
                <a:gd name="connsiteY114" fmla="*/ 1672 h 10000"/>
                <a:gd name="connsiteX115" fmla="*/ 9907 w 10000"/>
                <a:gd name="connsiteY115" fmla="*/ 1574 h 10000"/>
                <a:gd name="connsiteX116" fmla="*/ 9845 w 10000"/>
                <a:gd name="connsiteY116" fmla="*/ 1476 h 10000"/>
                <a:gd name="connsiteX117" fmla="*/ 9782 w 10000"/>
                <a:gd name="connsiteY117" fmla="*/ 1384 h 10000"/>
                <a:gd name="connsiteX118" fmla="*/ 9703 w 10000"/>
                <a:gd name="connsiteY118" fmla="*/ 1292 h 10000"/>
                <a:gd name="connsiteX119" fmla="*/ 9610 w 10000"/>
                <a:gd name="connsiteY119" fmla="*/ 1206 h 10000"/>
                <a:gd name="connsiteX120" fmla="*/ 9502 w 10000"/>
                <a:gd name="connsiteY120" fmla="*/ 1115 h 10000"/>
                <a:gd name="connsiteX121" fmla="*/ 9392 w 10000"/>
                <a:gd name="connsiteY121" fmla="*/ 1035 h 10000"/>
                <a:gd name="connsiteX122" fmla="*/ 9284 w 10000"/>
                <a:gd name="connsiteY122" fmla="*/ 949 h 10000"/>
                <a:gd name="connsiteX123" fmla="*/ 9143 w 10000"/>
                <a:gd name="connsiteY123" fmla="*/ 870 h 10000"/>
                <a:gd name="connsiteX124" fmla="*/ 9003 w 10000"/>
                <a:gd name="connsiteY124" fmla="*/ 796 h 10000"/>
                <a:gd name="connsiteX125" fmla="*/ 8863 w 10000"/>
                <a:gd name="connsiteY125" fmla="*/ 716 h 10000"/>
                <a:gd name="connsiteX126" fmla="*/ 8707 w 10000"/>
                <a:gd name="connsiteY126" fmla="*/ 649 h 10000"/>
                <a:gd name="connsiteX127" fmla="*/ 8536 w 10000"/>
                <a:gd name="connsiteY127" fmla="*/ 582 h 10000"/>
                <a:gd name="connsiteX128" fmla="*/ 8364 w 10000"/>
                <a:gd name="connsiteY128" fmla="*/ 514 h 10000"/>
                <a:gd name="connsiteX129" fmla="*/ 8178 w 10000"/>
                <a:gd name="connsiteY129" fmla="*/ 453 h 10000"/>
                <a:gd name="connsiteX130" fmla="*/ 7990 w 10000"/>
                <a:gd name="connsiteY130" fmla="*/ 392 h 10000"/>
                <a:gd name="connsiteX131" fmla="*/ 7788 w 10000"/>
                <a:gd name="connsiteY131" fmla="*/ 337 h 10000"/>
                <a:gd name="connsiteX132" fmla="*/ 7586 w 10000"/>
                <a:gd name="connsiteY132" fmla="*/ 288 h 10000"/>
                <a:gd name="connsiteX133" fmla="*/ 7382 w 10000"/>
                <a:gd name="connsiteY133" fmla="*/ 239 h 10000"/>
                <a:gd name="connsiteX134" fmla="*/ 7165 w 10000"/>
                <a:gd name="connsiteY134" fmla="*/ 196 h 10000"/>
                <a:gd name="connsiteX135" fmla="*/ 6947 w 10000"/>
                <a:gd name="connsiteY135" fmla="*/ 159 h 10000"/>
                <a:gd name="connsiteX136" fmla="*/ 6713 w 10000"/>
                <a:gd name="connsiteY136" fmla="*/ 122 h 10000"/>
                <a:gd name="connsiteX137" fmla="*/ 6480 w 10000"/>
                <a:gd name="connsiteY137" fmla="*/ 92 h 10000"/>
                <a:gd name="connsiteX138" fmla="*/ 6246 w 10000"/>
                <a:gd name="connsiteY138" fmla="*/ 61 h 10000"/>
                <a:gd name="connsiteX139" fmla="*/ 5997 w 10000"/>
                <a:gd name="connsiteY139" fmla="*/ 43 h 10000"/>
                <a:gd name="connsiteX140" fmla="*/ 5763 w 10000"/>
                <a:gd name="connsiteY140" fmla="*/ 24 h 10000"/>
                <a:gd name="connsiteX141" fmla="*/ 5514 w 10000"/>
                <a:gd name="connsiteY141" fmla="*/ 12 h 10000"/>
                <a:gd name="connsiteX142" fmla="*/ 5248 w 10000"/>
                <a:gd name="connsiteY142" fmla="*/ 6 h 10000"/>
                <a:gd name="connsiteX143" fmla="*/ 5000 w 10000"/>
                <a:gd name="connsiteY143" fmla="*/ 0 h 10000"/>
                <a:gd name="connsiteX144" fmla="*/ 5000 w 10000"/>
                <a:gd name="connsiteY144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389 w 10000"/>
                <a:gd name="connsiteY69" fmla="*/ 4636 h 10000"/>
                <a:gd name="connsiteX70" fmla="*/ 0 w 10000"/>
                <a:gd name="connsiteY70" fmla="*/ 5101 h 10000"/>
                <a:gd name="connsiteX71" fmla="*/ 0 w 10000"/>
                <a:gd name="connsiteY71" fmla="*/ 9363 h 10000"/>
                <a:gd name="connsiteX72" fmla="*/ 0 w 10000"/>
                <a:gd name="connsiteY72" fmla="*/ 9363 h 10000"/>
                <a:gd name="connsiteX73" fmla="*/ 0 w 10000"/>
                <a:gd name="connsiteY73" fmla="*/ 9430 h 10000"/>
                <a:gd name="connsiteX74" fmla="*/ 31 w 10000"/>
                <a:gd name="connsiteY74" fmla="*/ 9492 h 10000"/>
                <a:gd name="connsiteX75" fmla="*/ 62 w 10000"/>
                <a:gd name="connsiteY75" fmla="*/ 9553 h 10000"/>
                <a:gd name="connsiteX76" fmla="*/ 124 w 10000"/>
                <a:gd name="connsiteY76" fmla="*/ 9614 h 10000"/>
                <a:gd name="connsiteX77" fmla="*/ 187 w 10000"/>
                <a:gd name="connsiteY77" fmla="*/ 9669 h 10000"/>
                <a:gd name="connsiteX78" fmla="*/ 264 w 10000"/>
                <a:gd name="connsiteY78" fmla="*/ 9718 h 10000"/>
                <a:gd name="connsiteX79" fmla="*/ 358 w 10000"/>
                <a:gd name="connsiteY79" fmla="*/ 9767 h 10000"/>
                <a:gd name="connsiteX80" fmla="*/ 467 w 10000"/>
                <a:gd name="connsiteY80" fmla="*/ 9816 h 10000"/>
                <a:gd name="connsiteX81" fmla="*/ 576 w 10000"/>
                <a:gd name="connsiteY81" fmla="*/ 9853 h 10000"/>
                <a:gd name="connsiteX82" fmla="*/ 700 w 10000"/>
                <a:gd name="connsiteY82" fmla="*/ 9890 h 10000"/>
                <a:gd name="connsiteX83" fmla="*/ 841 w 10000"/>
                <a:gd name="connsiteY83" fmla="*/ 9927 h 10000"/>
                <a:gd name="connsiteX84" fmla="*/ 981 w 10000"/>
                <a:gd name="connsiteY84" fmla="*/ 9951 h 10000"/>
                <a:gd name="connsiteX85" fmla="*/ 1136 w 10000"/>
                <a:gd name="connsiteY85" fmla="*/ 9976 h 10000"/>
                <a:gd name="connsiteX86" fmla="*/ 1292 w 10000"/>
                <a:gd name="connsiteY86" fmla="*/ 9988 h 10000"/>
                <a:gd name="connsiteX87" fmla="*/ 1448 w 10000"/>
                <a:gd name="connsiteY87" fmla="*/ 10000 h 10000"/>
                <a:gd name="connsiteX88" fmla="*/ 1620 w 10000"/>
                <a:gd name="connsiteY88" fmla="*/ 10000 h 10000"/>
                <a:gd name="connsiteX89" fmla="*/ 8380 w 10000"/>
                <a:gd name="connsiteY89" fmla="*/ 10000 h 10000"/>
                <a:gd name="connsiteX90" fmla="*/ 8380 w 10000"/>
                <a:gd name="connsiteY90" fmla="*/ 10000 h 10000"/>
                <a:gd name="connsiteX91" fmla="*/ 8536 w 10000"/>
                <a:gd name="connsiteY91" fmla="*/ 10000 h 10000"/>
                <a:gd name="connsiteX92" fmla="*/ 8707 w 10000"/>
                <a:gd name="connsiteY92" fmla="*/ 9988 h 10000"/>
                <a:gd name="connsiteX93" fmla="*/ 8863 w 10000"/>
                <a:gd name="connsiteY93" fmla="*/ 9976 h 10000"/>
                <a:gd name="connsiteX94" fmla="*/ 9003 w 10000"/>
                <a:gd name="connsiteY94" fmla="*/ 9951 h 10000"/>
                <a:gd name="connsiteX95" fmla="*/ 9143 w 10000"/>
                <a:gd name="connsiteY95" fmla="*/ 9927 h 10000"/>
                <a:gd name="connsiteX96" fmla="*/ 9284 w 10000"/>
                <a:gd name="connsiteY96" fmla="*/ 9890 h 10000"/>
                <a:gd name="connsiteX97" fmla="*/ 9408 w 10000"/>
                <a:gd name="connsiteY97" fmla="*/ 9853 h 10000"/>
                <a:gd name="connsiteX98" fmla="*/ 9517 w 10000"/>
                <a:gd name="connsiteY98" fmla="*/ 9816 h 10000"/>
                <a:gd name="connsiteX99" fmla="*/ 9626 w 10000"/>
                <a:gd name="connsiteY99" fmla="*/ 9767 h 10000"/>
                <a:gd name="connsiteX100" fmla="*/ 9719 w 10000"/>
                <a:gd name="connsiteY100" fmla="*/ 9718 h 10000"/>
                <a:gd name="connsiteX101" fmla="*/ 9797 w 10000"/>
                <a:gd name="connsiteY101" fmla="*/ 9669 h 10000"/>
                <a:gd name="connsiteX102" fmla="*/ 9876 w 10000"/>
                <a:gd name="connsiteY102" fmla="*/ 9614 h 10000"/>
                <a:gd name="connsiteX103" fmla="*/ 9922 w 10000"/>
                <a:gd name="connsiteY103" fmla="*/ 9553 h 10000"/>
                <a:gd name="connsiteX104" fmla="*/ 9969 w 10000"/>
                <a:gd name="connsiteY104" fmla="*/ 9492 h 10000"/>
                <a:gd name="connsiteX105" fmla="*/ 9984 w 10000"/>
                <a:gd name="connsiteY105" fmla="*/ 9430 h 10000"/>
                <a:gd name="connsiteX106" fmla="*/ 10000 w 10000"/>
                <a:gd name="connsiteY106" fmla="*/ 9363 h 10000"/>
                <a:gd name="connsiteX107" fmla="*/ 10000 w 10000"/>
                <a:gd name="connsiteY107" fmla="*/ 2015 h 10000"/>
                <a:gd name="connsiteX108" fmla="*/ 10000 w 10000"/>
                <a:gd name="connsiteY108" fmla="*/ 2015 h 10000"/>
                <a:gd name="connsiteX109" fmla="*/ 10000 w 10000"/>
                <a:gd name="connsiteY109" fmla="*/ 1972 h 10000"/>
                <a:gd name="connsiteX110" fmla="*/ 10000 w 10000"/>
                <a:gd name="connsiteY110" fmla="*/ 1972 h 10000"/>
                <a:gd name="connsiteX111" fmla="*/ 10000 w 10000"/>
                <a:gd name="connsiteY111" fmla="*/ 1868 h 10000"/>
                <a:gd name="connsiteX112" fmla="*/ 9984 w 10000"/>
                <a:gd name="connsiteY112" fmla="*/ 1770 h 10000"/>
                <a:gd name="connsiteX113" fmla="*/ 9953 w 10000"/>
                <a:gd name="connsiteY113" fmla="*/ 1672 h 10000"/>
                <a:gd name="connsiteX114" fmla="*/ 9907 w 10000"/>
                <a:gd name="connsiteY114" fmla="*/ 1574 h 10000"/>
                <a:gd name="connsiteX115" fmla="*/ 9845 w 10000"/>
                <a:gd name="connsiteY115" fmla="*/ 1476 h 10000"/>
                <a:gd name="connsiteX116" fmla="*/ 9782 w 10000"/>
                <a:gd name="connsiteY116" fmla="*/ 1384 h 10000"/>
                <a:gd name="connsiteX117" fmla="*/ 9703 w 10000"/>
                <a:gd name="connsiteY117" fmla="*/ 1292 h 10000"/>
                <a:gd name="connsiteX118" fmla="*/ 9610 w 10000"/>
                <a:gd name="connsiteY118" fmla="*/ 1206 h 10000"/>
                <a:gd name="connsiteX119" fmla="*/ 9502 w 10000"/>
                <a:gd name="connsiteY119" fmla="*/ 1115 h 10000"/>
                <a:gd name="connsiteX120" fmla="*/ 9392 w 10000"/>
                <a:gd name="connsiteY120" fmla="*/ 1035 h 10000"/>
                <a:gd name="connsiteX121" fmla="*/ 9284 w 10000"/>
                <a:gd name="connsiteY121" fmla="*/ 949 h 10000"/>
                <a:gd name="connsiteX122" fmla="*/ 9143 w 10000"/>
                <a:gd name="connsiteY122" fmla="*/ 870 h 10000"/>
                <a:gd name="connsiteX123" fmla="*/ 9003 w 10000"/>
                <a:gd name="connsiteY123" fmla="*/ 796 h 10000"/>
                <a:gd name="connsiteX124" fmla="*/ 8863 w 10000"/>
                <a:gd name="connsiteY124" fmla="*/ 716 h 10000"/>
                <a:gd name="connsiteX125" fmla="*/ 8707 w 10000"/>
                <a:gd name="connsiteY125" fmla="*/ 649 h 10000"/>
                <a:gd name="connsiteX126" fmla="*/ 8536 w 10000"/>
                <a:gd name="connsiteY126" fmla="*/ 582 h 10000"/>
                <a:gd name="connsiteX127" fmla="*/ 8364 w 10000"/>
                <a:gd name="connsiteY127" fmla="*/ 514 h 10000"/>
                <a:gd name="connsiteX128" fmla="*/ 8178 w 10000"/>
                <a:gd name="connsiteY128" fmla="*/ 453 h 10000"/>
                <a:gd name="connsiteX129" fmla="*/ 7990 w 10000"/>
                <a:gd name="connsiteY129" fmla="*/ 392 h 10000"/>
                <a:gd name="connsiteX130" fmla="*/ 7788 w 10000"/>
                <a:gd name="connsiteY130" fmla="*/ 337 h 10000"/>
                <a:gd name="connsiteX131" fmla="*/ 7586 w 10000"/>
                <a:gd name="connsiteY131" fmla="*/ 288 h 10000"/>
                <a:gd name="connsiteX132" fmla="*/ 7382 w 10000"/>
                <a:gd name="connsiteY132" fmla="*/ 239 h 10000"/>
                <a:gd name="connsiteX133" fmla="*/ 7165 w 10000"/>
                <a:gd name="connsiteY133" fmla="*/ 196 h 10000"/>
                <a:gd name="connsiteX134" fmla="*/ 6947 w 10000"/>
                <a:gd name="connsiteY134" fmla="*/ 159 h 10000"/>
                <a:gd name="connsiteX135" fmla="*/ 6713 w 10000"/>
                <a:gd name="connsiteY135" fmla="*/ 122 h 10000"/>
                <a:gd name="connsiteX136" fmla="*/ 6480 w 10000"/>
                <a:gd name="connsiteY136" fmla="*/ 92 h 10000"/>
                <a:gd name="connsiteX137" fmla="*/ 6246 w 10000"/>
                <a:gd name="connsiteY137" fmla="*/ 61 h 10000"/>
                <a:gd name="connsiteX138" fmla="*/ 5997 w 10000"/>
                <a:gd name="connsiteY138" fmla="*/ 43 h 10000"/>
                <a:gd name="connsiteX139" fmla="*/ 5763 w 10000"/>
                <a:gd name="connsiteY139" fmla="*/ 24 h 10000"/>
                <a:gd name="connsiteX140" fmla="*/ 5514 w 10000"/>
                <a:gd name="connsiteY140" fmla="*/ 12 h 10000"/>
                <a:gd name="connsiteX141" fmla="*/ 5248 w 10000"/>
                <a:gd name="connsiteY141" fmla="*/ 6 h 10000"/>
                <a:gd name="connsiteX142" fmla="*/ 5000 w 10000"/>
                <a:gd name="connsiteY142" fmla="*/ 0 h 10000"/>
                <a:gd name="connsiteX143" fmla="*/ 5000 w 10000"/>
                <a:gd name="connsiteY143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0000" h="10000">
                  <a:moveTo>
                    <a:pt x="5000" y="0"/>
                  </a:moveTo>
                  <a:lnTo>
                    <a:pt x="5000" y="0"/>
                  </a:lnTo>
                  <a:lnTo>
                    <a:pt x="4641" y="6"/>
                  </a:lnTo>
                  <a:lnTo>
                    <a:pt x="4299" y="18"/>
                  </a:lnTo>
                  <a:lnTo>
                    <a:pt x="3956" y="43"/>
                  </a:lnTo>
                  <a:lnTo>
                    <a:pt x="3630" y="80"/>
                  </a:lnTo>
                  <a:lnTo>
                    <a:pt x="3302" y="116"/>
                  </a:lnTo>
                  <a:lnTo>
                    <a:pt x="2990" y="165"/>
                  </a:lnTo>
                  <a:lnTo>
                    <a:pt x="2695" y="220"/>
                  </a:lnTo>
                  <a:lnTo>
                    <a:pt x="2398" y="288"/>
                  </a:lnTo>
                  <a:lnTo>
                    <a:pt x="2118" y="361"/>
                  </a:lnTo>
                  <a:lnTo>
                    <a:pt x="1852" y="435"/>
                  </a:lnTo>
                  <a:lnTo>
                    <a:pt x="1604" y="521"/>
                  </a:lnTo>
                  <a:lnTo>
                    <a:pt x="1370" y="612"/>
                  </a:lnTo>
                  <a:lnTo>
                    <a:pt x="1152" y="710"/>
                  </a:lnTo>
                  <a:lnTo>
                    <a:pt x="950" y="814"/>
                  </a:lnTo>
                  <a:lnTo>
                    <a:pt x="762" y="925"/>
                  </a:lnTo>
                  <a:lnTo>
                    <a:pt x="592" y="1035"/>
                  </a:lnTo>
                  <a:lnTo>
                    <a:pt x="3723" y="1035"/>
                  </a:lnTo>
                  <a:lnTo>
                    <a:pt x="3723" y="1035"/>
                  </a:lnTo>
                  <a:lnTo>
                    <a:pt x="3878" y="1004"/>
                  </a:lnTo>
                  <a:lnTo>
                    <a:pt x="4019" y="980"/>
                  </a:lnTo>
                  <a:lnTo>
                    <a:pt x="4175" y="961"/>
                  </a:lnTo>
                  <a:lnTo>
                    <a:pt x="4331" y="943"/>
                  </a:lnTo>
                  <a:lnTo>
                    <a:pt x="4501" y="931"/>
                  </a:lnTo>
                  <a:lnTo>
                    <a:pt x="4657" y="919"/>
                  </a:lnTo>
                  <a:lnTo>
                    <a:pt x="4829" y="912"/>
                  </a:lnTo>
                  <a:lnTo>
                    <a:pt x="5000" y="912"/>
                  </a:lnTo>
                  <a:lnTo>
                    <a:pt x="5000" y="912"/>
                  </a:lnTo>
                  <a:lnTo>
                    <a:pt x="5264" y="919"/>
                  </a:lnTo>
                  <a:lnTo>
                    <a:pt x="5545" y="931"/>
                  </a:lnTo>
                  <a:lnTo>
                    <a:pt x="5794" y="955"/>
                  </a:lnTo>
                  <a:lnTo>
                    <a:pt x="6044" y="992"/>
                  </a:lnTo>
                  <a:lnTo>
                    <a:pt x="6277" y="1041"/>
                  </a:lnTo>
                  <a:lnTo>
                    <a:pt x="6496" y="1090"/>
                  </a:lnTo>
                  <a:lnTo>
                    <a:pt x="6713" y="1151"/>
                  </a:lnTo>
                  <a:lnTo>
                    <a:pt x="6900" y="1219"/>
                  </a:lnTo>
                  <a:lnTo>
                    <a:pt x="7072" y="1298"/>
                  </a:lnTo>
                  <a:lnTo>
                    <a:pt x="7227" y="1378"/>
                  </a:lnTo>
                  <a:lnTo>
                    <a:pt x="7367" y="1464"/>
                  </a:lnTo>
                  <a:lnTo>
                    <a:pt x="7476" y="1555"/>
                  </a:lnTo>
                  <a:cubicBezTo>
                    <a:pt x="7508" y="1588"/>
                    <a:pt x="7539" y="1620"/>
                    <a:pt x="7570" y="1653"/>
                  </a:cubicBezTo>
                  <a:cubicBezTo>
                    <a:pt x="7591" y="1688"/>
                    <a:pt x="7611" y="1723"/>
                    <a:pt x="7632" y="1758"/>
                  </a:cubicBezTo>
                  <a:cubicBezTo>
                    <a:pt x="7648" y="1793"/>
                    <a:pt x="7663" y="1827"/>
                    <a:pt x="7679" y="1862"/>
                  </a:cubicBezTo>
                  <a:cubicBezTo>
                    <a:pt x="7684" y="1899"/>
                    <a:pt x="7689" y="1935"/>
                    <a:pt x="7694" y="1972"/>
                  </a:cubicBezTo>
                  <a:lnTo>
                    <a:pt x="7694" y="1972"/>
                  </a:lnTo>
                  <a:cubicBezTo>
                    <a:pt x="7689" y="2005"/>
                    <a:pt x="7684" y="2037"/>
                    <a:pt x="7679" y="2070"/>
                  </a:cubicBezTo>
                  <a:cubicBezTo>
                    <a:pt x="7669" y="2101"/>
                    <a:pt x="7658" y="2131"/>
                    <a:pt x="7648" y="2162"/>
                  </a:cubicBezTo>
                  <a:cubicBezTo>
                    <a:pt x="7632" y="2195"/>
                    <a:pt x="7617" y="2227"/>
                    <a:pt x="7601" y="2260"/>
                  </a:cubicBezTo>
                  <a:lnTo>
                    <a:pt x="7539" y="2352"/>
                  </a:lnTo>
                  <a:lnTo>
                    <a:pt x="7445" y="2443"/>
                  </a:lnTo>
                  <a:cubicBezTo>
                    <a:pt x="7414" y="2474"/>
                    <a:pt x="7382" y="2504"/>
                    <a:pt x="7351" y="2535"/>
                  </a:cubicBezTo>
                  <a:cubicBezTo>
                    <a:pt x="7310" y="2564"/>
                    <a:pt x="7268" y="2592"/>
                    <a:pt x="7227" y="2621"/>
                  </a:cubicBezTo>
                  <a:cubicBezTo>
                    <a:pt x="7181" y="2652"/>
                    <a:pt x="7134" y="2682"/>
                    <a:pt x="7088" y="2713"/>
                  </a:cubicBezTo>
                  <a:lnTo>
                    <a:pt x="6947" y="2799"/>
                  </a:lnTo>
                  <a:lnTo>
                    <a:pt x="6776" y="2884"/>
                  </a:lnTo>
                  <a:lnTo>
                    <a:pt x="6604" y="2970"/>
                  </a:lnTo>
                  <a:lnTo>
                    <a:pt x="6403" y="3056"/>
                  </a:lnTo>
                  <a:lnTo>
                    <a:pt x="6199" y="3135"/>
                  </a:lnTo>
                  <a:lnTo>
                    <a:pt x="5981" y="3221"/>
                  </a:lnTo>
                  <a:lnTo>
                    <a:pt x="5498" y="3380"/>
                  </a:lnTo>
                  <a:lnTo>
                    <a:pt x="4984" y="3539"/>
                  </a:lnTo>
                  <a:lnTo>
                    <a:pt x="4424" y="3699"/>
                  </a:lnTo>
                  <a:lnTo>
                    <a:pt x="3847" y="3852"/>
                  </a:lnTo>
                  <a:lnTo>
                    <a:pt x="3224" y="3999"/>
                  </a:lnTo>
                  <a:lnTo>
                    <a:pt x="2586" y="4152"/>
                  </a:lnTo>
                  <a:lnTo>
                    <a:pt x="1915" y="4299"/>
                  </a:lnTo>
                  <a:lnTo>
                    <a:pt x="561" y="4593"/>
                  </a:lnTo>
                  <a:cubicBezTo>
                    <a:pt x="148" y="4718"/>
                    <a:pt x="0" y="4770"/>
                    <a:pt x="0" y="5101"/>
                  </a:cubicBezTo>
                  <a:lnTo>
                    <a:pt x="0" y="9363"/>
                  </a:lnTo>
                  <a:lnTo>
                    <a:pt x="0" y="9363"/>
                  </a:lnTo>
                  <a:lnTo>
                    <a:pt x="0" y="9430"/>
                  </a:lnTo>
                  <a:cubicBezTo>
                    <a:pt x="10" y="9451"/>
                    <a:pt x="21" y="9471"/>
                    <a:pt x="31" y="9492"/>
                  </a:cubicBezTo>
                  <a:cubicBezTo>
                    <a:pt x="41" y="9512"/>
                    <a:pt x="52" y="9533"/>
                    <a:pt x="62" y="9553"/>
                  </a:cubicBezTo>
                  <a:cubicBezTo>
                    <a:pt x="83" y="9573"/>
                    <a:pt x="103" y="9594"/>
                    <a:pt x="124" y="9614"/>
                  </a:cubicBezTo>
                  <a:cubicBezTo>
                    <a:pt x="145" y="9632"/>
                    <a:pt x="166" y="9651"/>
                    <a:pt x="187" y="9669"/>
                  </a:cubicBezTo>
                  <a:cubicBezTo>
                    <a:pt x="213" y="9685"/>
                    <a:pt x="238" y="9702"/>
                    <a:pt x="264" y="9718"/>
                  </a:cubicBezTo>
                  <a:cubicBezTo>
                    <a:pt x="296" y="9734"/>
                    <a:pt x="327" y="9751"/>
                    <a:pt x="358" y="9767"/>
                  </a:cubicBezTo>
                  <a:lnTo>
                    <a:pt x="467" y="9816"/>
                  </a:lnTo>
                  <a:lnTo>
                    <a:pt x="576" y="9853"/>
                  </a:lnTo>
                  <a:lnTo>
                    <a:pt x="700" y="9890"/>
                  </a:lnTo>
                  <a:lnTo>
                    <a:pt x="841" y="9927"/>
                  </a:lnTo>
                  <a:lnTo>
                    <a:pt x="981" y="9951"/>
                  </a:lnTo>
                  <a:lnTo>
                    <a:pt x="1136" y="9976"/>
                  </a:lnTo>
                  <a:lnTo>
                    <a:pt x="1292" y="9988"/>
                  </a:lnTo>
                  <a:lnTo>
                    <a:pt x="1448" y="10000"/>
                  </a:lnTo>
                  <a:lnTo>
                    <a:pt x="1620" y="10000"/>
                  </a:lnTo>
                  <a:lnTo>
                    <a:pt x="8380" y="10000"/>
                  </a:lnTo>
                  <a:lnTo>
                    <a:pt x="8380" y="10000"/>
                  </a:lnTo>
                  <a:lnTo>
                    <a:pt x="8536" y="10000"/>
                  </a:lnTo>
                  <a:lnTo>
                    <a:pt x="8707" y="9988"/>
                  </a:lnTo>
                  <a:lnTo>
                    <a:pt x="8863" y="9976"/>
                  </a:lnTo>
                  <a:lnTo>
                    <a:pt x="9003" y="9951"/>
                  </a:lnTo>
                  <a:lnTo>
                    <a:pt x="9143" y="9927"/>
                  </a:lnTo>
                  <a:lnTo>
                    <a:pt x="9284" y="9890"/>
                  </a:lnTo>
                  <a:lnTo>
                    <a:pt x="9408" y="9853"/>
                  </a:lnTo>
                  <a:lnTo>
                    <a:pt x="9517" y="9816"/>
                  </a:lnTo>
                  <a:lnTo>
                    <a:pt x="9626" y="9767"/>
                  </a:lnTo>
                  <a:cubicBezTo>
                    <a:pt x="9657" y="9751"/>
                    <a:pt x="9688" y="9734"/>
                    <a:pt x="9719" y="9718"/>
                  </a:cubicBezTo>
                  <a:cubicBezTo>
                    <a:pt x="9746" y="9702"/>
                    <a:pt x="9771" y="9685"/>
                    <a:pt x="9797" y="9669"/>
                  </a:cubicBezTo>
                  <a:lnTo>
                    <a:pt x="9876" y="9614"/>
                  </a:lnTo>
                  <a:lnTo>
                    <a:pt x="9922" y="9553"/>
                  </a:lnTo>
                  <a:cubicBezTo>
                    <a:pt x="9938" y="9533"/>
                    <a:pt x="9953" y="9512"/>
                    <a:pt x="9969" y="9492"/>
                  </a:cubicBezTo>
                  <a:cubicBezTo>
                    <a:pt x="9974" y="9471"/>
                    <a:pt x="9979" y="9451"/>
                    <a:pt x="9984" y="9430"/>
                  </a:cubicBezTo>
                  <a:cubicBezTo>
                    <a:pt x="9989" y="9408"/>
                    <a:pt x="9995" y="9385"/>
                    <a:pt x="10000" y="9363"/>
                  </a:cubicBezTo>
                  <a:lnTo>
                    <a:pt x="10000" y="2015"/>
                  </a:lnTo>
                  <a:lnTo>
                    <a:pt x="10000" y="2015"/>
                  </a:lnTo>
                  <a:lnTo>
                    <a:pt x="10000" y="1972"/>
                  </a:lnTo>
                  <a:lnTo>
                    <a:pt x="10000" y="1972"/>
                  </a:lnTo>
                  <a:lnTo>
                    <a:pt x="10000" y="1868"/>
                  </a:lnTo>
                  <a:cubicBezTo>
                    <a:pt x="9995" y="1835"/>
                    <a:pt x="9989" y="1803"/>
                    <a:pt x="9984" y="1770"/>
                  </a:cubicBezTo>
                  <a:cubicBezTo>
                    <a:pt x="9974" y="1737"/>
                    <a:pt x="9963" y="1705"/>
                    <a:pt x="9953" y="1672"/>
                  </a:cubicBezTo>
                  <a:cubicBezTo>
                    <a:pt x="9938" y="1639"/>
                    <a:pt x="9922" y="1607"/>
                    <a:pt x="9907" y="1574"/>
                  </a:cubicBezTo>
                  <a:lnTo>
                    <a:pt x="9845" y="1476"/>
                  </a:lnTo>
                  <a:cubicBezTo>
                    <a:pt x="9824" y="1445"/>
                    <a:pt x="9803" y="1415"/>
                    <a:pt x="9782" y="1384"/>
                  </a:cubicBezTo>
                  <a:cubicBezTo>
                    <a:pt x="9756" y="1353"/>
                    <a:pt x="9730" y="1323"/>
                    <a:pt x="9703" y="1292"/>
                  </a:cubicBezTo>
                  <a:cubicBezTo>
                    <a:pt x="9672" y="1263"/>
                    <a:pt x="9641" y="1235"/>
                    <a:pt x="9610" y="1206"/>
                  </a:cubicBezTo>
                  <a:lnTo>
                    <a:pt x="9502" y="1115"/>
                  </a:lnTo>
                  <a:cubicBezTo>
                    <a:pt x="9465" y="1088"/>
                    <a:pt x="9428" y="1062"/>
                    <a:pt x="9392" y="1035"/>
                  </a:cubicBezTo>
                  <a:lnTo>
                    <a:pt x="9284" y="949"/>
                  </a:lnTo>
                  <a:lnTo>
                    <a:pt x="9143" y="870"/>
                  </a:lnTo>
                  <a:lnTo>
                    <a:pt x="9003" y="796"/>
                  </a:lnTo>
                  <a:lnTo>
                    <a:pt x="8863" y="716"/>
                  </a:lnTo>
                  <a:lnTo>
                    <a:pt x="8707" y="649"/>
                  </a:lnTo>
                  <a:lnTo>
                    <a:pt x="8536" y="582"/>
                  </a:lnTo>
                  <a:lnTo>
                    <a:pt x="8364" y="514"/>
                  </a:lnTo>
                  <a:lnTo>
                    <a:pt x="8178" y="453"/>
                  </a:lnTo>
                  <a:lnTo>
                    <a:pt x="7990" y="392"/>
                  </a:lnTo>
                  <a:lnTo>
                    <a:pt x="7788" y="337"/>
                  </a:lnTo>
                  <a:lnTo>
                    <a:pt x="7586" y="288"/>
                  </a:lnTo>
                  <a:lnTo>
                    <a:pt x="7382" y="239"/>
                  </a:lnTo>
                  <a:lnTo>
                    <a:pt x="7165" y="196"/>
                  </a:lnTo>
                  <a:lnTo>
                    <a:pt x="6947" y="159"/>
                  </a:lnTo>
                  <a:lnTo>
                    <a:pt x="6713" y="122"/>
                  </a:lnTo>
                  <a:lnTo>
                    <a:pt x="6480" y="92"/>
                  </a:lnTo>
                  <a:lnTo>
                    <a:pt x="6246" y="61"/>
                  </a:lnTo>
                  <a:lnTo>
                    <a:pt x="5997" y="43"/>
                  </a:lnTo>
                  <a:lnTo>
                    <a:pt x="5763" y="24"/>
                  </a:lnTo>
                  <a:lnTo>
                    <a:pt x="5514" y="12"/>
                  </a:lnTo>
                  <a:lnTo>
                    <a:pt x="5248" y="6"/>
                  </a:lnTo>
                  <a:lnTo>
                    <a:pt x="5000" y="0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33" name="Rectangle 105"/>
            <p:cNvSpPr>
              <a:spLocks noChangeArrowheads="1"/>
            </p:cNvSpPr>
            <p:nvPr/>
          </p:nvSpPr>
          <p:spPr bwMode="auto">
            <a:xfrm>
              <a:off x="2300836" y="4806878"/>
              <a:ext cx="87043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91760"/>
              <a:r>
                <a:rPr lang="en-US" altLang="en-US" sz="2800" b="1" i="1" dirty="0">
                  <a:solidFill>
                    <a:srgbClr val="FFFFFF"/>
                  </a:solidFill>
                  <a:latin typeface="+mj-lt"/>
                </a:rPr>
                <a:t>I</a:t>
              </a:r>
              <a:r>
                <a:rPr lang="en-US" altLang="en-US" sz="2800" b="1" i="1" dirty="0" smtClean="0">
                  <a:solidFill>
                    <a:srgbClr val="FFFFFF"/>
                  </a:solidFill>
                  <a:latin typeface="+mj-lt"/>
                </a:rPr>
                <a:t>aaS</a:t>
              </a:r>
              <a:endParaRPr lang="en-US" altLang="en-US" sz="48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" name="Rectangle 106"/>
            <p:cNvSpPr>
              <a:spLocks noChangeArrowheads="1"/>
            </p:cNvSpPr>
            <p:nvPr/>
          </p:nvSpPr>
          <p:spPr bwMode="auto">
            <a:xfrm>
              <a:off x="2267883" y="5256439"/>
              <a:ext cx="955390" cy="18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91760"/>
              <a:r>
                <a:rPr lang="en-US" altLang="en-US" sz="1197" dirty="0" smtClean="0">
                  <a:solidFill>
                    <a:srgbClr val="FFFFFF"/>
                  </a:solidFill>
                  <a:latin typeface="+mj-lt"/>
                </a:rPr>
                <a:t>Infrastructure</a:t>
              </a:r>
              <a:endParaRPr lang="en-US" altLang="en-US" sz="2394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" name="Rectangle 107"/>
            <p:cNvSpPr>
              <a:spLocks noChangeArrowheads="1"/>
            </p:cNvSpPr>
            <p:nvPr/>
          </p:nvSpPr>
          <p:spPr bwMode="auto">
            <a:xfrm>
              <a:off x="2305027" y="5448657"/>
              <a:ext cx="822341" cy="18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91760"/>
              <a:r>
                <a:rPr lang="en-US" altLang="en-US" sz="1197" dirty="0" smtClean="0">
                  <a:solidFill>
                    <a:srgbClr val="FFFFFF"/>
                  </a:solidFill>
                  <a:latin typeface="+mj-lt"/>
                </a:rPr>
                <a:t>as-a-Service</a:t>
              </a:r>
              <a:endParaRPr lang="en-US" altLang="en-US" sz="2394" dirty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16922" y="3945898"/>
              <a:ext cx="1198015" cy="893257"/>
              <a:chOff x="2184232" y="4028811"/>
              <a:chExt cx="1004258" cy="748789"/>
            </a:xfrm>
          </p:grpSpPr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2184232" y="4028811"/>
                <a:ext cx="1004258" cy="612706"/>
              </a:xfrm>
              <a:custGeom>
                <a:avLst/>
                <a:gdLst/>
                <a:ahLst/>
                <a:cxnLst>
                  <a:cxn ang="0">
                    <a:pos x="233" y="100"/>
                  </a:cxn>
                  <a:cxn ang="0">
                    <a:pos x="213" y="142"/>
                  </a:cxn>
                  <a:cxn ang="0">
                    <a:pos x="13" y="142"/>
                  </a:cxn>
                  <a:cxn ang="0">
                    <a:pos x="0" y="110"/>
                  </a:cxn>
                  <a:cxn ang="0">
                    <a:pos x="35" y="67"/>
                  </a:cxn>
                  <a:cxn ang="0">
                    <a:pos x="34" y="62"/>
                  </a:cxn>
                  <a:cxn ang="0">
                    <a:pos x="56" y="40"/>
                  </a:cxn>
                  <a:cxn ang="0">
                    <a:pos x="65" y="42"/>
                  </a:cxn>
                  <a:cxn ang="0">
                    <a:pos x="124" y="0"/>
                  </a:cxn>
                  <a:cxn ang="0">
                    <a:pos x="178" y="32"/>
                  </a:cxn>
                  <a:cxn ang="0">
                    <a:pos x="178" y="32"/>
                  </a:cxn>
                  <a:cxn ang="0">
                    <a:pos x="121" y="64"/>
                  </a:cxn>
                  <a:cxn ang="0">
                    <a:pos x="104" y="60"/>
                  </a:cxn>
                  <a:cxn ang="0">
                    <a:pos x="69" y="83"/>
                  </a:cxn>
                  <a:cxn ang="0">
                    <a:pos x="72" y="91"/>
                  </a:cxn>
                  <a:cxn ang="0">
                    <a:pos x="82" y="88"/>
                  </a:cxn>
                  <a:cxn ang="0">
                    <a:pos x="104" y="72"/>
                  </a:cxn>
                  <a:cxn ang="0">
                    <a:pos x="127" y="89"/>
                  </a:cxn>
                  <a:cxn ang="0">
                    <a:pos x="133" y="93"/>
                  </a:cxn>
                  <a:cxn ang="0">
                    <a:pos x="135" y="93"/>
                  </a:cxn>
                  <a:cxn ang="0">
                    <a:pos x="139" y="85"/>
                  </a:cxn>
                  <a:cxn ang="0">
                    <a:pos x="131" y="71"/>
                  </a:cxn>
                  <a:cxn ang="0">
                    <a:pos x="178" y="45"/>
                  </a:cxn>
                  <a:cxn ang="0">
                    <a:pos x="183" y="45"/>
                  </a:cxn>
                  <a:cxn ang="0">
                    <a:pos x="233" y="100"/>
                  </a:cxn>
                </a:cxnLst>
                <a:rect l="0" t="0" r="r" b="b"/>
                <a:pathLst>
                  <a:path w="233" h="142">
                    <a:moveTo>
                      <a:pt x="233" y="100"/>
                    </a:moveTo>
                    <a:cubicBezTo>
                      <a:pt x="233" y="117"/>
                      <a:pt x="225" y="132"/>
                      <a:pt x="213" y="142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5" y="134"/>
                      <a:pt x="0" y="123"/>
                      <a:pt x="0" y="110"/>
                    </a:cubicBezTo>
                    <a:cubicBezTo>
                      <a:pt x="0" y="89"/>
                      <a:pt x="15" y="72"/>
                      <a:pt x="35" y="67"/>
                    </a:cubicBezTo>
                    <a:cubicBezTo>
                      <a:pt x="34" y="66"/>
                      <a:pt x="34" y="64"/>
                      <a:pt x="34" y="62"/>
                    </a:cubicBezTo>
                    <a:cubicBezTo>
                      <a:pt x="34" y="50"/>
                      <a:pt x="44" y="40"/>
                      <a:pt x="56" y="40"/>
                    </a:cubicBezTo>
                    <a:cubicBezTo>
                      <a:pt x="59" y="40"/>
                      <a:pt x="62" y="41"/>
                      <a:pt x="65" y="42"/>
                    </a:cubicBezTo>
                    <a:cubicBezTo>
                      <a:pt x="74" y="18"/>
                      <a:pt x="97" y="0"/>
                      <a:pt x="124" y="0"/>
                    </a:cubicBezTo>
                    <a:cubicBezTo>
                      <a:pt x="147" y="0"/>
                      <a:pt x="168" y="13"/>
                      <a:pt x="178" y="32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55" y="32"/>
                      <a:pt x="133" y="44"/>
                      <a:pt x="121" y="64"/>
                    </a:cubicBezTo>
                    <a:cubicBezTo>
                      <a:pt x="116" y="61"/>
                      <a:pt x="110" y="60"/>
                      <a:pt x="104" y="60"/>
                    </a:cubicBezTo>
                    <a:cubicBezTo>
                      <a:pt x="89" y="60"/>
                      <a:pt x="75" y="69"/>
                      <a:pt x="69" y="83"/>
                    </a:cubicBezTo>
                    <a:cubicBezTo>
                      <a:pt x="67" y="86"/>
                      <a:pt x="69" y="90"/>
                      <a:pt x="72" y="91"/>
                    </a:cubicBezTo>
                    <a:cubicBezTo>
                      <a:pt x="77" y="93"/>
                      <a:pt x="80" y="91"/>
                      <a:pt x="82" y="88"/>
                    </a:cubicBezTo>
                    <a:cubicBezTo>
                      <a:pt x="85" y="78"/>
                      <a:pt x="94" y="72"/>
                      <a:pt x="104" y="72"/>
                    </a:cubicBezTo>
                    <a:cubicBezTo>
                      <a:pt x="115" y="72"/>
                      <a:pt x="124" y="79"/>
                      <a:pt x="127" y="89"/>
                    </a:cubicBezTo>
                    <a:cubicBezTo>
                      <a:pt x="128" y="91"/>
                      <a:pt x="131" y="93"/>
                      <a:pt x="133" y="93"/>
                    </a:cubicBezTo>
                    <a:cubicBezTo>
                      <a:pt x="134" y="93"/>
                      <a:pt x="135" y="93"/>
                      <a:pt x="135" y="93"/>
                    </a:cubicBezTo>
                    <a:cubicBezTo>
                      <a:pt x="139" y="92"/>
                      <a:pt x="140" y="88"/>
                      <a:pt x="139" y="85"/>
                    </a:cubicBezTo>
                    <a:cubicBezTo>
                      <a:pt x="138" y="80"/>
                      <a:pt x="135" y="75"/>
                      <a:pt x="131" y="71"/>
                    </a:cubicBezTo>
                    <a:cubicBezTo>
                      <a:pt x="141" y="55"/>
                      <a:pt x="159" y="45"/>
                      <a:pt x="178" y="45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211" y="48"/>
                      <a:pt x="233" y="71"/>
                      <a:pt x="233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 bwMode="ltGray">
              <a:xfrm>
                <a:off x="2423335" y="4113505"/>
                <a:ext cx="621965" cy="418936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43" name="Up Arrow 42"/>
              <p:cNvSpPr/>
              <p:nvPr/>
            </p:nvSpPr>
            <p:spPr bwMode="ltGray">
              <a:xfrm>
                <a:off x="2529014" y="4356733"/>
                <a:ext cx="314694" cy="420867"/>
              </a:xfrm>
              <a:prstGeom prst="upArrow">
                <a:avLst/>
              </a:prstGeom>
              <a:solidFill>
                <a:schemeClr val="tx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779912" y="1916832"/>
            <a:ext cx="1585516" cy="4033116"/>
            <a:chOff x="3782453" y="1916832"/>
            <a:chExt cx="1585516" cy="4033116"/>
          </a:xfrm>
        </p:grpSpPr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782453" y="1916832"/>
              <a:ext cx="1585516" cy="4033116"/>
            </a:xfrm>
            <a:custGeom>
              <a:avLst/>
              <a:gdLst>
                <a:gd name="T0" fmla="*/ 602 w 1290"/>
                <a:gd name="T1" fmla="*/ 2 h 3266"/>
                <a:gd name="T2" fmla="*/ 472 w 1290"/>
                <a:gd name="T3" fmla="*/ 26 h 3266"/>
                <a:gd name="T4" fmla="*/ 352 w 1290"/>
                <a:gd name="T5" fmla="*/ 72 h 3266"/>
                <a:gd name="T6" fmla="*/ 244 w 1290"/>
                <a:gd name="T7" fmla="*/ 142 h 3266"/>
                <a:gd name="T8" fmla="*/ 154 w 1290"/>
                <a:gd name="T9" fmla="*/ 232 h 3266"/>
                <a:gd name="T10" fmla="*/ 82 w 1290"/>
                <a:gd name="T11" fmla="*/ 338 h 3266"/>
                <a:gd name="T12" fmla="*/ 504 w 1290"/>
                <a:gd name="T13" fmla="*/ 328 h 3266"/>
                <a:gd name="T14" fmla="*/ 562 w 1290"/>
                <a:gd name="T15" fmla="*/ 308 h 3266"/>
                <a:gd name="T16" fmla="*/ 626 w 1290"/>
                <a:gd name="T17" fmla="*/ 298 h 3266"/>
                <a:gd name="T18" fmla="*/ 682 w 1290"/>
                <a:gd name="T19" fmla="*/ 300 h 3266"/>
                <a:gd name="T20" fmla="*/ 782 w 1290"/>
                <a:gd name="T21" fmla="*/ 324 h 3266"/>
                <a:gd name="T22" fmla="*/ 868 w 1290"/>
                <a:gd name="T23" fmla="*/ 376 h 3266"/>
                <a:gd name="T24" fmla="*/ 934 w 1290"/>
                <a:gd name="T25" fmla="*/ 450 h 3266"/>
                <a:gd name="T26" fmla="*/ 978 w 1290"/>
                <a:gd name="T27" fmla="*/ 540 h 3266"/>
                <a:gd name="T28" fmla="*/ 994 w 1290"/>
                <a:gd name="T29" fmla="*/ 644 h 3266"/>
                <a:gd name="T30" fmla="*/ 988 w 1290"/>
                <a:gd name="T31" fmla="*/ 706 h 3266"/>
                <a:gd name="T32" fmla="*/ 962 w 1290"/>
                <a:gd name="T33" fmla="*/ 798 h 3266"/>
                <a:gd name="T34" fmla="*/ 916 w 1290"/>
                <a:gd name="T35" fmla="*/ 886 h 3266"/>
                <a:gd name="T36" fmla="*/ 854 w 1290"/>
                <a:gd name="T37" fmla="*/ 970 h 3266"/>
                <a:gd name="T38" fmla="*/ 774 w 1290"/>
                <a:gd name="T39" fmla="*/ 1052 h 3266"/>
                <a:gd name="T40" fmla="*/ 574 w 1290"/>
                <a:gd name="T41" fmla="*/ 1208 h 3266"/>
                <a:gd name="T42" fmla="*/ 338 w 1290"/>
                <a:gd name="T43" fmla="*/ 1356 h 3266"/>
                <a:gd name="T44" fmla="*/ 78 w 1290"/>
                <a:gd name="T45" fmla="*/ 1500 h 3266"/>
                <a:gd name="T46" fmla="*/ 24 w 1290"/>
                <a:gd name="T47" fmla="*/ 1550 h 3266"/>
                <a:gd name="T48" fmla="*/ 0 w 1290"/>
                <a:gd name="T49" fmla="*/ 1618 h 3266"/>
                <a:gd name="T50" fmla="*/ 6 w 1290"/>
                <a:gd name="T51" fmla="*/ 3058 h 3266"/>
                <a:gd name="T52" fmla="*/ 10 w 1290"/>
                <a:gd name="T53" fmla="*/ 3100 h 3266"/>
                <a:gd name="T54" fmla="*/ 30 w 1290"/>
                <a:gd name="T55" fmla="*/ 3158 h 3266"/>
                <a:gd name="T56" fmla="*/ 66 w 1290"/>
                <a:gd name="T57" fmla="*/ 3206 h 3266"/>
                <a:gd name="T58" fmla="*/ 114 w 1290"/>
                <a:gd name="T59" fmla="*/ 3242 h 3266"/>
                <a:gd name="T60" fmla="*/ 172 w 1290"/>
                <a:gd name="T61" fmla="*/ 3262 h 3266"/>
                <a:gd name="T62" fmla="*/ 1082 w 1290"/>
                <a:gd name="T63" fmla="*/ 3266 h 3266"/>
                <a:gd name="T64" fmla="*/ 1124 w 1290"/>
                <a:gd name="T65" fmla="*/ 3262 h 3266"/>
                <a:gd name="T66" fmla="*/ 1180 w 1290"/>
                <a:gd name="T67" fmla="*/ 3242 h 3266"/>
                <a:gd name="T68" fmla="*/ 1228 w 1290"/>
                <a:gd name="T69" fmla="*/ 3206 h 3266"/>
                <a:gd name="T70" fmla="*/ 1264 w 1290"/>
                <a:gd name="T71" fmla="*/ 3158 h 3266"/>
                <a:gd name="T72" fmla="*/ 1286 w 1290"/>
                <a:gd name="T73" fmla="*/ 3100 h 3266"/>
                <a:gd name="T74" fmla="*/ 1290 w 1290"/>
                <a:gd name="T75" fmla="*/ 658 h 3266"/>
                <a:gd name="T76" fmla="*/ 1290 w 1290"/>
                <a:gd name="T77" fmla="*/ 644 h 3266"/>
                <a:gd name="T78" fmla="*/ 1284 w 1290"/>
                <a:gd name="T79" fmla="*/ 546 h 3266"/>
                <a:gd name="T80" fmla="*/ 1262 w 1290"/>
                <a:gd name="T81" fmla="*/ 452 h 3266"/>
                <a:gd name="T82" fmla="*/ 1226 w 1290"/>
                <a:gd name="T83" fmla="*/ 364 h 3266"/>
                <a:gd name="T84" fmla="*/ 1180 w 1290"/>
                <a:gd name="T85" fmla="*/ 284 h 3266"/>
                <a:gd name="T86" fmla="*/ 1124 w 1290"/>
                <a:gd name="T87" fmla="*/ 212 h 3266"/>
                <a:gd name="T88" fmla="*/ 1056 w 1290"/>
                <a:gd name="T89" fmla="*/ 148 h 3266"/>
                <a:gd name="T90" fmla="*/ 980 w 1290"/>
                <a:gd name="T91" fmla="*/ 94 h 3266"/>
                <a:gd name="T92" fmla="*/ 898 w 1290"/>
                <a:gd name="T93" fmla="*/ 52 h 3266"/>
                <a:gd name="T94" fmla="*/ 808 w 1290"/>
                <a:gd name="T95" fmla="*/ 20 h 3266"/>
                <a:gd name="T96" fmla="*/ 714 w 1290"/>
                <a:gd name="T97" fmla="*/ 4 h 3266"/>
                <a:gd name="T98" fmla="*/ 648 w 1290"/>
                <a:gd name="T99" fmla="*/ 0 h 3266"/>
                <a:gd name="connsiteX0" fmla="*/ 5023 w 10000"/>
                <a:gd name="connsiteY0" fmla="*/ 0 h 10000"/>
                <a:gd name="connsiteX1" fmla="*/ 5023 w 10000"/>
                <a:gd name="connsiteY1" fmla="*/ 0 h 10000"/>
                <a:gd name="connsiteX2" fmla="*/ 4667 w 10000"/>
                <a:gd name="connsiteY2" fmla="*/ 6 h 10000"/>
                <a:gd name="connsiteX3" fmla="*/ 4326 w 10000"/>
                <a:gd name="connsiteY3" fmla="*/ 18 h 10000"/>
                <a:gd name="connsiteX4" fmla="*/ 3984 w 10000"/>
                <a:gd name="connsiteY4" fmla="*/ 43 h 10000"/>
                <a:gd name="connsiteX5" fmla="*/ 3659 w 10000"/>
                <a:gd name="connsiteY5" fmla="*/ 80 h 10000"/>
                <a:gd name="connsiteX6" fmla="*/ 3333 w 10000"/>
                <a:gd name="connsiteY6" fmla="*/ 116 h 10000"/>
                <a:gd name="connsiteX7" fmla="*/ 3023 w 10000"/>
                <a:gd name="connsiteY7" fmla="*/ 165 h 10000"/>
                <a:gd name="connsiteX8" fmla="*/ 2729 w 10000"/>
                <a:gd name="connsiteY8" fmla="*/ 220 h 10000"/>
                <a:gd name="connsiteX9" fmla="*/ 2434 w 10000"/>
                <a:gd name="connsiteY9" fmla="*/ 288 h 10000"/>
                <a:gd name="connsiteX10" fmla="*/ 2155 w 10000"/>
                <a:gd name="connsiteY10" fmla="*/ 361 h 10000"/>
                <a:gd name="connsiteX11" fmla="*/ 1891 w 10000"/>
                <a:gd name="connsiteY11" fmla="*/ 435 h 10000"/>
                <a:gd name="connsiteX12" fmla="*/ 1643 w 10000"/>
                <a:gd name="connsiteY12" fmla="*/ 521 h 10000"/>
                <a:gd name="connsiteX13" fmla="*/ 1411 w 10000"/>
                <a:gd name="connsiteY13" fmla="*/ 612 h 10000"/>
                <a:gd name="connsiteX14" fmla="*/ 1194 w 10000"/>
                <a:gd name="connsiteY14" fmla="*/ 710 h 10000"/>
                <a:gd name="connsiteX15" fmla="*/ 992 w 10000"/>
                <a:gd name="connsiteY15" fmla="*/ 814 h 10000"/>
                <a:gd name="connsiteX16" fmla="*/ 806 w 10000"/>
                <a:gd name="connsiteY16" fmla="*/ 925 h 10000"/>
                <a:gd name="connsiteX17" fmla="*/ 636 w 10000"/>
                <a:gd name="connsiteY17" fmla="*/ 1035 h 10000"/>
                <a:gd name="connsiteX18" fmla="*/ 3752 w 10000"/>
                <a:gd name="connsiteY18" fmla="*/ 1035 h 10000"/>
                <a:gd name="connsiteX19" fmla="*/ 3752 w 10000"/>
                <a:gd name="connsiteY19" fmla="*/ 1035 h 10000"/>
                <a:gd name="connsiteX20" fmla="*/ 3907 w 10000"/>
                <a:gd name="connsiteY20" fmla="*/ 1004 h 10000"/>
                <a:gd name="connsiteX21" fmla="*/ 4047 w 10000"/>
                <a:gd name="connsiteY21" fmla="*/ 980 h 10000"/>
                <a:gd name="connsiteX22" fmla="*/ 4202 w 10000"/>
                <a:gd name="connsiteY22" fmla="*/ 961 h 10000"/>
                <a:gd name="connsiteX23" fmla="*/ 4357 w 10000"/>
                <a:gd name="connsiteY23" fmla="*/ 943 h 10000"/>
                <a:gd name="connsiteX24" fmla="*/ 4527 w 10000"/>
                <a:gd name="connsiteY24" fmla="*/ 931 h 10000"/>
                <a:gd name="connsiteX25" fmla="*/ 4682 w 10000"/>
                <a:gd name="connsiteY25" fmla="*/ 919 h 10000"/>
                <a:gd name="connsiteX26" fmla="*/ 4853 w 10000"/>
                <a:gd name="connsiteY26" fmla="*/ 912 h 10000"/>
                <a:gd name="connsiteX27" fmla="*/ 5023 w 10000"/>
                <a:gd name="connsiteY27" fmla="*/ 912 h 10000"/>
                <a:gd name="connsiteX28" fmla="*/ 5023 w 10000"/>
                <a:gd name="connsiteY28" fmla="*/ 912 h 10000"/>
                <a:gd name="connsiteX29" fmla="*/ 5287 w 10000"/>
                <a:gd name="connsiteY29" fmla="*/ 919 h 10000"/>
                <a:gd name="connsiteX30" fmla="*/ 5566 w 10000"/>
                <a:gd name="connsiteY30" fmla="*/ 931 h 10000"/>
                <a:gd name="connsiteX31" fmla="*/ 5814 w 10000"/>
                <a:gd name="connsiteY31" fmla="*/ 955 h 10000"/>
                <a:gd name="connsiteX32" fmla="*/ 6062 w 10000"/>
                <a:gd name="connsiteY32" fmla="*/ 992 h 10000"/>
                <a:gd name="connsiteX33" fmla="*/ 6295 w 10000"/>
                <a:gd name="connsiteY33" fmla="*/ 1041 h 10000"/>
                <a:gd name="connsiteX34" fmla="*/ 6512 w 10000"/>
                <a:gd name="connsiteY34" fmla="*/ 1090 h 10000"/>
                <a:gd name="connsiteX35" fmla="*/ 6729 w 10000"/>
                <a:gd name="connsiteY35" fmla="*/ 1151 h 10000"/>
                <a:gd name="connsiteX36" fmla="*/ 6915 w 10000"/>
                <a:gd name="connsiteY36" fmla="*/ 1219 h 10000"/>
                <a:gd name="connsiteX37" fmla="*/ 7085 w 10000"/>
                <a:gd name="connsiteY37" fmla="*/ 1298 h 10000"/>
                <a:gd name="connsiteX38" fmla="*/ 7240 w 10000"/>
                <a:gd name="connsiteY38" fmla="*/ 1378 h 10000"/>
                <a:gd name="connsiteX39" fmla="*/ 7380 w 10000"/>
                <a:gd name="connsiteY39" fmla="*/ 1464 h 10000"/>
                <a:gd name="connsiteX40" fmla="*/ 7488 w 10000"/>
                <a:gd name="connsiteY40" fmla="*/ 1555 h 10000"/>
                <a:gd name="connsiteX41" fmla="*/ 7581 w 10000"/>
                <a:gd name="connsiteY41" fmla="*/ 1653 h 10000"/>
                <a:gd name="connsiteX42" fmla="*/ 7643 w 10000"/>
                <a:gd name="connsiteY42" fmla="*/ 1758 h 10000"/>
                <a:gd name="connsiteX43" fmla="*/ 7690 w 10000"/>
                <a:gd name="connsiteY43" fmla="*/ 1862 h 10000"/>
                <a:gd name="connsiteX44" fmla="*/ 7705 w 10000"/>
                <a:gd name="connsiteY44" fmla="*/ 1972 h 10000"/>
                <a:gd name="connsiteX45" fmla="*/ 7705 w 10000"/>
                <a:gd name="connsiteY45" fmla="*/ 1972 h 10000"/>
                <a:gd name="connsiteX46" fmla="*/ 7690 w 10000"/>
                <a:gd name="connsiteY46" fmla="*/ 2070 h 10000"/>
                <a:gd name="connsiteX47" fmla="*/ 7659 w 10000"/>
                <a:gd name="connsiteY47" fmla="*/ 2162 h 10000"/>
                <a:gd name="connsiteX48" fmla="*/ 7612 w 10000"/>
                <a:gd name="connsiteY48" fmla="*/ 2260 h 10000"/>
                <a:gd name="connsiteX49" fmla="*/ 7550 w 10000"/>
                <a:gd name="connsiteY49" fmla="*/ 2352 h 10000"/>
                <a:gd name="connsiteX50" fmla="*/ 7457 w 10000"/>
                <a:gd name="connsiteY50" fmla="*/ 2443 h 10000"/>
                <a:gd name="connsiteX51" fmla="*/ 7364 w 10000"/>
                <a:gd name="connsiteY51" fmla="*/ 2535 h 10000"/>
                <a:gd name="connsiteX52" fmla="*/ 7240 w 10000"/>
                <a:gd name="connsiteY52" fmla="*/ 2621 h 10000"/>
                <a:gd name="connsiteX53" fmla="*/ 7101 w 10000"/>
                <a:gd name="connsiteY53" fmla="*/ 2713 h 10000"/>
                <a:gd name="connsiteX54" fmla="*/ 6961 w 10000"/>
                <a:gd name="connsiteY54" fmla="*/ 2799 h 10000"/>
                <a:gd name="connsiteX55" fmla="*/ 6791 w 10000"/>
                <a:gd name="connsiteY55" fmla="*/ 2884 h 10000"/>
                <a:gd name="connsiteX56" fmla="*/ 6620 w 10000"/>
                <a:gd name="connsiteY56" fmla="*/ 2970 h 10000"/>
                <a:gd name="connsiteX57" fmla="*/ 6419 w 10000"/>
                <a:gd name="connsiteY57" fmla="*/ 3056 h 10000"/>
                <a:gd name="connsiteX58" fmla="*/ 6217 w 10000"/>
                <a:gd name="connsiteY58" fmla="*/ 3135 h 10000"/>
                <a:gd name="connsiteX59" fmla="*/ 6000 w 10000"/>
                <a:gd name="connsiteY59" fmla="*/ 3221 h 10000"/>
                <a:gd name="connsiteX60" fmla="*/ 5519 w 10000"/>
                <a:gd name="connsiteY60" fmla="*/ 3380 h 10000"/>
                <a:gd name="connsiteX61" fmla="*/ 5008 w 10000"/>
                <a:gd name="connsiteY61" fmla="*/ 3539 h 10000"/>
                <a:gd name="connsiteX62" fmla="*/ 4450 w 10000"/>
                <a:gd name="connsiteY62" fmla="*/ 3699 h 10000"/>
                <a:gd name="connsiteX63" fmla="*/ 3876 w 10000"/>
                <a:gd name="connsiteY63" fmla="*/ 3852 h 10000"/>
                <a:gd name="connsiteX64" fmla="*/ 3256 w 10000"/>
                <a:gd name="connsiteY64" fmla="*/ 3999 h 10000"/>
                <a:gd name="connsiteX65" fmla="*/ 2620 w 10000"/>
                <a:gd name="connsiteY65" fmla="*/ 4152 h 10000"/>
                <a:gd name="connsiteX66" fmla="*/ 1953 w 10000"/>
                <a:gd name="connsiteY66" fmla="*/ 4299 h 10000"/>
                <a:gd name="connsiteX67" fmla="*/ 605 w 10000"/>
                <a:gd name="connsiteY67" fmla="*/ 4593 h 10000"/>
                <a:gd name="connsiteX68" fmla="*/ 605 w 10000"/>
                <a:gd name="connsiteY68" fmla="*/ 4593 h 10000"/>
                <a:gd name="connsiteX69" fmla="*/ 434 w 10000"/>
                <a:gd name="connsiteY69" fmla="*/ 4636 h 10000"/>
                <a:gd name="connsiteX70" fmla="*/ 295 w 10000"/>
                <a:gd name="connsiteY70" fmla="*/ 4685 h 10000"/>
                <a:gd name="connsiteX71" fmla="*/ 186 w 10000"/>
                <a:gd name="connsiteY71" fmla="*/ 4746 h 10000"/>
                <a:gd name="connsiteX72" fmla="*/ 93 w 10000"/>
                <a:gd name="connsiteY72" fmla="*/ 4813 h 10000"/>
                <a:gd name="connsiteX73" fmla="*/ 31 w 10000"/>
                <a:gd name="connsiteY73" fmla="*/ 4881 h 10000"/>
                <a:gd name="connsiteX74" fmla="*/ 0 w 10000"/>
                <a:gd name="connsiteY74" fmla="*/ 4954 h 10000"/>
                <a:gd name="connsiteX75" fmla="*/ 47 w 10000"/>
                <a:gd name="connsiteY75" fmla="*/ 5101 h 10000"/>
                <a:gd name="connsiteX76" fmla="*/ 47 w 10000"/>
                <a:gd name="connsiteY76" fmla="*/ 9363 h 10000"/>
                <a:gd name="connsiteX77" fmla="*/ 47 w 10000"/>
                <a:gd name="connsiteY77" fmla="*/ 9363 h 10000"/>
                <a:gd name="connsiteX78" fmla="*/ 47 w 10000"/>
                <a:gd name="connsiteY78" fmla="*/ 9430 h 10000"/>
                <a:gd name="connsiteX79" fmla="*/ 78 w 10000"/>
                <a:gd name="connsiteY79" fmla="*/ 9492 h 10000"/>
                <a:gd name="connsiteX80" fmla="*/ 109 w 10000"/>
                <a:gd name="connsiteY80" fmla="*/ 9553 h 10000"/>
                <a:gd name="connsiteX81" fmla="*/ 171 w 10000"/>
                <a:gd name="connsiteY81" fmla="*/ 9614 h 10000"/>
                <a:gd name="connsiteX82" fmla="*/ 233 w 10000"/>
                <a:gd name="connsiteY82" fmla="*/ 9669 h 10000"/>
                <a:gd name="connsiteX83" fmla="*/ 310 w 10000"/>
                <a:gd name="connsiteY83" fmla="*/ 9718 h 10000"/>
                <a:gd name="connsiteX84" fmla="*/ 403 w 10000"/>
                <a:gd name="connsiteY84" fmla="*/ 9767 h 10000"/>
                <a:gd name="connsiteX85" fmla="*/ 512 w 10000"/>
                <a:gd name="connsiteY85" fmla="*/ 9816 h 10000"/>
                <a:gd name="connsiteX86" fmla="*/ 620 w 10000"/>
                <a:gd name="connsiteY86" fmla="*/ 9853 h 10000"/>
                <a:gd name="connsiteX87" fmla="*/ 744 w 10000"/>
                <a:gd name="connsiteY87" fmla="*/ 9890 h 10000"/>
                <a:gd name="connsiteX88" fmla="*/ 884 w 10000"/>
                <a:gd name="connsiteY88" fmla="*/ 9927 h 10000"/>
                <a:gd name="connsiteX89" fmla="*/ 1023 w 10000"/>
                <a:gd name="connsiteY89" fmla="*/ 9951 h 10000"/>
                <a:gd name="connsiteX90" fmla="*/ 1178 w 10000"/>
                <a:gd name="connsiteY90" fmla="*/ 9976 h 10000"/>
                <a:gd name="connsiteX91" fmla="*/ 1333 w 10000"/>
                <a:gd name="connsiteY91" fmla="*/ 9988 h 10000"/>
                <a:gd name="connsiteX92" fmla="*/ 1488 w 10000"/>
                <a:gd name="connsiteY92" fmla="*/ 10000 h 10000"/>
                <a:gd name="connsiteX93" fmla="*/ 1659 w 10000"/>
                <a:gd name="connsiteY93" fmla="*/ 10000 h 10000"/>
                <a:gd name="connsiteX94" fmla="*/ 8388 w 10000"/>
                <a:gd name="connsiteY94" fmla="*/ 10000 h 10000"/>
                <a:gd name="connsiteX95" fmla="*/ 8388 w 10000"/>
                <a:gd name="connsiteY95" fmla="*/ 10000 h 10000"/>
                <a:gd name="connsiteX96" fmla="*/ 8543 w 10000"/>
                <a:gd name="connsiteY96" fmla="*/ 10000 h 10000"/>
                <a:gd name="connsiteX97" fmla="*/ 8713 w 10000"/>
                <a:gd name="connsiteY97" fmla="*/ 9988 h 10000"/>
                <a:gd name="connsiteX98" fmla="*/ 8868 w 10000"/>
                <a:gd name="connsiteY98" fmla="*/ 9976 h 10000"/>
                <a:gd name="connsiteX99" fmla="*/ 9008 w 10000"/>
                <a:gd name="connsiteY99" fmla="*/ 9951 h 10000"/>
                <a:gd name="connsiteX100" fmla="*/ 9147 w 10000"/>
                <a:gd name="connsiteY100" fmla="*/ 9927 h 10000"/>
                <a:gd name="connsiteX101" fmla="*/ 9287 w 10000"/>
                <a:gd name="connsiteY101" fmla="*/ 9890 h 10000"/>
                <a:gd name="connsiteX102" fmla="*/ 9411 w 10000"/>
                <a:gd name="connsiteY102" fmla="*/ 9853 h 10000"/>
                <a:gd name="connsiteX103" fmla="*/ 9519 w 10000"/>
                <a:gd name="connsiteY103" fmla="*/ 9816 h 10000"/>
                <a:gd name="connsiteX104" fmla="*/ 9628 w 10000"/>
                <a:gd name="connsiteY104" fmla="*/ 9767 h 10000"/>
                <a:gd name="connsiteX105" fmla="*/ 9721 w 10000"/>
                <a:gd name="connsiteY105" fmla="*/ 9718 h 10000"/>
                <a:gd name="connsiteX106" fmla="*/ 9798 w 10000"/>
                <a:gd name="connsiteY106" fmla="*/ 9669 h 10000"/>
                <a:gd name="connsiteX107" fmla="*/ 9876 w 10000"/>
                <a:gd name="connsiteY107" fmla="*/ 9614 h 10000"/>
                <a:gd name="connsiteX108" fmla="*/ 9922 w 10000"/>
                <a:gd name="connsiteY108" fmla="*/ 9553 h 10000"/>
                <a:gd name="connsiteX109" fmla="*/ 9969 w 10000"/>
                <a:gd name="connsiteY109" fmla="*/ 9492 h 10000"/>
                <a:gd name="connsiteX110" fmla="*/ 9984 w 10000"/>
                <a:gd name="connsiteY110" fmla="*/ 9430 h 10000"/>
                <a:gd name="connsiteX111" fmla="*/ 10000 w 10000"/>
                <a:gd name="connsiteY111" fmla="*/ 9363 h 10000"/>
                <a:gd name="connsiteX112" fmla="*/ 10000 w 10000"/>
                <a:gd name="connsiteY112" fmla="*/ 2015 h 10000"/>
                <a:gd name="connsiteX113" fmla="*/ 10000 w 10000"/>
                <a:gd name="connsiteY113" fmla="*/ 2015 h 10000"/>
                <a:gd name="connsiteX114" fmla="*/ 10000 w 10000"/>
                <a:gd name="connsiteY114" fmla="*/ 1972 h 10000"/>
                <a:gd name="connsiteX115" fmla="*/ 10000 w 10000"/>
                <a:gd name="connsiteY115" fmla="*/ 1972 h 10000"/>
                <a:gd name="connsiteX116" fmla="*/ 10000 w 10000"/>
                <a:gd name="connsiteY116" fmla="*/ 1868 h 10000"/>
                <a:gd name="connsiteX117" fmla="*/ 9984 w 10000"/>
                <a:gd name="connsiteY117" fmla="*/ 1770 h 10000"/>
                <a:gd name="connsiteX118" fmla="*/ 9953 w 10000"/>
                <a:gd name="connsiteY118" fmla="*/ 1672 h 10000"/>
                <a:gd name="connsiteX119" fmla="*/ 9907 w 10000"/>
                <a:gd name="connsiteY119" fmla="*/ 1574 h 10000"/>
                <a:gd name="connsiteX120" fmla="*/ 9845 w 10000"/>
                <a:gd name="connsiteY120" fmla="*/ 1476 h 10000"/>
                <a:gd name="connsiteX121" fmla="*/ 9783 w 10000"/>
                <a:gd name="connsiteY121" fmla="*/ 1384 h 10000"/>
                <a:gd name="connsiteX122" fmla="*/ 9705 w 10000"/>
                <a:gd name="connsiteY122" fmla="*/ 1292 h 10000"/>
                <a:gd name="connsiteX123" fmla="*/ 9612 w 10000"/>
                <a:gd name="connsiteY123" fmla="*/ 1206 h 10000"/>
                <a:gd name="connsiteX124" fmla="*/ 9504 w 10000"/>
                <a:gd name="connsiteY124" fmla="*/ 1115 h 10000"/>
                <a:gd name="connsiteX125" fmla="*/ 9395 w 10000"/>
                <a:gd name="connsiteY125" fmla="*/ 1035 h 10000"/>
                <a:gd name="connsiteX126" fmla="*/ 9287 w 10000"/>
                <a:gd name="connsiteY126" fmla="*/ 949 h 10000"/>
                <a:gd name="connsiteX127" fmla="*/ 9147 w 10000"/>
                <a:gd name="connsiteY127" fmla="*/ 870 h 10000"/>
                <a:gd name="connsiteX128" fmla="*/ 9008 w 10000"/>
                <a:gd name="connsiteY128" fmla="*/ 796 h 10000"/>
                <a:gd name="connsiteX129" fmla="*/ 8868 w 10000"/>
                <a:gd name="connsiteY129" fmla="*/ 716 h 10000"/>
                <a:gd name="connsiteX130" fmla="*/ 8713 w 10000"/>
                <a:gd name="connsiteY130" fmla="*/ 649 h 10000"/>
                <a:gd name="connsiteX131" fmla="*/ 8543 w 10000"/>
                <a:gd name="connsiteY131" fmla="*/ 582 h 10000"/>
                <a:gd name="connsiteX132" fmla="*/ 8372 w 10000"/>
                <a:gd name="connsiteY132" fmla="*/ 514 h 10000"/>
                <a:gd name="connsiteX133" fmla="*/ 8186 w 10000"/>
                <a:gd name="connsiteY133" fmla="*/ 453 h 10000"/>
                <a:gd name="connsiteX134" fmla="*/ 8000 w 10000"/>
                <a:gd name="connsiteY134" fmla="*/ 392 h 10000"/>
                <a:gd name="connsiteX135" fmla="*/ 7798 w 10000"/>
                <a:gd name="connsiteY135" fmla="*/ 337 h 10000"/>
                <a:gd name="connsiteX136" fmla="*/ 7597 w 10000"/>
                <a:gd name="connsiteY136" fmla="*/ 288 h 10000"/>
                <a:gd name="connsiteX137" fmla="*/ 7395 w 10000"/>
                <a:gd name="connsiteY137" fmla="*/ 239 h 10000"/>
                <a:gd name="connsiteX138" fmla="*/ 7178 w 10000"/>
                <a:gd name="connsiteY138" fmla="*/ 196 h 10000"/>
                <a:gd name="connsiteX139" fmla="*/ 6961 w 10000"/>
                <a:gd name="connsiteY139" fmla="*/ 159 h 10000"/>
                <a:gd name="connsiteX140" fmla="*/ 6729 w 10000"/>
                <a:gd name="connsiteY140" fmla="*/ 122 h 10000"/>
                <a:gd name="connsiteX141" fmla="*/ 6496 w 10000"/>
                <a:gd name="connsiteY141" fmla="*/ 92 h 10000"/>
                <a:gd name="connsiteX142" fmla="*/ 6264 w 10000"/>
                <a:gd name="connsiteY142" fmla="*/ 61 h 10000"/>
                <a:gd name="connsiteX143" fmla="*/ 6016 w 10000"/>
                <a:gd name="connsiteY143" fmla="*/ 43 h 10000"/>
                <a:gd name="connsiteX144" fmla="*/ 5783 w 10000"/>
                <a:gd name="connsiteY144" fmla="*/ 24 h 10000"/>
                <a:gd name="connsiteX145" fmla="*/ 5535 w 10000"/>
                <a:gd name="connsiteY145" fmla="*/ 12 h 10000"/>
                <a:gd name="connsiteX146" fmla="*/ 5271 w 10000"/>
                <a:gd name="connsiteY146" fmla="*/ 6 h 10000"/>
                <a:gd name="connsiteX147" fmla="*/ 5023 w 10000"/>
                <a:gd name="connsiteY147" fmla="*/ 0 h 10000"/>
                <a:gd name="connsiteX148" fmla="*/ 5023 w 10000"/>
                <a:gd name="connsiteY148" fmla="*/ 0 h 10000"/>
                <a:gd name="connsiteX0" fmla="*/ 4994 w 9971"/>
                <a:gd name="connsiteY0" fmla="*/ 0 h 10000"/>
                <a:gd name="connsiteX1" fmla="*/ 4994 w 9971"/>
                <a:gd name="connsiteY1" fmla="*/ 0 h 10000"/>
                <a:gd name="connsiteX2" fmla="*/ 4638 w 9971"/>
                <a:gd name="connsiteY2" fmla="*/ 6 h 10000"/>
                <a:gd name="connsiteX3" fmla="*/ 4297 w 9971"/>
                <a:gd name="connsiteY3" fmla="*/ 18 h 10000"/>
                <a:gd name="connsiteX4" fmla="*/ 3955 w 9971"/>
                <a:gd name="connsiteY4" fmla="*/ 43 h 10000"/>
                <a:gd name="connsiteX5" fmla="*/ 3630 w 9971"/>
                <a:gd name="connsiteY5" fmla="*/ 80 h 10000"/>
                <a:gd name="connsiteX6" fmla="*/ 3304 w 9971"/>
                <a:gd name="connsiteY6" fmla="*/ 116 h 10000"/>
                <a:gd name="connsiteX7" fmla="*/ 2994 w 9971"/>
                <a:gd name="connsiteY7" fmla="*/ 165 h 10000"/>
                <a:gd name="connsiteX8" fmla="*/ 2700 w 9971"/>
                <a:gd name="connsiteY8" fmla="*/ 220 h 10000"/>
                <a:gd name="connsiteX9" fmla="*/ 2405 w 9971"/>
                <a:gd name="connsiteY9" fmla="*/ 288 h 10000"/>
                <a:gd name="connsiteX10" fmla="*/ 2126 w 9971"/>
                <a:gd name="connsiteY10" fmla="*/ 361 h 10000"/>
                <a:gd name="connsiteX11" fmla="*/ 1862 w 9971"/>
                <a:gd name="connsiteY11" fmla="*/ 435 h 10000"/>
                <a:gd name="connsiteX12" fmla="*/ 1614 w 9971"/>
                <a:gd name="connsiteY12" fmla="*/ 521 h 10000"/>
                <a:gd name="connsiteX13" fmla="*/ 1382 w 9971"/>
                <a:gd name="connsiteY13" fmla="*/ 612 h 10000"/>
                <a:gd name="connsiteX14" fmla="*/ 1165 w 9971"/>
                <a:gd name="connsiteY14" fmla="*/ 710 h 10000"/>
                <a:gd name="connsiteX15" fmla="*/ 963 w 9971"/>
                <a:gd name="connsiteY15" fmla="*/ 814 h 10000"/>
                <a:gd name="connsiteX16" fmla="*/ 777 w 9971"/>
                <a:gd name="connsiteY16" fmla="*/ 925 h 10000"/>
                <a:gd name="connsiteX17" fmla="*/ 607 w 9971"/>
                <a:gd name="connsiteY17" fmla="*/ 1035 h 10000"/>
                <a:gd name="connsiteX18" fmla="*/ 3723 w 9971"/>
                <a:gd name="connsiteY18" fmla="*/ 1035 h 10000"/>
                <a:gd name="connsiteX19" fmla="*/ 3723 w 9971"/>
                <a:gd name="connsiteY19" fmla="*/ 1035 h 10000"/>
                <a:gd name="connsiteX20" fmla="*/ 3878 w 9971"/>
                <a:gd name="connsiteY20" fmla="*/ 1004 h 10000"/>
                <a:gd name="connsiteX21" fmla="*/ 4018 w 9971"/>
                <a:gd name="connsiteY21" fmla="*/ 980 h 10000"/>
                <a:gd name="connsiteX22" fmla="*/ 4173 w 9971"/>
                <a:gd name="connsiteY22" fmla="*/ 961 h 10000"/>
                <a:gd name="connsiteX23" fmla="*/ 4328 w 9971"/>
                <a:gd name="connsiteY23" fmla="*/ 943 h 10000"/>
                <a:gd name="connsiteX24" fmla="*/ 4498 w 9971"/>
                <a:gd name="connsiteY24" fmla="*/ 931 h 10000"/>
                <a:gd name="connsiteX25" fmla="*/ 4653 w 9971"/>
                <a:gd name="connsiteY25" fmla="*/ 919 h 10000"/>
                <a:gd name="connsiteX26" fmla="*/ 4824 w 9971"/>
                <a:gd name="connsiteY26" fmla="*/ 912 h 10000"/>
                <a:gd name="connsiteX27" fmla="*/ 4994 w 9971"/>
                <a:gd name="connsiteY27" fmla="*/ 912 h 10000"/>
                <a:gd name="connsiteX28" fmla="*/ 4994 w 9971"/>
                <a:gd name="connsiteY28" fmla="*/ 912 h 10000"/>
                <a:gd name="connsiteX29" fmla="*/ 5258 w 9971"/>
                <a:gd name="connsiteY29" fmla="*/ 919 h 10000"/>
                <a:gd name="connsiteX30" fmla="*/ 5537 w 9971"/>
                <a:gd name="connsiteY30" fmla="*/ 931 h 10000"/>
                <a:gd name="connsiteX31" fmla="*/ 5785 w 9971"/>
                <a:gd name="connsiteY31" fmla="*/ 955 h 10000"/>
                <a:gd name="connsiteX32" fmla="*/ 6033 w 9971"/>
                <a:gd name="connsiteY32" fmla="*/ 992 h 10000"/>
                <a:gd name="connsiteX33" fmla="*/ 6266 w 9971"/>
                <a:gd name="connsiteY33" fmla="*/ 1041 h 10000"/>
                <a:gd name="connsiteX34" fmla="*/ 6483 w 9971"/>
                <a:gd name="connsiteY34" fmla="*/ 1090 h 10000"/>
                <a:gd name="connsiteX35" fmla="*/ 6700 w 9971"/>
                <a:gd name="connsiteY35" fmla="*/ 1151 h 10000"/>
                <a:gd name="connsiteX36" fmla="*/ 6886 w 9971"/>
                <a:gd name="connsiteY36" fmla="*/ 1219 h 10000"/>
                <a:gd name="connsiteX37" fmla="*/ 7056 w 9971"/>
                <a:gd name="connsiteY37" fmla="*/ 1298 h 10000"/>
                <a:gd name="connsiteX38" fmla="*/ 7211 w 9971"/>
                <a:gd name="connsiteY38" fmla="*/ 1378 h 10000"/>
                <a:gd name="connsiteX39" fmla="*/ 7351 w 9971"/>
                <a:gd name="connsiteY39" fmla="*/ 1464 h 10000"/>
                <a:gd name="connsiteX40" fmla="*/ 7459 w 9971"/>
                <a:gd name="connsiteY40" fmla="*/ 1555 h 10000"/>
                <a:gd name="connsiteX41" fmla="*/ 7552 w 9971"/>
                <a:gd name="connsiteY41" fmla="*/ 1653 h 10000"/>
                <a:gd name="connsiteX42" fmla="*/ 7614 w 9971"/>
                <a:gd name="connsiteY42" fmla="*/ 1758 h 10000"/>
                <a:gd name="connsiteX43" fmla="*/ 7661 w 9971"/>
                <a:gd name="connsiteY43" fmla="*/ 1862 h 10000"/>
                <a:gd name="connsiteX44" fmla="*/ 7676 w 9971"/>
                <a:gd name="connsiteY44" fmla="*/ 1972 h 10000"/>
                <a:gd name="connsiteX45" fmla="*/ 7676 w 9971"/>
                <a:gd name="connsiteY45" fmla="*/ 1972 h 10000"/>
                <a:gd name="connsiteX46" fmla="*/ 7661 w 9971"/>
                <a:gd name="connsiteY46" fmla="*/ 2070 h 10000"/>
                <a:gd name="connsiteX47" fmla="*/ 7630 w 9971"/>
                <a:gd name="connsiteY47" fmla="*/ 2162 h 10000"/>
                <a:gd name="connsiteX48" fmla="*/ 7583 w 9971"/>
                <a:gd name="connsiteY48" fmla="*/ 2260 h 10000"/>
                <a:gd name="connsiteX49" fmla="*/ 7521 w 9971"/>
                <a:gd name="connsiteY49" fmla="*/ 2352 h 10000"/>
                <a:gd name="connsiteX50" fmla="*/ 7428 w 9971"/>
                <a:gd name="connsiteY50" fmla="*/ 2443 h 10000"/>
                <a:gd name="connsiteX51" fmla="*/ 7335 w 9971"/>
                <a:gd name="connsiteY51" fmla="*/ 2535 h 10000"/>
                <a:gd name="connsiteX52" fmla="*/ 7211 w 9971"/>
                <a:gd name="connsiteY52" fmla="*/ 2621 h 10000"/>
                <a:gd name="connsiteX53" fmla="*/ 7072 w 9971"/>
                <a:gd name="connsiteY53" fmla="*/ 2713 h 10000"/>
                <a:gd name="connsiteX54" fmla="*/ 6932 w 9971"/>
                <a:gd name="connsiteY54" fmla="*/ 2799 h 10000"/>
                <a:gd name="connsiteX55" fmla="*/ 6762 w 9971"/>
                <a:gd name="connsiteY55" fmla="*/ 2884 h 10000"/>
                <a:gd name="connsiteX56" fmla="*/ 6591 w 9971"/>
                <a:gd name="connsiteY56" fmla="*/ 2970 h 10000"/>
                <a:gd name="connsiteX57" fmla="*/ 6390 w 9971"/>
                <a:gd name="connsiteY57" fmla="*/ 3056 h 10000"/>
                <a:gd name="connsiteX58" fmla="*/ 6188 w 9971"/>
                <a:gd name="connsiteY58" fmla="*/ 3135 h 10000"/>
                <a:gd name="connsiteX59" fmla="*/ 5971 w 9971"/>
                <a:gd name="connsiteY59" fmla="*/ 3221 h 10000"/>
                <a:gd name="connsiteX60" fmla="*/ 5490 w 9971"/>
                <a:gd name="connsiteY60" fmla="*/ 3380 h 10000"/>
                <a:gd name="connsiteX61" fmla="*/ 4979 w 9971"/>
                <a:gd name="connsiteY61" fmla="*/ 3539 h 10000"/>
                <a:gd name="connsiteX62" fmla="*/ 4421 w 9971"/>
                <a:gd name="connsiteY62" fmla="*/ 3699 h 10000"/>
                <a:gd name="connsiteX63" fmla="*/ 3847 w 9971"/>
                <a:gd name="connsiteY63" fmla="*/ 3852 h 10000"/>
                <a:gd name="connsiteX64" fmla="*/ 3227 w 9971"/>
                <a:gd name="connsiteY64" fmla="*/ 3999 h 10000"/>
                <a:gd name="connsiteX65" fmla="*/ 2591 w 9971"/>
                <a:gd name="connsiteY65" fmla="*/ 4152 h 10000"/>
                <a:gd name="connsiteX66" fmla="*/ 1924 w 9971"/>
                <a:gd name="connsiteY66" fmla="*/ 4299 h 10000"/>
                <a:gd name="connsiteX67" fmla="*/ 576 w 9971"/>
                <a:gd name="connsiteY67" fmla="*/ 4593 h 10000"/>
                <a:gd name="connsiteX68" fmla="*/ 576 w 9971"/>
                <a:gd name="connsiteY68" fmla="*/ 4593 h 10000"/>
                <a:gd name="connsiteX69" fmla="*/ 405 w 9971"/>
                <a:gd name="connsiteY69" fmla="*/ 4636 h 10000"/>
                <a:gd name="connsiteX70" fmla="*/ 266 w 9971"/>
                <a:gd name="connsiteY70" fmla="*/ 4685 h 10000"/>
                <a:gd name="connsiteX71" fmla="*/ 157 w 9971"/>
                <a:gd name="connsiteY71" fmla="*/ 4746 h 10000"/>
                <a:gd name="connsiteX72" fmla="*/ 64 w 9971"/>
                <a:gd name="connsiteY72" fmla="*/ 4813 h 10000"/>
                <a:gd name="connsiteX73" fmla="*/ 2 w 9971"/>
                <a:gd name="connsiteY73" fmla="*/ 4881 h 10000"/>
                <a:gd name="connsiteX74" fmla="*/ 18 w 9971"/>
                <a:gd name="connsiteY74" fmla="*/ 5101 h 10000"/>
                <a:gd name="connsiteX75" fmla="*/ 18 w 9971"/>
                <a:gd name="connsiteY75" fmla="*/ 9363 h 10000"/>
                <a:gd name="connsiteX76" fmla="*/ 18 w 9971"/>
                <a:gd name="connsiteY76" fmla="*/ 9363 h 10000"/>
                <a:gd name="connsiteX77" fmla="*/ 18 w 9971"/>
                <a:gd name="connsiteY77" fmla="*/ 9430 h 10000"/>
                <a:gd name="connsiteX78" fmla="*/ 49 w 9971"/>
                <a:gd name="connsiteY78" fmla="*/ 9492 h 10000"/>
                <a:gd name="connsiteX79" fmla="*/ 80 w 9971"/>
                <a:gd name="connsiteY79" fmla="*/ 9553 h 10000"/>
                <a:gd name="connsiteX80" fmla="*/ 142 w 9971"/>
                <a:gd name="connsiteY80" fmla="*/ 9614 h 10000"/>
                <a:gd name="connsiteX81" fmla="*/ 204 w 9971"/>
                <a:gd name="connsiteY81" fmla="*/ 9669 h 10000"/>
                <a:gd name="connsiteX82" fmla="*/ 281 w 9971"/>
                <a:gd name="connsiteY82" fmla="*/ 9718 h 10000"/>
                <a:gd name="connsiteX83" fmla="*/ 374 w 9971"/>
                <a:gd name="connsiteY83" fmla="*/ 9767 h 10000"/>
                <a:gd name="connsiteX84" fmla="*/ 483 w 9971"/>
                <a:gd name="connsiteY84" fmla="*/ 9816 h 10000"/>
                <a:gd name="connsiteX85" fmla="*/ 591 w 9971"/>
                <a:gd name="connsiteY85" fmla="*/ 9853 h 10000"/>
                <a:gd name="connsiteX86" fmla="*/ 715 w 9971"/>
                <a:gd name="connsiteY86" fmla="*/ 9890 h 10000"/>
                <a:gd name="connsiteX87" fmla="*/ 855 w 9971"/>
                <a:gd name="connsiteY87" fmla="*/ 9927 h 10000"/>
                <a:gd name="connsiteX88" fmla="*/ 994 w 9971"/>
                <a:gd name="connsiteY88" fmla="*/ 9951 h 10000"/>
                <a:gd name="connsiteX89" fmla="*/ 1149 w 9971"/>
                <a:gd name="connsiteY89" fmla="*/ 9976 h 10000"/>
                <a:gd name="connsiteX90" fmla="*/ 1304 w 9971"/>
                <a:gd name="connsiteY90" fmla="*/ 9988 h 10000"/>
                <a:gd name="connsiteX91" fmla="*/ 1459 w 9971"/>
                <a:gd name="connsiteY91" fmla="*/ 10000 h 10000"/>
                <a:gd name="connsiteX92" fmla="*/ 1630 w 9971"/>
                <a:gd name="connsiteY92" fmla="*/ 10000 h 10000"/>
                <a:gd name="connsiteX93" fmla="*/ 8359 w 9971"/>
                <a:gd name="connsiteY93" fmla="*/ 10000 h 10000"/>
                <a:gd name="connsiteX94" fmla="*/ 8359 w 9971"/>
                <a:gd name="connsiteY94" fmla="*/ 10000 h 10000"/>
                <a:gd name="connsiteX95" fmla="*/ 8514 w 9971"/>
                <a:gd name="connsiteY95" fmla="*/ 10000 h 10000"/>
                <a:gd name="connsiteX96" fmla="*/ 8684 w 9971"/>
                <a:gd name="connsiteY96" fmla="*/ 9988 h 10000"/>
                <a:gd name="connsiteX97" fmla="*/ 8839 w 9971"/>
                <a:gd name="connsiteY97" fmla="*/ 9976 h 10000"/>
                <a:gd name="connsiteX98" fmla="*/ 8979 w 9971"/>
                <a:gd name="connsiteY98" fmla="*/ 9951 h 10000"/>
                <a:gd name="connsiteX99" fmla="*/ 9118 w 9971"/>
                <a:gd name="connsiteY99" fmla="*/ 9927 h 10000"/>
                <a:gd name="connsiteX100" fmla="*/ 9258 w 9971"/>
                <a:gd name="connsiteY100" fmla="*/ 9890 h 10000"/>
                <a:gd name="connsiteX101" fmla="*/ 9382 w 9971"/>
                <a:gd name="connsiteY101" fmla="*/ 9853 h 10000"/>
                <a:gd name="connsiteX102" fmla="*/ 9490 w 9971"/>
                <a:gd name="connsiteY102" fmla="*/ 9816 h 10000"/>
                <a:gd name="connsiteX103" fmla="*/ 9599 w 9971"/>
                <a:gd name="connsiteY103" fmla="*/ 9767 h 10000"/>
                <a:gd name="connsiteX104" fmla="*/ 9692 w 9971"/>
                <a:gd name="connsiteY104" fmla="*/ 9718 h 10000"/>
                <a:gd name="connsiteX105" fmla="*/ 9769 w 9971"/>
                <a:gd name="connsiteY105" fmla="*/ 9669 h 10000"/>
                <a:gd name="connsiteX106" fmla="*/ 9847 w 9971"/>
                <a:gd name="connsiteY106" fmla="*/ 9614 h 10000"/>
                <a:gd name="connsiteX107" fmla="*/ 9893 w 9971"/>
                <a:gd name="connsiteY107" fmla="*/ 9553 h 10000"/>
                <a:gd name="connsiteX108" fmla="*/ 9940 w 9971"/>
                <a:gd name="connsiteY108" fmla="*/ 9492 h 10000"/>
                <a:gd name="connsiteX109" fmla="*/ 9955 w 9971"/>
                <a:gd name="connsiteY109" fmla="*/ 9430 h 10000"/>
                <a:gd name="connsiteX110" fmla="*/ 9971 w 9971"/>
                <a:gd name="connsiteY110" fmla="*/ 9363 h 10000"/>
                <a:gd name="connsiteX111" fmla="*/ 9971 w 9971"/>
                <a:gd name="connsiteY111" fmla="*/ 2015 h 10000"/>
                <a:gd name="connsiteX112" fmla="*/ 9971 w 9971"/>
                <a:gd name="connsiteY112" fmla="*/ 2015 h 10000"/>
                <a:gd name="connsiteX113" fmla="*/ 9971 w 9971"/>
                <a:gd name="connsiteY113" fmla="*/ 1972 h 10000"/>
                <a:gd name="connsiteX114" fmla="*/ 9971 w 9971"/>
                <a:gd name="connsiteY114" fmla="*/ 1972 h 10000"/>
                <a:gd name="connsiteX115" fmla="*/ 9971 w 9971"/>
                <a:gd name="connsiteY115" fmla="*/ 1868 h 10000"/>
                <a:gd name="connsiteX116" fmla="*/ 9955 w 9971"/>
                <a:gd name="connsiteY116" fmla="*/ 1770 h 10000"/>
                <a:gd name="connsiteX117" fmla="*/ 9924 w 9971"/>
                <a:gd name="connsiteY117" fmla="*/ 1672 h 10000"/>
                <a:gd name="connsiteX118" fmla="*/ 9878 w 9971"/>
                <a:gd name="connsiteY118" fmla="*/ 1574 h 10000"/>
                <a:gd name="connsiteX119" fmla="*/ 9816 w 9971"/>
                <a:gd name="connsiteY119" fmla="*/ 1476 h 10000"/>
                <a:gd name="connsiteX120" fmla="*/ 9754 w 9971"/>
                <a:gd name="connsiteY120" fmla="*/ 1384 h 10000"/>
                <a:gd name="connsiteX121" fmla="*/ 9676 w 9971"/>
                <a:gd name="connsiteY121" fmla="*/ 1292 h 10000"/>
                <a:gd name="connsiteX122" fmla="*/ 9583 w 9971"/>
                <a:gd name="connsiteY122" fmla="*/ 1206 h 10000"/>
                <a:gd name="connsiteX123" fmla="*/ 9475 w 9971"/>
                <a:gd name="connsiteY123" fmla="*/ 1115 h 10000"/>
                <a:gd name="connsiteX124" fmla="*/ 9366 w 9971"/>
                <a:gd name="connsiteY124" fmla="*/ 1035 h 10000"/>
                <a:gd name="connsiteX125" fmla="*/ 9258 w 9971"/>
                <a:gd name="connsiteY125" fmla="*/ 949 h 10000"/>
                <a:gd name="connsiteX126" fmla="*/ 9118 w 9971"/>
                <a:gd name="connsiteY126" fmla="*/ 870 h 10000"/>
                <a:gd name="connsiteX127" fmla="*/ 8979 w 9971"/>
                <a:gd name="connsiteY127" fmla="*/ 796 h 10000"/>
                <a:gd name="connsiteX128" fmla="*/ 8839 w 9971"/>
                <a:gd name="connsiteY128" fmla="*/ 716 h 10000"/>
                <a:gd name="connsiteX129" fmla="*/ 8684 w 9971"/>
                <a:gd name="connsiteY129" fmla="*/ 649 h 10000"/>
                <a:gd name="connsiteX130" fmla="*/ 8514 w 9971"/>
                <a:gd name="connsiteY130" fmla="*/ 582 h 10000"/>
                <a:gd name="connsiteX131" fmla="*/ 8343 w 9971"/>
                <a:gd name="connsiteY131" fmla="*/ 514 h 10000"/>
                <a:gd name="connsiteX132" fmla="*/ 8157 w 9971"/>
                <a:gd name="connsiteY132" fmla="*/ 453 h 10000"/>
                <a:gd name="connsiteX133" fmla="*/ 7971 w 9971"/>
                <a:gd name="connsiteY133" fmla="*/ 392 h 10000"/>
                <a:gd name="connsiteX134" fmla="*/ 7769 w 9971"/>
                <a:gd name="connsiteY134" fmla="*/ 337 h 10000"/>
                <a:gd name="connsiteX135" fmla="*/ 7568 w 9971"/>
                <a:gd name="connsiteY135" fmla="*/ 288 h 10000"/>
                <a:gd name="connsiteX136" fmla="*/ 7366 w 9971"/>
                <a:gd name="connsiteY136" fmla="*/ 239 h 10000"/>
                <a:gd name="connsiteX137" fmla="*/ 7149 w 9971"/>
                <a:gd name="connsiteY137" fmla="*/ 196 h 10000"/>
                <a:gd name="connsiteX138" fmla="*/ 6932 w 9971"/>
                <a:gd name="connsiteY138" fmla="*/ 159 h 10000"/>
                <a:gd name="connsiteX139" fmla="*/ 6700 w 9971"/>
                <a:gd name="connsiteY139" fmla="*/ 122 h 10000"/>
                <a:gd name="connsiteX140" fmla="*/ 6467 w 9971"/>
                <a:gd name="connsiteY140" fmla="*/ 92 h 10000"/>
                <a:gd name="connsiteX141" fmla="*/ 6235 w 9971"/>
                <a:gd name="connsiteY141" fmla="*/ 61 h 10000"/>
                <a:gd name="connsiteX142" fmla="*/ 5987 w 9971"/>
                <a:gd name="connsiteY142" fmla="*/ 43 h 10000"/>
                <a:gd name="connsiteX143" fmla="*/ 5754 w 9971"/>
                <a:gd name="connsiteY143" fmla="*/ 24 h 10000"/>
                <a:gd name="connsiteX144" fmla="*/ 5506 w 9971"/>
                <a:gd name="connsiteY144" fmla="*/ 12 h 10000"/>
                <a:gd name="connsiteX145" fmla="*/ 5242 w 9971"/>
                <a:gd name="connsiteY145" fmla="*/ 6 h 10000"/>
                <a:gd name="connsiteX146" fmla="*/ 4994 w 9971"/>
                <a:gd name="connsiteY146" fmla="*/ 0 h 10000"/>
                <a:gd name="connsiteX147" fmla="*/ 4994 w 9971"/>
                <a:gd name="connsiteY147" fmla="*/ 0 h 10000"/>
                <a:gd name="connsiteX0" fmla="*/ 4991 w 9982"/>
                <a:gd name="connsiteY0" fmla="*/ 0 h 10000"/>
                <a:gd name="connsiteX1" fmla="*/ 4991 w 9982"/>
                <a:gd name="connsiteY1" fmla="*/ 0 h 10000"/>
                <a:gd name="connsiteX2" fmla="*/ 4633 w 9982"/>
                <a:gd name="connsiteY2" fmla="*/ 6 h 10000"/>
                <a:gd name="connsiteX3" fmla="*/ 4291 w 9982"/>
                <a:gd name="connsiteY3" fmla="*/ 18 h 10000"/>
                <a:gd name="connsiteX4" fmla="*/ 3949 w 9982"/>
                <a:gd name="connsiteY4" fmla="*/ 43 h 10000"/>
                <a:gd name="connsiteX5" fmla="*/ 3623 w 9982"/>
                <a:gd name="connsiteY5" fmla="*/ 80 h 10000"/>
                <a:gd name="connsiteX6" fmla="*/ 3296 w 9982"/>
                <a:gd name="connsiteY6" fmla="*/ 116 h 10000"/>
                <a:gd name="connsiteX7" fmla="*/ 2985 w 9982"/>
                <a:gd name="connsiteY7" fmla="*/ 165 h 10000"/>
                <a:gd name="connsiteX8" fmla="*/ 2690 w 9982"/>
                <a:gd name="connsiteY8" fmla="*/ 220 h 10000"/>
                <a:gd name="connsiteX9" fmla="*/ 2394 w 9982"/>
                <a:gd name="connsiteY9" fmla="*/ 288 h 10000"/>
                <a:gd name="connsiteX10" fmla="*/ 2114 w 9982"/>
                <a:gd name="connsiteY10" fmla="*/ 361 h 10000"/>
                <a:gd name="connsiteX11" fmla="*/ 1849 w 9982"/>
                <a:gd name="connsiteY11" fmla="*/ 435 h 10000"/>
                <a:gd name="connsiteX12" fmla="*/ 1601 w 9982"/>
                <a:gd name="connsiteY12" fmla="*/ 521 h 10000"/>
                <a:gd name="connsiteX13" fmla="*/ 1368 w 9982"/>
                <a:gd name="connsiteY13" fmla="*/ 612 h 10000"/>
                <a:gd name="connsiteX14" fmla="*/ 1150 w 9982"/>
                <a:gd name="connsiteY14" fmla="*/ 710 h 10000"/>
                <a:gd name="connsiteX15" fmla="*/ 948 w 9982"/>
                <a:gd name="connsiteY15" fmla="*/ 814 h 10000"/>
                <a:gd name="connsiteX16" fmla="*/ 761 w 9982"/>
                <a:gd name="connsiteY16" fmla="*/ 925 h 10000"/>
                <a:gd name="connsiteX17" fmla="*/ 591 w 9982"/>
                <a:gd name="connsiteY17" fmla="*/ 1035 h 10000"/>
                <a:gd name="connsiteX18" fmla="*/ 3716 w 9982"/>
                <a:gd name="connsiteY18" fmla="*/ 1035 h 10000"/>
                <a:gd name="connsiteX19" fmla="*/ 3716 w 9982"/>
                <a:gd name="connsiteY19" fmla="*/ 1035 h 10000"/>
                <a:gd name="connsiteX20" fmla="*/ 3871 w 9982"/>
                <a:gd name="connsiteY20" fmla="*/ 1004 h 10000"/>
                <a:gd name="connsiteX21" fmla="*/ 4012 w 9982"/>
                <a:gd name="connsiteY21" fmla="*/ 980 h 10000"/>
                <a:gd name="connsiteX22" fmla="*/ 4167 w 9982"/>
                <a:gd name="connsiteY22" fmla="*/ 961 h 10000"/>
                <a:gd name="connsiteX23" fmla="*/ 4323 w 9982"/>
                <a:gd name="connsiteY23" fmla="*/ 943 h 10000"/>
                <a:gd name="connsiteX24" fmla="*/ 4493 w 9982"/>
                <a:gd name="connsiteY24" fmla="*/ 931 h 10000"/>
                <a:gd name="connsiteX25" fmla="*/ 4649 w 9982"/>
                <a:gd name="connsiteY25" fmla="*/ 919 h 10000"/>
                <a:gd name="connsiteX26" fmla="*/ 4820 w 9982"/>
                <a:gd name="connsiteY26" fmla="*/ 912 h 10000"/>
                <a:gd name="connsiteX27" fmla="*/ 4991 w 9982"/>
                <a:gd name="connsiteY27" fmla="*/ 912 h 10000"/>
                <a:gd name="connsiteX28" fmla="*/ 4991 w 9982"/>
                <a:gd name="connsiteY28" fmla="*/ 912 h 10000"/>
                <a:gd name="connsiteX29" fmla="*/ 5255 w 9982"/>
                <a:gd name="connsiteY29" fmla="*/ 919 h 10000"/>
                <a:gd name="connsiteX30" fmla="*/ 5535 w 9982"/>
                <a:gd name="connsiteY30" fmla="*/ 931 h 10000"/>
                <a:gd name="connsiteX31" fmla="*/ 5784 w 9982"/>
                <a:gd name="connsiteY31" fmla="*/ 955 h 10000"/>
                <a:gd name="connsiteX32" fmla="*/ 6033 w 9982"/>
                <a:gd name="connsiteY32" fmla="*/ 992 h 10000"/>
                <a:gd name="connsiteX33" fmla="*/ 6266 w 9982"/>
                <a:gd name="connsiteY33" fmla="*/ 1041 h 10000"/>
                <a:gd name="connsiteX34" fmla="*/ 6484 w 9982"/>
                <a:gd name="connsiteY34" fmla="*/ 1090 h 10000"/>
                <a:gd name="connsiteX35" fmla="*/ 6701 w 9982"/>
                <a:gd name="connsiteY35" fmla="*/ 1151 h 10000"/>
                <a:gd name="connsiteX36" fmla="*/ 6888 w 9982"/>
                <a:gd name="connsiteY36" fmla="*/ 1219 h 10000"/>
                <a:gd name="connsiteX37" fmla="*/ 7059 w 9982"/>
                <a:gd name="connsiteY37" fmla="*/ 1298 h 10000"/>
                <a:gd name="connsiteX38" fmla="*/ 7214 w 9982"/>
                <a:gd name="connsiteY38" fmla="*/ 1378 h 10000"/>
                <a:gd name="connsiteX39" fmla="*/ 7354 w 9982"/>
                <a:gd name="connsiteY39" fmla="*/ 1464 h 10000"/>
                <a:gd name="connsiteX40" fmla="*/ 7463 w 9982"/>
                <a:gd name="connsiteY40" fmla="*/ 1555 h 10000"/>
                <a:gd name="connsiteX41" fmla="*/ 7556 w 9982"/>
                <a:gd name="connsiteY41" fmla="*/ 1653 h 10000"/>
                <a:gd name="connsiteX42" fmla="*/ 7618 w 9982"/>
                <a:gd name="connsiteY42" fmla="*/ 1758 h 10000"/>
                <a:gd name="connsiteX43" fmla="*/ 7665 w 9982"/>
                <a:gd name="connsiteY43" fmla="*/ 1862 h 10000"/>
                <a:gd name="connsiteX44" fmla="*/ 7680 w 9982"/>
                <a:gd name="connsiteY44" fmla="*/ 1972 h 10000"/>
                <a:gd name="connsiteX45" fmla="*/ 7680 w 9982"/>
                <a:gd name="connsiteY45" fmla="*/ 1972 h 10000"/>
                <a:gd name="connsiteX46" fmla="*/ 7665 w 9982"/>
                <a:gd name="connsiteY46" fmla="*/ 2070 h 10000"/>
                <a:gd name="connsiteX47" fmla="*/ 7634 w 9982"/>
                <a:gd name="connsiteY47" fmla="*/ 2162 h 10000"/>
                <a:gd name="connsiteX48" fmla="*/ 7587 w 9982"/>
                <a:gd name="connsiteY48" fmla="*/ 2260 h 10000"/>
                <a:gd name="connsiteX49" fmla="*/ 7525 w 9982"/>
                <a:gd name="connsiteY49" fmla="*/ 2352 h 10000"/>
                <a:gd name="connsiteX50" fmla="*/ 7432 w 9982"/>
                <a:gd name="connsiteY50" fmla="*/ 2443 h 10000"/>
                <a:gd name="connsiteX51" fmla="*/ 7338 w 9982"/>
                <a:gd name="connsiteY51" fmla="*/ 2535 h 10000"/>
                <a:gd name="connsiteX52" fmla="*/ 7214 w 9982"/>
                <a:gd name="connsiteY52" fmla="*/ 2621 h 10000"/>
                <a:gd name="connsiteX53" fmla="*/ 7075 w 9982"/>
                <a:gd name="connsiteY53" fmla="*/ 2713 h 10000"/>
                <a:gd name="connsiteX54" fmla="*/ 6934 w 9982"/>
                <a:gd name="connsiteY54" fmla="*/ 2799 h 10000"/>
                <a:gd name="connsiteX55" fmla="*/ 6764 w 9982"/>
                <a:gd name="connsiteY55" fmla="*/ 2884 h 10000"/>
                <a:gd name="connsiteX56" fmla="*/ 6592 w 9982"/>
                <a:gd name="connsiteY56" fmla="*/ 2970 h 10000"/>
                <a:gd name="connsiteX57" fmla="*/ 6391 w 9982"/>
                <a:gd name="connsiteY57" fmla="*/ 3056 h 10000"/>
                <a:gd name="connsiteX58" fmla="*/ 6188 w 9982"/>
                <a:gd name="connsiteY58" fmla="*/ 3135 h 10000"/>
                <a:gd name="connsiteX59" fmla="*/ 5970 w 9982"/>
                <a:gd name="connsiteY59" fmla="*/ 3221 h 10000"/>
                <a:gd name="connsiteX60" fmla="*/ 5488 w 9982"/>
                <a:gd name="connsiteY60" fmla="*/ 3380 h 10000"/>
                <a:gd name="connsiteX61" fmla="*/ 4975 w 9982"/>
                <a:gd name="connsiteY61" fmla="*/ 3539 h 10000"/>
                <a:gd name="connsiteX62" fmla="*/ 4416 w 9982"/>
                <a:gd name="connsiteY62" fmla="*/ 3699 h 10000"/>
                <a:gd name="connsiteX63" fmla="*/ 3840 w 9982"/>
                <a:gd name="connsiteY63" fmla="*/ 3852 h 10000"/>
                <a:gd name="connsiteX64" fmla="*/ 3218 w 9982"/>
                <a:gd name="connsiteY64" fmla="*/ 3999 h 10000"/>
                <a:gd name="connsiteX65" fmla="*/ 2581 w 9982"/>
                <a:gd name="connsiteY65" fmla="*/ 4152 h 10000"/>
                <a:gd name="connsiteX66" fmla="*/ 1912 w 9982"/>
                <a:gd name="connsiteY66" fmla="*/ 4299 h 10000"/>
                <a:gd name="connsiteX67" fmla="*/ 560 w 9982"/>
                <a:gd name="connsiteY67" fmla="*/ 4593 h 10000"/>
                <a:gd name="connsiteX68" fmla="*/ 560 w 9982"/>
                <a:gd name="connsiteY68" fmla="*/ 4593 h 10000"/>
                <a:gd name="connsiteX69" fmla="*/ 388 w 9982"/>
                <a:gd name="connsiteY69" fmla="*/ 4636 h 10000"/>
                <a:gd name="connsiteX70" fmla="*/ 249 w 9982"/>
                <a:gd name="connsiteY70" fmla="*/ 4685 h 10000"/>
                <a:gd name="connsiteX71" fmla="*/ 139 w 9982"/>
                <a:gd name="connsiteY71" fmla="*/ 4746 h 10000"/>
                <a:gd name="connsiteX72" fmla="*/ 46 w 9982"/>
                <a:gd name="connsiteY72" fmla="*/ 4813 h 10000"/>
                <a:gd name="connsiteX73" fmla="*/ 0 w 9982"/>
                <a:gd name="connsiteY73" fmla="*/ 5101 h 10000"/>
                <a:gd name="connsiteX74" fmla="*/ 0 w 9982"/>
                <a:gd name="connsiteY74" fmla="*/ 9363 h 10000"/>
                <a:gd name="connsiteX75" fmla="*/ 0 w 9982"/>
                <a:gd name="connsiteY75" fmla="*/ 9363 h 10000"/>
                <a:gd name="connsiteX76" fmla="*/ 0 w 9982"/>
                <a:gd name="connsiteY76" fmla="*/ 9430 h 10000"/>
                <a:gd name="connsiteX77" fmla="*/ 31 w 9982"/>
                <a:gd name="connsiteY77" fmla="*/ 9492 h 10000"/>
                <a:gd name="connsiteX78" fmla="*/ 62 w 9982"/>
                <a:gd name="connsiteY78" fmla="*/ 9553 h 10000"/>
                <a:gd name="connsiteX79" fmla="*/ 124 w 9982"/>
                <a:gd name="connsiteY79" fmla="*/ 9614 h 10000"/>
                <a:gd name="connsiteX80" fmla="*/ 187 w 9982"/>
                <a:gd name="connsiteY80" fmla="*/ 9669 h 10000"/>
                <a:gd name="connsiteX81" fmla="*/ 264 w 9982"/>
                <a:gd name="connsiteY81" fmla="*/ 9718 h 10000"/>
                <a:gd name="connsiteX82" fmla="*/ 357 w 9982"/>
                <a:gd name="connsiteY82" fmla="*/ 9767 h 10000"/>
                <a:gd name="connsiteX83" fmla="*/ 466 w 9982"/>
                <a:gd name="connsiteY83" fmla="*/ 9816 h 10000"/>
                <a:gd name="connsiteX84" fmla="*/ 575 w 9982"/>
                <a:gd name="connsiteY84" fmla="*/ 9853 h 10000"/>
                <a:gd name="connsiteX85" fmla="*/ 699 w 9982"/>
                <a:gd name="connsiteY85" fmla="*/ 9890 h 10000"/>
                <a:gd name="connsiteX86" fmla="*/ 839 w 9982"/>
                <a:gd name="connsiteY86" fmla="*/ 9927 h 10000"/>
                <a:gd name="connsiteX87" fmla="*/ 979 w 9982"/>
                <a:gd name="connsiteY87" fmla="*/ 9951 h 10000"/>
                <a:gd name="connsiteX88" fmla="*/ 1134 w 9982"/>
                <a:gd name="connsiteY88" fmla="*/ 9976 h 10000"/>
                <a:gd name="connsiteX89" fmla="*/ 1290 w 9982"/>
                <a:gd name="connsiteY89" fmla="*/ 9988 h 10000"/>
                <a:gd name="connsiteX90" fmla="*/ 1445 w 9982"/>
                <a:gd name="connsiteY90" fmla="*/ 10000 h 10000"/>
                <a:gd name="connsiteX91" fmla="*/ 1617 w 9982"/>
                <a:gd name="connsiteY91" fmla="*/ 10000 h 10000"/>
                <a:gd name="connsiteX92" fmla="*/ 8365 w 9982"/>
                <a:gd name="connsiteY92" fmla="*/ 10000 h 10000"/>
                <a:gd name="connsiteX93" fmla="*/ 8365 w 9982"/>
                <a:gd name="connsiteY93" fmla="*/ 10000 h 10000"/>
                <a:gd name="connsiteX94" fmla="*/ 8521 w 9982"/>
                <a:gd name="connsiteY94" fmla="*/ 10000 h 10000"/>
                <a:gd name="connsiteX95" fmla="*/ 8691 w 9982"/>
                <a:gd name="connsiteY95" fmla="*/ 9988 h 10000"/>
                <a:gd name="connsiteX96" fmla="*/ 8847 w 9982"/>
                <a:gd name="connsiteY96" fmla="*/ 9976 h 10000"/>
                <a:gd name="connsiteX97" fmla="*/ 8987 w 9982"/>
                <a:gd name="connsiteY97" fmla="*/ 9951 h 10000"/>
                <a:gd name="connsiteX98" fmla="*/ 9127 w 9982"/>
                <a:gd name="connsiteY98" fmla="*/ 9927 h 10000"/>
                <a:gd name="connsiteX99" fmla="*/ 9267 w 9982"/>
                <a:gd name="connsiteY99" fmla="*/ 9890 h 10000"/>
                <a:gd name="connsiteX100" fmla="*/ 9391 w 9982"/>
                <a:gd name="connsiteY100" fmla="*/ 9853 h 10000"/>
                <a:gd name="connsiteX101" fmla="*/ 9500 w 9982"/>
                <a:gd name="connsiteY101" fmla="*/ 9816 h 10000"/>
                <a:gd name="connsiteX102" fmla="*/ 9609 w 9982"/>
                <a:gd name="connsiteY102" fmla="*/ 9767 h 10000"/>
                <a:gd name="connsiteX103" fmla="*/ 9702 w 9982"/>
                <a:gd name="connsiteY103" fmla="*/ 9718 h 10000"/>
                <a:gd name="connsiteX104" fmla="*/ 9779 w 9982"/>
                <a:gd name="connsiteY104" fmla="*/ 9669 h 10000"/>
                <a:gd name="connsiteX105" fmla="*/ 9858 w 9982"/>
                <a:gd name="connsiteY105" fmla="*/ 9614 h 10000"/>
                <a:gd name="connsiteX106" fmla="*/ 9904 w 9982"/>
                <a:gd name="connsiteY106" fmla="*/ 9553 h 10000"/>
                <a:gd name="connsiteX107" fmla="*/ 9951 w 9982"/>
                <a:gd name="connsiteY107" fmla="*/ 9492 h 10000"/>
                <a:gd name="connsiteX108" fmla="*/ 9966 w 9982"/>
                <a:gd name="connsiteY108" fmla="*/ 9430 h 10000"/>
                <a:gd name="connsiteX109" fmla="*/ 9982 w 9982"/>
                <a:gd name="connsiteY109" fmla="*/ 9363 h 10000"/>
                <a:gd name="connsiteX110" fmla="*/ 9982 w 9982"/>
                <a:gd name="connsiteY110" fmla="*/ 2015 h 10000"/>
                <a:gd name="connsiteX111" fmla="*/ 9982 w 9982"/>
                <a:gd name="connsiteY111" fmla="*/ 2015 h 10000"/>
                <a:gd name="connsiteX112" fmla="*/ 9982 w 9982"/>
                <a:gd name="connsiteY112" fmla="*/ 1972 h 10000"/>
                <a:gd name="connsiteX113" fmla="*/ 9982 w 9982"/>
                <a:gd name="connsiteY113" fmla="*/ 1972 h 10000"/>
                <a:gd name="connsiteX114" fmla="*/ 9982 w 9982"/>
                <a:gd name="connsiteY114" fmla="*/ 1868 h 10000"/>
                <a:gd name="connsiteX115" fmla="*/ 9966 w 9982"/>
                <a:gd name="connsiteY115" fmla="*/ 1770 h 10000"/>
                <a:gd name="connsiteX116" fmla="*/ 9935 w 9982"/>
                <a:gd name="connsiteY116" fmla="*/ 1672 h 10000"/>
                <a:gd name="connsiteX117" fmla="*/ 9889 w 9982"/>
                <a:gd name="connsiteY117" fmla="*/ 1574 h 10000"/>
                <a:gd name="connsiteX118" fmla="*/ 9827 w 9982"/>
                <a:gd name="connsiteY118" fmla="*/ 1476 h 10000"/>
                <a:gd name="connsiteX119" fmla="*/ 9764 w 9982"/>
                <a:gd name="connsiteY119" fmla="*/ 1384 h 10000"/>
                <a:gd name="connsiteX120" fmla="*/ 9686 w 9982"/>
                <a:gd name="connsiteY120" fmla="*/ 1292 h 10000"/>
                <a:gd name="connsiteX121" fmla="*/ 9593 w 9982"/>
                <a:gd name="connsiteY121" fmla="*/ 1206 h 10000"/>
                <a:gd name="connsiteX122" fmla="*/ 9485 w 9982"/>
                <a:gd name="connsiteY122" fmla="*/ 1115 h 10000"/>
                <a:gd name="connsiteX123" fmla="*/ 9375 w 9982"/>
                <a:gd name="connsiteY123" fmla="*/ 1035 h 10000"/>
                <a:gd name="connsiteX124" fmla="*/ 9267 w 9982"/>
                <a:gd name="connsiteY124" fmla="*/ 949 h 10000"/>
                <a:gd name="connsiteX125" fmla="*/ 9127 w 9982"/>
                <a:gd name="connsiteY125" fmla="*/ 870 h 10000"/>
                <a:gd name="connsiteX126" fmla="*/ 8987 w 9982"/>
                <a:gd name="connsiteY126" fmla="*/ 796 h 10000"/>
                <a:gd name="connsiteX127" fmla="*/ 8847 w 9982"/>
                <a:gd name="connsiteY127" fmla="*/ 716 h 10000"/>
                <a:gd name="connsiteX128" fmla="*/ 8691 w 9982"/>
                <a:gd name="connsiteY128" fmla="*/ 649 h 10000"/>
                <a:gd name="connsiteX129" fmla="*/ 8521 w 9982"/>
                <a:gd name="connsiteY129" fmla="*/ 582 h 10000"/>
                <a:gd name="connsiteX130" fmla="*/ 8349 w 9982"/>
                <a:gd name="connsiteY130" fmla="*/ 514 h 10000"/>
                <a:gd name="connsiteX131" fmla="*/ 8163 w 9982"/>
                <a:gd name="connsiteY131" fmla="*/ 453 h 10000"/>
                <a:gd name="connsiteX132" fmla="*/ 7976 w 9982"/>
                <a:gd name="connsiteY132" fmla="*/ 392 h 10000"/>
                <a:gd name="connsiteX133" fmla="*/ 7774 w 9982"/>
                <a:gd name="connsiteY133" fmla="*/ 337 h 10000"/>
                <a:gd name="connsiteX134" fmla="*/ 7572 w 9982"/>
                <a:gd name="connsiteY134" fmla="*/ 288 h 10000"/>
                <a:gd name="connsiteX135" fmla="*/ 7369 w 9982"/>
                <a:gd name="connsiteY135" fmla="*/ 239 h 10000"/>
                <a:gd name="connsiteX136" fmla="*/ 7152 w 9982"/>
                <a:gd name="connsiteY136" fmla="*/ 196 h 10000"/>
                <a:gd name="connsiteX137" fmla="*/ 6934 w 9982"/>
                <a:gd name="connsiteY137" fmla="*/ 159 h 10000"/>
                <a:gd name="connsiteX138" fmla="*/ 6701 w 9982"/>
                <a:gd name="connsiteY138" fmla="*/ 122 h 10000"/>
                <a:gd name="connsiteX139" fmla="*/ 6468 w 9982"/>
                <a:gd name="connsiteY139" fmla="*/ 92 h 10000"/>
                <a:gd name="connsiteX140" fmla="*/ 6235 w 9982"/>
                <a:gd name="connsiteY140" fmla="*/ 61 h 10000"/>
                <a:gd name="connsiteX141" fmla="*/ 5986 w 9982"/>
                <a:gd name="connsiteY141" fmla="*/ 43 h 10000"/>
                <a:gd name="connsiteX142" fmla="*/ 5753 w 9982"/>
                <a:gd name="connsiteY142" fmla="*/ 24 h 10000"/>
                <a:gd name="connsiteX143" fmla="*/ 5504 w 9982"/>
                <a:gd name="connsiteY143" fmla="*/ 12 h 10000"/>
                <a:gd name="connsiteX144" fmla="*/ 5239 w 9982"/>
                <a:gd name="connsiteY144" fmla="*/ 6 h 10000"/>
                <a:gd name="connsiteX145" fmla="*/ 4991 w 9982"/>
                <a:gd name="connsiteY145" fmla="*/ 0 h 10000"/>
                <a:gd name="connsiteX146" fmla="*/ 4991 w 9982"/>
                <a:gd name="connsiteY146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389 w 10000"/>
                <a:gd name="connsiteY69" fmla="*/ 4636 h 10000"/>
                <a:gd name="connsiteX70" fmla="*/ 249 w 10000"/>
                <a:gd name="connsiteY70" fmla="*/ 4685 h 10000"/>
                <a:gd name="connsiteX71" fmla="*/ 139 w 10000"/>
                <a:gd name="connsiteY71" fmla="*/ 4746 h 10000"/>
                <a:gd name="connsiteX72" fmla="*/ 0 w 10000"/>
                <a:gd name="connsiteY72" fmla="*/ 5101 h 10000"/>
                <a:gd name="connsiteX73" fmla="*/ 0 w 10000"/>
                <a:gd name="connsiteY73" fmla="*/ 9363 h 10000"/>
                <a:gd name="connsiteX74" fmla="*/ 0 w 10000"/>
                <a:gd name="connsiteY74" fmla="*/ 9363 h 10000"/>
                <a:gd name="connsiteX75" fmla="*/ 0 w 10000"/>
                <a:gd name="connsiteY75" fmla="*/ 9430 h 10000"/>
                <a:gd name="connsiteX76" fmla="*/ 31 w 10000"/>
                <a:gd name="connsiteY76" fmla="*/ 9492 h 10000"/>
                <a:gd name="connsiteX77" fmla="*/ 62 w 10000"/>
                <a:gd name="connsiteY77" fmla="*/ 9553 h 10000"/>
                <a:gd name="connsiteX78" fmla="*/ 124 w 10000"/>
                <a:gd name="connsiteY78" fmla="*/ 9614 h 10000"/>
                <a:gd name="connsiteX79" fmla="*/ 187 w 10000"/>
                <a:gd name="connsiteY79" fmla="*/ 9669 h 10000"/>
                <a:gd name="connsiteX80" fmla="*/ 264 w 10000"/>
                <a:gd name="connsiteY80" fmla="*/ 9718 h 10000"/>
                <a:gd name="connsiteX81" fmla="*/ 358 w 10000"/>
                <a:gd name="connsiteY81" fmla="*/ 9767 h 10000"/>
                <a:gd name="connsiteX82" fmla="*/ 467 w 10000"/>
                <a:gd name="connsiteY82" fmla="*/ 9816 h 10000"/>
                <a:gd name="connsiteX83" fmla="*/ 576 w 10000"/>
                <a:gd name="connsiteY83" fmla="*/ 9853 h 10000"/>
                <a:gd name="connsiteX84" fmla="*/ 700 w 10000"/>
                <a:gd name="connsiteY84" fmla="*/ 9890 h 10000"/>
                <a:gd name="connsiteX85" fmla="*/ 841 w 10000"/>
                <a:gd name="connsiteY85" fmla="*/ 9927 h 10000"/>
                <a:gd name="connsiteX86" fmla="*/ 981 w 10000"/>
                <a:gd name="connsiteY86" fmla="*/ 9951 h 10000"/>
                <a:gd name="connsiteX87" fmla="*/ 1136 w 10000"/>
                <a:gd name="connsiteY87" fmla="*/ 9976 h 10000"/>
                <a:gd name="connsiteX88" fmla="*/ 1292 w 10000"/>
                <a:gd name="connsiteY88" fmla="*/ 9988 h 10000"/>
                <a:gd name="connsiteX89" fmla="*/ 1448 w 10000"/>
                <a:gd name="connsiteY89" fmla="*/ 10000 h 10000"/>
                <a:gd name="connsiteX90" fmla="*/ 1620 w 10000"/>
                <a:gd name="connsiteY90" fmla="*/ 10000 h 10000"/>
                <a:gd name="connsiteX91" fmla="*/ 8380 w 10000"/>
                <a:gd name="connsiteY91" fmla="*/ 10000 h 10000"/>
                <a:gd name="connsiteX92" fmla="*/ 8380 w 10000"/>
                <a:gd name="connsiteY92" fmla="*/ 10000 h 10000"/>
                <a:gd name="connsiteX93" fmla="*/ 8536 w 10000"/>
                <a:gd name="connsiteY93" fmla="*/ 10000 h 10000"/>
                <a:gd name="connsiteX94" fmla="*/ 8707 w 10000"/>
                <a:gd name="connsiteY94" fmla="*/ 9988 h 10000"/>
                <a:gd name="connsiteX95" fmla="*/ 8863 w 10000"/>
                <a:gd name="connsiteY95" fmla="*/ 9976 h 10000"/>
                <a:gd name="connsiteX96" fmla="*/ 9003 w 10000"/>
                <a:gd name="connsiteY96" fmla="*/ 9951 h 10000"/>
                <a:gd name="connsiteX97" fmla="*/ 9143 w 10000"/>
                <a:gd name="connsiteY97" fmla="*/ 9927 h 10000"/>
                <a:gd name="connsiteX98" fmla="*/ 9284 w 10000"/>
                <a:gd name="connsiteY98" fmla="*/ 9890 h 10000"/>
                <a:gd name="connsiteX99" fmla="*/ 9408 w 10000"/>
                <a:gd name="connsiteY99" fmla="*/ 9853 h 10000"/>
                <a:gd name="connsiteX100" fmla="*/ 9517 w 10000"/>
                <a:gd name="connsiteY100" fmla="*/ 9816 h 10000"/>
                <a:gd name="connsiteX101" fmla="*/ 9626 w 10000"/>
                <a:gd name="connsiteY101" fmla="*/ 9767 h 10000"/>
                <a:gd name="connsiteX102" fmla="*/ 9719 w 10000"/>
                <a:gd name="connsiteY102" fmla="*/ 9718 h 10000"/>
                <a:gd name="connsiteX103" fmla="*/ 9797 w 10000"/>
                <a:gd name="connsiteY103" fmla="*/ 9669 h 10000"/>
                <a:gd name="connsiteX104" fmla="*/ 9876 w 10000"/>
                <a:gd name="connsiteY104" fmla="*/ 9614 h 10000"/>
                <a:gd name="connsiteX105" fmla="*/ 9922 w 10000"/>
                <a:gd name="connsiteY105" fmla="*/ 9553 h 10000"/>
                <a:gd name="connsiteX106" fmla="*/ 9969 w 10000"/>
                <a:gd name="connsiteY106" fmla="*/ 9492 h 10000"/>
                <a:gd name="connsiteX107" fmla="*/ 9984 w 10000"/>
                <a:gd name="connsiteY107" fmla="*/ 9430 h 10000"/>
                <a:gd name="connsiteX108" fmla="*/ 10000 w 10000"/>
                <a:gd name="connsiteY108" fmla="*/ 9363 h 10000"/>
                <a:gd name="connsiteX109" fmla="*/ 10000 w 10000"/>
                <a:gd name="connsiteY109" fmla="*/ 2015 h 10000"/>
                <a:gd name="connsiteX110" fmla="*/ 10000 w 10000"/>
                <a:gd name="connsiteY110" fmla="*/ 2015 h 10000"/>
                <a:gd name="connsiteX111" fmla="*/ 10000 w 10000"/>
                <a:gd name="connsiteY111" fmla="*/ 1972 h 10000"/>
                <a:gd name="connsiteX112" fmla="*/ 10000 w 10000"/>
                <a:gd name="connsiteY112" fmla="*/ 1972 h 10000"/>
                <a:gd name="connsiteX113" fmla="*/ 10000 w 10000"/>
                <a:gd name="connsiteY113" fmla="*/ 1868 h 10000"/>
                <a:gd name="connsiteX114" fmla="*/ 9984 w 10000"/>
                <a:gd name="connsiteY114" fmla="*/ 1770 h 10000"/>
                <a:gd name="connsiteX115" fmla="*/ 9953 w 10000"/>
                <a:gd name="connsiteY115" fmla="*/ 1672 h 10000"/>
                <a:gd name="connsiteX116" fmla="*/ 9907 w 10000"/>
                <a:gd name="connsiteY116" fmla="*/ 1574 h 10000"/>
                <a:gd name="connsiteX117" fmla="*/ 9845 w 10000"/>
                <a:gd name="connsiteY117" fmla="*/ 1476 h 10000"/>
                <a:gd name="connsiteX118" fmla="*/ 9782 w 10000"/>
                <a:gd name="connsiteY118" fmla="*/ 1384 h 10000"/>
                <a:gd name="connsiteX119" fmla="*/ 9703 w 10000"/>
                <a:gd name="connsiteY119" fmla="*/ 1292 h 10000"/>
                <a:gd name="connsiteX120" fmla="*/ 9610 w 10000"/>
                <a:gd name="connsiteY120" fmla="*/ 1206 h 10000"/>
                <a:gd name="connsiteX121" fmla="*/ 9502 w 10000"/>
                <a:gd name="connsiteY121" fmla="*/ 1115 h 10000"/>
                <a:gd name="connsiteX122" fmla="*/ 9392 w 10000"/>
                <a:gd name="connsiteY122" fmla="*/ 1035 h 10000"/>
                <a:gd name="connsiteX123" fmla="*/ 9284 w 10000"/>
                <a:gd name="connsiteY123" fmla="*/ 949 h 10000"/>
                <a:gd name="connsiteX124" fmla="*/ 9143 w 10000"/>
                <a:gd name="connsiteY124" fmla="*/ 870 h 10000"/>
                <a:gd name="connsiteX125" fmla="*/ 9003 w 10000"/>
                <a:gd name="connsiteY125" fmla="*/ 796 h 10000"/>
                <a:gd name="connsiteX126" fmla="*/ 8863 w 10000"/>
                <a:gd name="connsiteY126" fmla="*/ 716 h 10000"/>
                <a:gd name="connsiteX127" fmla="*/ 8707 w 10000"/>
                <a:gd name="connsiteY127" fmla="*/ 649 h 10000"/>
                <a:gd name="connsiteX128" fmla="*/ 8536 w 10000"/>
                <a:gd name="connsiteY128" fmla="*/ 582 h 10000"/>
                <a:gd name="connsiteX129" fmla="*/ 8364 w 10000"/>
                <a:gd name="connsiteY129" fmla="*/ 514 h 10000"/>
                <a:gd name="connsiteX130" fmla="*/ 8178 w 10000"/>
                <a:gd name="connsiteY130" fmla="*/ 453 h 10000"/>
                <a:gd name="connsiteX131" fmla="*/ 7990 w 10000"/>
                <a:gd name="connsiteY131" fmla="*/ 392 h 10000"/>
                <a:gd name="connsiteX132" fmla="*/ 7788 w 10000"/>
                <a:gd name="connsiteY132" fmla="*/ 337 h 10000"/>
                <a:gd name="connsiteX133" fmla="*/ 7586 w 10000"/>
                <a:gd name="connsiteY133" fmla="*/ 288 h 10000"/>
                <a:gd name="connsiteX134" fmla="*/ 7382 w 10000"/>
                <a:gd name="connsiteY134" fmla="*/ 239 h 10000"/>
                <a:gd name="connsiteX135" fmla="*/ 7165 w 10000"/>
                <a:gd name="connsiteY135" fmla="*/ 196 h 10000"/>
                <a:gd name="connsiteX136" fmla="*/ 6947 w 10000"/>
                <a:gd name="connsiteY136" fmla="*/ 159 h 10000"/>
                <a:gd name="connsiteX137" fmla="*/ 6713 w 10000"/>
                <a:gd name="connsiteY137" fmla="*/ 122 h 10000"/>
                <a:gd name="connsiteX138" fmla="*/ 6480 w 10000"/>
                <a:gd name="connsiteY138" fmla="*/ 92 h 10000"/>
                <a:gd name="connsiteX139" fmla="*/ 6246 w 10000"/>
                <a:gd name="connsiteY139" fmla="*/ 61 h 10000"/>
                <a:gd name="connsiteX140" fmla="*/ 5997 w 10000"/>
                <a:gd name="connsiteY140" fmla="*/ 43 h 10000"/>
                <a:gd name="connsiteX141" fmla="*/ 5763 w 10000"/>
                <a:gd name="connsiteY141" fmla="*/ 24 h 10000"/>
                <a:gd name="connsiteX142" fmla="*/ 5514 w 10000"/>
                <a:gd name="connsiteY142" fmla="*/ 12 h 10000"/>
                <a:gd name="connsiteX143" fmla="*/ 5248 w 10000"/>
                <a:gd name="connsiteY143" fmla="*/ 6 h 10000"/>
                <a:gd name="connsiteX144" fmla="*/ 5000 w 10000"/>
                <a:gd name="connsiteY144" fmla="*/ 0 h 10000"/>
                <a:gd name="connsiteX145" fmla="*/ 5000 w 10000"/>
                <a:gd name="connsiteY145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389 w 10000"/>
                <a:gd name="connsiteY69" fmla="*/ 4636 h 10000"/>
                <a:gd name="connsiteX70" fmla="*/ 249 w 10000"/>
                <a:gd name="connsiteY70" fmla="*/ 4685 h 10000"/>
                <a:gd name="connsiteX71" fmla="*/ 0 w 10000"/>
                <a:gd name="connsiteY71" fmla="*/ 5101 h 10000"/>
                <a:gd name="connsiteX72" fmla="*/ 0 w 10000"/>
                <a:gd name="connsiteY72" fmla="*/ 9363 h 10000"/>
                <a:gd name="connsiteX73" fmla="*/ 0 w 10000"/>
                <a:gd name="connsiteY73" fmla="*/ 9363 h 10000"/>
                <a:gd name="connsiteX74" fmla="*/ 0 w 10000"/>
                <a:gd name="connsiteY74" fmla="*/ 9430 h 10000"/>
                <a:gd name="connsiteX75" fmla="*/ 31 w 10000"/>
                <a:gd name="connsiteY75" fmla="*/ 9492 h 10000"/>
                <a:gd name="connsiteX76" fmla="*/ 62 w 10000"/>
                <a:gd name="connsiteY76" fmla="*/ 9553 h 10000"/>
                <a:gd name="connsiteX77" fmla="*/ 124 w 10000"/>
                <a:gd name="connsiteY77" fmla="*/ 9614 h 10000"/>
                <a:gd name="connsiteX78" fmla="*/ 187 w 10000"/>
                <a:gd name="connsiteY78" fmla="*/ 9669 h 10000"/>
                <a:gd name="connsiteX79" fmla="*/ 264 w 10000"/>
                <a:gd name="connsiteY79" fmla="*/ 9718 h 10000"/>
                <a:gd name="connsiteX80" fmla="*/ 358 w 10000"/>
                <a:gd name="connsiteY80" fmla="*/ 9767 h 10000"/>
                <a:gd name="connsiteX81" fmla="*/ 467 w 10000"/>
                <a:gd name="connsiteY81" fmla="*/ 9816 h 10000"/>
                <a:gd name="connsiteX82" fmla="*/ 576 w 10000"/>
                <a:gd name="connsiteY82" fmla="*/ 9853 h 10000"/>
                <a:gd name="connsiteX83" fmla="*/ 700 w 10000"/>
                <a:gd name="connsiteY83" fmla="*/ 9890 h 10000"/>
                <a:gd name="connsiteX84" fmla="*/ 841 w 10000"/>
                <a:gd name="connsiteY84" fmla="*/ 9927 h 10000"/>
                <a:gd name="connsiteX85" fmla="*/ 981 w 10000"/>
                <a:gd name="connsiteY85" fmla="*/ 9951 h 10000"/>
                <a:gd name="connsiteX86" fmla="*/ 1136 w 10000"/>
                <a:gd name="connsiteY86" fmla="*/ 9976 h 10000"/>
                <a:gd name="connsiteX87" fmla="*/ 1292 w 10000"/>
                <a:gd name="connsiteY87" fmla="*/ 9988 h 10000"/>
                <a:gd name="connsiteX88" fmla="*/ 1448 w 10000"/>
                <a:gd name="connsiteY88" fmla="*/ 10000 h 10000"/>
                <a:gd name="connsiteX89" fmla="*/ 1620 w 10000"/>
                <a:gd name="connsiteY89" fmla="*/ 10000 h 10000"/>
                <a:gd name="connsiteX90" fmla="*/ 8380 w 10000"/>
                <a:gd name="connsiteY90" fmla="*/ 10000 h 10000"/>
                <a:gd name="connsiteX91" fmla="*/ 8380 w 10000"/>
                <a:gd name="connsiteY91" fmla="*/ 10000 h 10000"/>
                <a:gd name="connsiteX92" fmla="*/ 8536 w 10000"/>
                <a:gd name="connsiteY92" fmla="*/ 10000 h 10000"/>
                <a:gd name="connsiteX93" fmla="*/ 8707 w 10000"/>
                <a:gd name="connsiteY93" fmla="*/ 9988 h 10000"/>
                <a:gd name="connsiteX94" fmla="*/ 8863 w 10000"/>
                <a:gd name="connsiteY94" fmla="*/ 9976 h 10000"/>
                <a:gd name="connsiteX95" fmla="*/ 9003 w 10000"/>
                <a:gd name="connsiteY95" fmla="*/ 9951 h 10000"/>
                <a:gd name="connsiteX96" fmla="*/ 9143 w 10000"/>
                <a:gd name="connsiteY96" fmla="*/ 9927 h 10000"/>
                <a:gd name="connsiteX97" fmla="*/ 9284 w 10000"/>
                <a:gd name="connsiteY97" fmla="*/ 9890 h 10000"/>
                <a:gd name="connsiteX98" fmla="*/ 9408 w 10000"/>
                <a:gd name="connsiteY98" fmla="*/ 9853 h 10000"/>
                <a:gd name="connsiteX99" fmla="*/ 9517 w 10000"/>
                <a:gd name="connsiteY99" fmla="*/ 9816 h 10000"/>
                <a:gd name="connsiteX100" fmla="*/ 9626 w 10000"/>
                <a:gd name="connsiteY100" fmla="*/ 9767 h 10000"/>
                <a:gd name="connsiteX101" fmla="*/ 9719 w 10000"/>
                <a:gd name="connsiteY101" fmla="*/ 9718 h 10000"/>
                <a:gd name="connsiteX102" fmla="*/ 9797 w 10000"/>
                <a:gd name="connsiteY102" fmla="*/ 9669 h 10000"/>
                <a:gd name="connsiteX103" fmla="*/ 9876 w 10000"/>
                <a:gd name="connsiteY103" fmla="*/ 9614 h 10000"/>
                <a:gd name="connsiteX104" fmla="*/ 9922 w 10000"/>
                <a:gd name="connsiteY104" fmla="*/ 9553 h 10000"/>
                <a:gd name="connsiteX105" fmla="*/ 9969 w 10000"/>
                <a:gd name="connsiteY105" fmla="*/ 9492 h 10000"/>
                <a:gd name="connsiteX106" fmla="*/ 9984 w 10000"/>
                <a:gd name="connsiteY106" fmla="*/ 9430 h 10000"/>
                <a:gd name="connsiteX107" fmla="*/ 10000 w 10000"/>
                <a:gd name="connsiteY107" fmla="*/ 9363 h 10000"/>
                <a:gd name="connsiteX108" fmla="*/ 10000 w 10000"/>
                <a:gd name="connsiteY108" fmla="*/ 2015 h 10000"/>
                <a:gd name="connsiteX109" fmla="*/ 10000 w 10000"/>
                <a:gd name="connsiteY109" fmla="*/ 2015 h 10000"/>
                <a:gd name="connsiteX110" fmla="*/ 10000 w 10000"/>
                <a:gd name="connsiteY110" fmla="*/ 1972 h 10000"/>
                <a:gd name="connsiteX111" fmla="*/ 10000 w 10000"/>
                <a:gd name="connsiteY111" fmla="*/ 1972 h 10000"/>
                <a:gd name="connsiteX112" fmla="*/ 10000 w 10000"/>
                <a:gd name="connsiteY112" fmla="*/ 1868 h 10000"/>
                <a:gd name="connsiteX113" fmla="*/ 9984 w 10000"/>
                <a:gd name="connsiteY113" fmla="*/ 1770 h 10000"/>
                <a:gd name="connsiteX114" fmla="*/ 9953 w 10000"/>
                <a:gd name="connsiteY114" fmla="*/ 1672 h 10000"/>
                <a:gd name="connsiteX115" fmla="*/ 9907 w 10000"/>
                <a:gd name="connsiteY115" fmla="*/ 1574 h 10000"/>
                <a:gd name="connsiteX116" fmla="*/ 9845 w 10000"/>
                <a:gd name="connsiteY116" fmla="*/ 1476 h 10000"/>
                <a:gd name="connsiteX117" fmla="*/ 9782 w 10000"/>
                <a:gd name="connsiteY117" fmla="*/ 1384 h 10000"/>
                <a:gd name="connsiteX118" fmla="*/ 9703 w 10000"/>
                <a:gd name="connsiteY118" fmla="*/ 1292 h 10000"/>
                <a:gd name="connsiteX119" fmla="*/ 9610 w 10000"/>
                <a:gd name="connsiteY119" fmla="*/ 1206 h 10000"/>
                <a:gd name="connsiteX120" fmla="*/ 9502 w 10000"/>
                <a:gd name="connsiteY120" fmla="*/ 1115 h 10000"/>
                <a:gd name="connsiteX121" fmla="*/ 9392 w 10000"/>
                <a:gd name="connsiteY121" fmla="*/ 1035 h 10000"/>
                <a:gd name="connsiteX122" fmla="*/ 9284 w 10000"/>
                <a:gd name="connsiteY122" fmla="*/ 949 h 10000"/>
                <a:gd name="connsiteX123" fmla="*/ 9143 w 10000"/>
                <a:gd name="connsiteY123" fmla="*/ 870 h 10000"/>
                <a:gd name="connsiteX124" fmla="*/ 9003 w 10000"/>
                <a:gd name="connsiteY124" fmla="*/ 796 h 10000"/>
                <a:gd name="connsiteX125" fmla="*/ 8863 w 10000"/>
                <a:gd name="connsiteY125" fmla="*/ 716 h 10000"/>
                <a:gd name="connsiteX126" fmla="*/ 8707 w 10000"/>
                <a:gd name="connsiteY126" fmla="*/ 649 h 10000"/>
                <a:gd name="connsiteX127" fmla="*/ 8536 w 10000"/>
                <a:gd name="connsiteY127" fmla="*/ 582 h 10000"/>
                <a:gd name="connsiteX128" fmla="*/ 8364 w 10000"/>
                <a:gd name="connsiteY128" fmla="*/ 514 h 10000"/>
                <a:gd name="connsiteX129" fmla="*/ 8178 w 10000"/>
                <a:gd name="connsiteY129" fmla="*/ 453 h 10000"/>
                <a:gd name="connsiteX130" fmla="*/ 7990 w 10000"/>
                <a:gd name="connsiteY130" fmla="*/ 392 h 10000"/>
                <a:gd name="connsiteX131" fmla="*/ 7788 w 10000"/>
                <a:gd name="connsiteY131" fmla="*/ 337 h 10000"/>
                <a:gd name="connsiteX132" fmla="*/ 7586 w 10000"/>
                <a:gd name="connsiteY132" fmla="*/ 288 h 10000"/>
                <a:gd name="connsiteX133" fmla="*/ 7382 w 10000"/>
                <a:gd name="connsiteY133" fmla="*/ 239 h 10000"/>
                <a:gd name="connsiteX134" fmla="*/ 7165 w 10000"/>
                <a:gd name="connsiteY134" fmla="*/ 196 h 10000"/>
                <a:gd name="connsiteX135" fmla="*/ 6947 w 10000"/>
                <a:gd name="connsiteY135" fmla="*/ 159 h 10000"/>
                <a:gd name="connsiteX136" fmla="*/ 6713 w 10000"/>
                <a:gd name="connsiteY136" fmla="*/ 122 h 10000"/>
                <a:gd name="connsiteX137" fmla="*/ 6480 w 10000"/>
                <a:gd name="connsiteY137" fmla="*/ 92 h 10000"/>
                <a:gd name="connsiteX138" fmla="*/ 6246 w 10000"/>
                <a:gd name="connsiteY138" fmla="*/ 61 h 10000"/>
                <a:gd name="connsiteX139" fmla="*/ 5997 w 10000"/>
                <a:gd name="connsiteY139" fmla="*/ 43 h 10000"/>
                <a:gd name="connsiteX140" fmla="*/ 5763 w 10000"/>
                <a:gd name="connsiteY140" fmla="*/ 24 h 10000"/>
                <a:gd name="connsiteX141" fmla="*/ 5514 w 10000"/>
                <a:gd name="connsiteY141" fmla="*/ 12 h 10000"/>
                <a:gd name="connsiteX142" fmla="*/ 5248 w 10000"/>
                <a:gd name="connsiteY142" fmla="*/ 6 h 10000"/>
                <a:gd name="connsiteX143" fmla="*/ 5000 w 10000"/>
                <a:gd name="connsiteY143" fmla="*/ 0 h 10000"/>
                <a:gd name="connsiteX144" fmla="*/ 5000 w 10000"/>
                <a:gd name="connsiteY144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389 w 10000"/>
                <a:gd name="connsiteY69" fmla="*/ 4636 h 10000"/>
                <a:gd name="connsiteX70" fmla="*/ 0 w 10000"/>
                <a:gd name="connsiteY70" fmla="*/ 5101 h 10000"/>
                <a:gd name="connsiteX71" fmla="*/ 0 w 10000"/>
                <a:gd name="connsiteY71" fmla="*/ 9363 h 10000"/>
                <a:gd name="connsiteX72" fmla="*/ 0 w 10000"/>
                <a:gd name="connsiteY72" fmla="*/ 9363 h 10000"/>
                <a:gd name="connsiteX73" fmla="*/ 0 w 10000"/>
                <a:gd name="connsiteY73" fmla="*/ 9430 h 10000"/>
                <a:gd name="connsiteX74" fmla="*/ 31 w 10000"/>
                <a:gd name="connsiteY74" fmla="*/ 9492 h 10000"/>
                <a:gd name="connsiteX75" fmla="*/ 62 w 10000"/>
                <a:gd name="connsiteY75" fmla="*/ 9553 h 10000"/>
                <a:gd name="connsiteX76" fmla="*/ 124 w 10000"/>
                <a:gd name="connsiteY76" fmla="*/ 9614 h 10000"/>
                <a:gd name="connsiteX77" fmla="*/ 187 w 10000"/>
                <a:gd name="connsiteY77" fmla="*/ 9669 h 10000"/>
                <a:gd name="connsiteX78" fmla="*/ 264 w 10000"/>
                <a:gd name="connsiteY78" fmla="*/ 9718 h 10000"/>
                <a:gd name="connsiteX79" fmla="*/ 358 w 10000"/>
                <a:gd name="connsiteY79" fmla="*/ 9767 h 10000"/>
                <a:gd name="connsiteX80" fmla="*/ 467 w 10000"/>
                <a:gd name="connsiteY80" fmla="*/ 9816 h 10000"/>
                <a:gd name="connsiteX81" fmla="*/ 576 w 10000"/>
                <a:gd name="connsiteY81" fmla="*/ 9853 h 10000"/>
                <a:gd name="connsiteX82" fmla="*/ 700 w 10000"/>
                <a:gd name="connsiteY82" fmla="*/ 9890 h 10000"/>
                <a:gd name="connsiteX83" fmla="*/ 841 w 10000"/>
                <a:gd name="connsiteY83" fmla="*/ 9927 h 10000"/>
                <a:gd name="connsiteX84" fmla="*/ 981 w 10000"/>
                <a:gd name="connsiteY84" fmla="*/ 9951 h 10000"/>
                <a:gd name="connsiteX85" fmla="*/ 1136 w 10000"/>
                <a:gd name="connsiteY85" fmla="*/ 9976 h 10000"/>
                <a:gd name="connsiteX86" fmla="*/ 1292 w 10000"/>
                <a:gd name="connsiteY86" fmla="*/ 9988 h 10000"/>
                <a:gd name="connsiteX87" fmla="*/ 1448 w 10000"/>
                <a:gd name="connsiteY87" fmla="*/ 10000 h 10000"/>
                <a:gd name="connsiteX88" fmla="*/ 1620 w 10000"/>
                <a:gd name="connsiteY88" fmla="*/ 10000 h 10000"/>
                <a:gd name="connsiteX89" fmla="*/ 8380 w 10000"/>
                <a:gd name="connsiteY89" fmla="*/ 10000 h 10000"/>
                <a:gd name="connsiteX90" fmla="*/ 8380 w 10000"/>
                <a:gd name="connsiteY90" fmla="*/ 10000 h 10000"/>
                <a:gd name="connsiteX91" fmla="*/ 8536 w 10000"/>
                <a:gd name="connsiteY91" fmla="*/ 10000 h 10000"/>
                <a:gd name="connsiteX92" fmla="*/ 8707 w 10000"/>
                <a:gd name="connsiteY92" fmla="*/ 9988 h 10000"/>
                <a:gd name="connsiteX93" fmla="*/ 8863 w 10000"/>
                <a:gd name="connsiteY93" fmla="*/ 9976 h 10000"/>
                <a:gd name="connsiteX94" fmla="*/ 9003 w 10000"/>
                <a:gd name="connsiteY94" fmla="*/ 9951 h 10000"/>
                <a:gd name="connsiteX95" fmla="*/ 9143 w 10000"/>
                <a:gd name="connsiteY95" fmla="*/ 9927 h 10000"/>
                <a:gd name="connsiteX96" fmla="*/ 9284 w 10000"/>
                <a:gd name="connsiteY96" fmla="*/ 9890 h 10000"/>
                <a:gd name="connsiteX97" fmla="*/ 9408 w 10000"/>
                <a:gd name="connsiteY97" fmla="*/ 9853 h 10000"/>
                <a:gd name="connsiteX98" fmla="*/ 9517 w 10000"/>
                <a:gd name="connsiteY98" fmla="*/ 9816 h 10000"/>
                <a:gd name="connsiteX99" fmla="*/ 9626 w 10000"/>
                <a:gd name="connsiteY99" fmla="*/ 9767 h 10000"/>
                <a:gd name="connsiteX100" fmla="*/ 9719 w 10000"/>
                <a:gd name="connsiteY100" fmla="*/ 9718 h 10000"/>
                <a:gd name="connsiteX101" fmla="*/ 9797 w 10000"/>
                <a:gd name="connsiteY101" fmla="*/ 9669 h 10000"/>
                <a:gd name="connsiteX102" fmla="*/ 9876 w 10000"/>
                <a:gd name="connsiteY102" fmla="*/ 9614 h 10000"/>
                <a:gd name="connsiteX103" fmla="*/ 9922 w 10000"/>
                <a:gd name="connsiteY103" fmla="*/ 9553 h 10000"/>
                <a:gd name="connsiteX104" fmla="*/ 9969 w 10000"/>
                <a:gd name="connsiteY104" fmla="*/ 9492 h 10000"/>
                <a:gd name="connsiteX105" fmla="*/ 9984 w 10000"/>
                <a:gd name="connsiteY105" fmla="*/ 9430 h 10000"/>
                <a:gd name="connsiteX106" fmla="*/ 10000 w 10000"/>
                <a:gd name="connsiteY106" fmla="*/ 9363 h 10000"/>
                <a:gd name="connsiteX107" fmla="*/ 10000 w 10000"/>
                <a:gd name="connsiteY107" fmla="*/ 2015 h 10000"/>
                <a:gd name="connsiteX108" fmla="*/ 10000 w 10000"/>
                <a:gd name="connsiteY108" fmla="*/ 2015 h 10000"/>
                <a:gd name="connsiteX109" fmla="*/ 10000 w 10000"/>
                <a:gd name="connsiteY109" fmla="*/ 1972 h 10000"/>
                <a:gd name="connsiteX110" fmla="*/ 10000 w 10000"/>
                <a:gd name="connsiteY110" fmla="*/ 1972 h 10000"/>
                <a:gd name="connsiteX111" fmla="*/ 10000 w 10000"/>
                <a:gd name="connsiteY111" fmla="*/ 1868 h 10000"/>
                <a:gd name="connsiteX112" fmla="*/ 9984 w 10000"/>
                <a:gd name="connsiteY112" fmla="*/ 1770 h 10000"/>
                <a:gd name="connsiteX113" fmla="*/ 9953 w 10000"/>
                <a:gd name="connsiteY113" fmla="*/ 1672 h 10000"/>
                <a:gd name="connsiteX114" fmla="*/ 9907 w 10000"/>
                <a:gd name="connsiteY114" fmla="*/ 1574 h 10000"/>
                <a:gd name="connsiteX115" fmla="*/ 9845 w 10000"/>
                <a:gd name="connsiteY115" fmla="*/ 1476 h 10000"/>
                <a:gd name="connsiteX116" fmla="*/ 9782 w 10000"/>
                <a:gd name="connsiteY116" fmla="*/ 1384 h 10000"/>
                <a:gd name="connsiteX117" fmla="*/ 9703 w 10000"/>
                <a:gd name="connsiteY117" fmla="*/ 1292 h 10000"/>
                <a:gd name="connsiteX118" fmla="*/ 9610 w 10000"/>
                <a:gd name="connsiteY118" fmla="*/ 1206 h 10000"/>
                <a:gd name="connsiteX119" fmla="*/ 9502 w 10000"/>
                <a:gd name="connsiteY119" fmla="*/ 1115 h 10000"/>
                <a:gd name="connsiteX120" fmla="*/ 9392 w 10000"/>
                <a:gd name="connsiteY120" fmla="*/ 1035 h 10000"/>
                <a:gd name="connsiteX121" fmla="*/ 9284 w 10000"/>
                <a:gd name="connsiteY121" fmla="*/ 949 h 10000"/>
                <a:gd name="connsiteX122" fmla="*/ 9143 w 10000"/>
                <a:gd name="connsiteY122" fmla="*/ 870 h 10000"/>
                <a:gd name="connsiteX123" fmla="*/ 9003 w 10000"/>
                <a:gd name="connsiteY123" fmla="*/ 796 h 10000"/>
                <a:gd name="connsiteX124" fmla="*/ 8863 w 10000"/>
                <a:gd name="connsiteY124" fmla="*/ 716 h 10000"/>
                <a:gd name="connsiteX125" fmla="*/ 8707 w 10000"/>
                <a:gd name="connsiteY125" fmla="*/ 649 h 10000"/>
                <a:gd name="connsiteX126" fmla="*/ 8536 w 10000"/>
                <a:gd name="connsiteY126" fmla="*/ 582 h 10000"/>
                <a:gd name="connsiteX127" fmla="*/ 8364 w 10000"/>
                <a:gd name="connsiteY127" fmla="*/ 514 h 10000"/>
                <a:gd name="connsiteX128" fmla="*/ 8178 w 10000"/>
                <a:gd name="connsiteY128" fmla="*/ 453 h 10000"/>
                <a:gd name="connsiteX129" fmla="*/ 7990 w 10000"/>
                <a:gd name="connsiteY129" fmla="*/ 392 h 10000"/>
                <a:gd name="connsiteX130" fmla="*/ 7788 w 10000"/>
                <a:gd name="connsiteY130" fmla="*/ 337 h 10000"/>
                <a:gd name="connsiteX131" fmla="*/ 7586 w 10000"/>
                <a:gd name="connsiteY131" fmla="*/ 288 h 10000"/>
                <a:gd name="connsiteX132" fmla="*/ 7382 w 10000"/>
                <a:gd name="connsiteY132" fmla="*/ 239 h 10000"/>
                <a:gd name="connsiteX133" fmla="*/ 7165 w 10000"/>
                <a:gd name="connsiteY133" fmla="*/ 196 h 10000"/>
                <a:gd name="connsiteX134" fmla="*/ 6947 w 10000"/>
                <a:gd name="connsiteY134" fmla="*/ 159 h 10000"/>
                <a:gd name="connsiteX135" fmla="*/ 6713 w 10000"/>
                <a:gd name="connsiteY135" fmla="*/ 122 h 10000"/>
                <a:gd name="connsiteX136" fmla="*/ 6480 w 10000"/>
                <a:gd name="connsiteY136" fmla="*/ 92 h 10000"/>
                <a:gd name="connsiteX137" fmla="*/ 6246 w 10000"/>
                <a:gd name="connsiteY137" fmla="*/ 61 h 10000"/>
                <a:gd name="connsiteX138" fmla="*/ 5997 w 10000"/>
                <a:gd name="connsiteY138" fmla="*/ 43 h 10000"/>
                <a:gd name="connsiteX139" fmla="*/ 5763 w 10000"/>
                <a:gd name="connsiteY139" fmla="*/ 24 h 10000"/>
                <a:gd name="connsiteX140" fmla="*/ 5514 w 10000"/>
                <a:gd name="connsiteY140" fmla="*/ 12 h 10000"/>
                <a:gd name="connsiteX141" fmla="*/ 5248 w 10000"/>
                <a:gd name="connsiteY141" fmla="*/ 6 h 10000"/>
                <a:gd name="connsiteX142" fmla="*/ 5000 w 10000"/>
                <a:gd name="connsiteY142" fmla="*/ 0 h 10000"/>
                <a:gd name="connsiteX143" fmla="*/ 5000 w 10000"/>
                <a:gd name="connsiteY143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0000" h="10000">
                  <a:moveTo>
                    <a:pt x="5000" y="0"/>
                  </a:moveTo>
                  <a:lnTo>
                    <a:pt x="5000" y="0"/>
                  </a:lnTo>
                  <a:lnTo>
                    <a:pt x="4641" y="6"/>
                  </a:lnTo>
                  <a:lnTo>
                    <a:pt x="4299" y="18"/>
                  </a:lnTo>
                  <a:lnTo>
                    <a:pt x="3956" y="43"/>
                  </a:lnTo>
                  <a:lnTo>
                    <a:pt x="3630" y="80"/>
                  </a:lnTo>
                  <a:lnTo>
                    <a:pt x="3302" y="116"/>
                  </a:lnTo>
                  <a:lnTo>
                    <a:pt x="2990" y="165"/>
                  </a:lnTo>
                  <a:lnTo>
                    <a:pt x="2695" y="220"/>
                  </a:lnTo>
                  <a:lnTo>
                    <a:pt x="2398" y="288"/>
                  </a:lnTo>
                  <a:lnTo>
                    <a:pt x="2118" y="361"/>
                  </a:lnTo>
                  <a:lnTo>
                    <a:pt x="1852" y="435"/>
                  </a:lnTo>
                  <a:lnTo>
                    <a:pt x="1604" y="521"/>
                  </a:lnTo>
                  <a:lnTo>
                    <a:pt x="1370" y="612"/>
                  </a:lnTo>
                  <a:lnTo>
                    <a:pt x="1152" y="710"/>
                  </a:lnTo>
                  <a:lnTo>
                    <a:pt x="950" y="814"/>
                  </a:lnTo>
                  <a:lnTo>
                    <a:pt x="762" y="925"/>
                  </a:lnTo>
                  <a:lnTo>
                    <a:pt x="592" y="1035"/>
                  </a:lnTo>
                  <a:lnTo>
                    <a:pt x="3723" y="1035"/>
                  </a:lnTo>
                  <a:lnTo>
                    <a:pt x="3723" y="1035"/>
                  </a:lnTo>
                  <a:lnTo>
                    <a:pt x="3878" y="1004"/>
                  </a:lnTo>
                  <a:lnTo>
                    <a:pt x="4019" y="980"/>
                  </a:lnTo>
                  <a:lnTo>
                    <a:pt x="4175" y="961"/>
                  </a:lnTo>
                  <a:lnTo>
                    <a:pt x="4331" y="943"/>
                  </a:lnTo>
                  <a:lnTo>
                    <a:pt x="4501" y="931"/>
                  </a:lnTo>
                  <a:lnTo>
                    <a:pt x="4657" y="919"/>
                  </a:lnTo>
                  <a:lnTo>
                    <a:pt x="4829" y="912"/>
                  </a:lnTo>
                  <a:lnTo>
                    <a:pt x="5000" y="912"/>
                  </a:lnTo>
                  <a:lnTo>
                    <a:pt x="5000" y="912"/>
                  </a:lnTo>
                  <a:lnTo>
                    <a:pt x="5264" y="919"/>
                  </a:lnTo>
                  <a:lnTo>
                    <a:pt x="5545" y="931"/>
                  </a:lnTo>
                  <a:lnTo>
                    <a:pt x="5794" y="955"/>
                  </a:lnTo>
                  <a:lnTo>
                    <a:pt x="6044" y="992"/>
                  </a:lnTo>
                  <a:lnTo>
                    <a:pt x="6277" y="1041"/>
                  </a:lnTo>
                  <a:lnTo>
                    <a:pt x="6496" y="1090"/>
                  </a:lnTo>
                  <a:lnTo>
                    <a:pt x="6713" y="1151"/>
                  </a:lnTo>
                  <a:lnTo>
                    <a:pt x="6900" y="1219"/>
                  </a:lnTo>
                  <a:lnTo>
                    <a:pt x="7072" y="1298"/>
                  </a:lnTo>
                  <a:lnTo>
                    <a:pt x="7227" y="1378"/>
                  </a:lnTo>
                  <a:lnTo>
                    <a:pt x="7367" y="1464"/>
                  </a:lnTo>
                  <a:lnTo>
                    <a:pt x="7476" y="1555"/>
                  </a:lnTo>
                  <a:cubicBezTo>
                    <a:pt x="7508" y="1588"/>
                    <a:pt x="7539" y="1620"/>
                    <a:pt x="7570" y="1653"/>
                  </a:cubicBezTo>
                  <a:cubicBezTo>
                    <a:pt x="7591" y="1688"/>
                    <a:pt x="7611" y="1723"/>
                    <a:pt x="7632" y="1758"/>
                  </a:cubicBezTo>
                  <a:cubicBezTo>
                    <a:pt x="7648" y="1793"/>
                    <a:pt x="7663" y="1827"/>
                    <a:pt x="7679" y="1862"/>
                  </a:cubicBezTo>
                  <a:cubicBezTo>
                    <a:pt x="7684" y="1899"/>
                    <a:pt x="7689" y="1935"/>
                    <a:pt x="7694" y="1972"/>
                  </a:cubicBezTo>
                  <a:lnTo>
                    <a:pt x="7694" y="1972"/>
                  </a:lnTo>
                  <a:cubicBezTo>
                    <a:pt x="7689" y="2005"/>
                    <a:pt x="7684" y="2037"/>
                    <a:pt x="7679" y="2070"/>
                  </a:cubicBezTo>
                  <a:cubicBezTo>
                    <a:pt x="7669" y="2101"/>
                    <a:pt x="7658" y="2131"/>
                    <a:pt x="7648" y="2162"/>
                  </a:cubicBezTo>
                  <a:cubicBezTo>
                    <a:pt x="7632" y="2195"/>
                    <a:pt x="7617" y="2227"/>
                    <a:pt x="7601" y="2260"/>
                  </a:cubicBezTo>
                  <a:lnTo>
                    <a:pt x="7539" y="2352"/>
                  </a:lnTo>
                  <a:lnTo>
                    <a:pt x="7445" y="2443"/>
                  </a:lnTo>
                  <a:cubicBezTo>
                    <a:pt x="7414" y="2474"/>
                    <a:pt x="7382" y="2504"/>
                    <a:pt x="7351" y="2535"/>
                  </a:cubicBezTo>
                  <a:cubicBezTo>
                    <a:pt x="7310" y="2564"/>
                    <a:pt x="7268" y="2592"/>
                    <a:pt x="7227" y="2621"/>
                  </a:cubicBezTo>
                  <a:cubicBezTo>
                    <a:pt x="7181" y="2652"/>
                    <a:pt x="7134" y="2682"/>
                    <a:pt x="7088" y="2713"/>
                  </a:cubicBezTo>
                  <a:lnTo>
                    <a:pt x="6947" y="2799"/>
                  </a:lnTo>
                  <a:lnTo>
                    <a:pt x="6776" y="2884"/>
                  </a:lnTo>
                  <a:lnTo>
                    <a:pt x="6604" y="2970"/>
                  </a:lnTo>
                  <a:lnTo>
                    <a:pt x="6403" y="3056"/>
                  </a:lnTo>
                  <a:lnTo>
                    <a:pt x="6199" y="3135"/>
                  </a:lnTo>
                  <a:lnTo>
                    <a:pt x="5981" y="3221"/>
                  </a:lnTo>
                  <a:lnTo>
                    <a:pt x="5498" y="3380"/>
                  </a:lnTo>
                  <a:lnTo>
                    <a:pt x="4984" y="3539"/>
                  </a:lnTo>
                  <a:lnTo>
                    <a:pt x="4424" y="3699"/>
                  </a:lnTo>
                  <a:lnTo>
                    <a:pt x="3847" y="3852"/>
                  </a:lnTo>
                  <a:lnTo>
                    <a:pt x="3224" y="3999"/>
                  </a:lnTo>
                  <a:lnTo>
                    <a:pt x="2586" y="4152"/>
                  </a:lnTo>
                  <a:lnTo>
                    <a:pt x="1915" y="4299"/>
                  </a:lnTo>
                  <a:lnTo>
                    <a:pt x="561" y="4593"/>
                  </a:lnTo>
                  <a:cubicBezTo>
                    <a:pt x="148" y="4718"/>
                    <a:pt x="0" y="4770"/>
                    <a:pt x="0" y="5101"/>
                  </a:cubicBezTo>
                  <a:lnTo>
                    <a:pt x="0" y="9363"/>
                  </a:lnTo>
                  <a:lnTo>
                    <a:pt x="0" y="9363"/>
                  </a:lnTo>
                  <a:lnTo>
                    <a:pt x="0" y="9430"/>
                  </a:lnTo>
                  <a:cubicBezTo>
                    <a:pt x="10" y="9451"/>
                    <a:pt x="21" y="9471"/>
                    <a:pt x="31" y="9492"/>
                  </a:cubicBezTo>
                  <a:cubicBezTo>
                    <a:pt x="41" y="9512"/>
                    <a:pt x="52" y="9533"/>
                    <a:pt x="62" y="9553"/>
                  </a:cubicBezTo>
                  <a:cubicBezTo>
                    <a:pt x="83" y="9573"/>
                    <a:pt x="103" y="9594"/>
                    <a:pt x="124" y="9614"/>
                  </a:cubicBezTo>
                  <a:cubicBezTo>
                    <a:pt x="145" y="9632"/>
                    <a:pt x="166" y="9651"/>
                    <a:pt x="187" y="9669"/>
                  </a:cubicBezTo>
                  <a:cubicBezTo>
                    <a:pt x="213" y="9685"/>
                    <a:pt x="238" y="9702"/>
                    <a:pt x="264" y="9718"/>
                  </a:cubicBezTo>
                  <a:cubicBezTo>
                    <a:pt x="296" y="9734"/>
                    <a:pt x="327" y="9751"/>
                    <a:pt x="358" y="9767"/>
                  </a:cubicBezTo>
                  <a:lnTo>
                    <a:pt x="467" y="9816"/>
                  </a:lnTo>
                  <a:lnTo>
                    <a:pt x="576" y="9853"/>
                  </a:lnTo>
                  <a:lnTo>
                    <a:pt x="700" y="9890"/>
                  </a:lnTo>
                  <a:lnTo>
                    <a:pt x="841" y="9927"/>
                  </a:lnTo>
                  <a:lnTo>
                    <a:pt x="981" y="9951"/>
                  </a:lnTo>
                  <a:lnTo>
                    <a:pt x="1136" y="9976"/>
                  </a:lnTo>
                  <a:lnTo>
                    <a:pt x="1292" y="9988"/>
                  </a:lnTo>
                  <a:lnTo>
                    <a:pt x="1448" y="10000"/>
                  </a:lnTo>
                  <a:lnTo>
                    <a:pt x="1620" y="10000"/>
                  </a:lnTo>
                  <a:lnTo>
                    <a:pt x="8380" y="10000"/>
                  </a:lnTo>
                  <a:lnTo>
                    <a:pt x="8380" y="10000"/>
                  </a:lnTo>
                  <a:lnTo>
                    <a:pt x="8536" y="10000"/>
                  </a:lnTo>
                  <a:lnTo>
                    <a:pt x="8707" y="9988"/>
                  </a:lnTo>
                  <a:lnTo>
                    <a:pt x="8863" y="9976"/>
                  </a:lnTo>
                  <a:lnTo>
                    <a:pt x="9003" y="9951"/>
                  </a:lnTo>
                  <a:lnTo>
                    <a:pt x="9143" y="9927"/>
                  </a:lnTo>
                  <a:lnTo>
                    <a:pt x="9284" y="9890"/>
                  </a:lnTo>
                  <a:lnTo>
                    <a:pt x="9408" y="9853"/>
                  </a:lnTo>
                  <a:lnTo>
                    <a:pt x="9517" y="9816"/>
                  </a:lnTo>
                  <a:lnTo>
                    <a:pt x="9626" y="9767"/>
                  </a:lnTo>
                  <a:cubicBezTo>
                    <a:pt x="9657" y="9751"/>
                    <a:pt x="9688" y="9734"/>
                    <a:pt x="9719" y="9718"/>
                  </a:cubicBezTo>
                  <a:cubicBezTo>
                    <a:pt x="9746" y="9702"/>
                    <a:pt x="9771" y="9685"/>
                    <a:pt x="9797" y="9669"/>
                  </a:cubicBezTo>
                  <a:lnTo>
                    <a:pt x="9876" y="9614"/>
                  </a:lnTo>
                  <a:lnTo>
                    <a:pt x="9922" y="9553"/>
                  </a:lnTo>
                  <a:cubicBezTo>
                    <a:pt x="9938" y="9533"/>
                    <a:pt x="9953" y="9512"/>
                    <a:pt x="9969" y="9492"/>
                  </a:cubicBezTo>
                  <a:cubicBezTo>
                    <a:pt x="9974" y="9471"/>
                    <a:pt x="9979" y="9451"/>
                    <a:pt x="9984" y="9430"/>
                  </a:cubicBezTo>
                  <a:cubicBezTo>
                    <a:pt x="9989" y="9408"/>
                    <a:pt x="9995" y="9385"/>
                    <a:pt x="10000" y="9363"/>
                  </a:cubicBezTo>
                  <a:lnTo>
                    <a:pt x="10000" y="2015"/>
                  </a:lnTo>
                  <a:lnTo>
                    <a:pt x="10000" y="2015"/>
                  </a:lnTo>
                  <a:lnTo>
                    <a:pt x="10000" y="1972"/>
                  </a:lnTo>
                  <a:lnTo>
                    <a:pt x="10000" y="1972"/>
                  </a:lnTo>
                  <a:lnTo>
                    <a:pt x="10000" y="1868"/>
                  </a:lnTo>
                  <a:cubicBezTo>
                    <a:pt x="9995" y="1835"/>
                    <a:pt x="9989" y="1803"/>
                    <a:pt x="9984" y="1770"/>
                  </a:cubicBezTo>
                  <a:cubicBezTo>
                    <a:pt x="9974" y="1737"/>
                    <a:pt x="9963" y="1705"/>
                    <a:pt x="9953" y="1672"/>
                  </a:cubicBezTo>
                  <a:cubicBezTo>
                    <a:pt x="9938" y="1639"/>
                    <a:pt x="9922" y="1607"/>
                    <a:pt x="9907" y="1574"/>
                  </a:cubicBezTo>
                  <a:lnTo>
                    <a:pt x="9845" y="1476"/>
                  </a:lnTo>
                  <a:cubicBezTo>
                    <a:pt x="9824" y="1445"/>
                    <a:pt x="9803" y="1415"/>
                    <a:pt x="9782" y="1384"/>
                  </a:cubicBezTo>
                  <a:cubicBezTo>
                    <a:pt x="9756" y="1353"/>
                    <a:pt x="9730" y="1323"/>
                    <a:pt x="9703" y="1292"/>
                  </a:cubicBezTo>
                  <a:cubicBezTo>
                    <a:pt x="9672" y="1263"/>
                    <a:pt x="9641" y="1235"/>
                    <a:pt x="9610" y="1206"/>
                  </a:cubicBezTo>
                  <a:lnTo>
                    <a:pt x="9502" y="1115"/>
                  </a:lnTo>
                  <a:cubicBezTo>
                    <a:pt x="9465" y="1088"/>
                    <a:pt x="9428" y="1062"/>
                    <a:pt x="9392" y="1035"/>
                  </a:cubicBezTo>
                  <a:lnTo>
                    <a:pt x="9284" y="949"/>
                  </a:lnTo>
                  <a:lnTo>
                    <a:pt x="9143" y="870"/>
                  </a:lnTo>
                  <a:lnTo>
                    <a:pt x="9003" y="796"/>
                  </a:lnTo>
                  <a:lnTo>
                    <a:pt x="8863" y="716"/>
                  </a:lnTo>
                  <a:lnTo>
                    <a:pt x="8707" y="649"/>
                  </a:lnTo>
                  <a:lnTo>
                    <a:pt x="8536" y="582"/>
                  </a:lnTo>
                  <a:lnTo>
                    <a:pt x="8364" y="514"/>
                  </a:lnTo>
                  <a:lnTo>
                    <a:pt x="8178" y="453"/>
                  </a:lnTo>
                  <a:lnTo>
                    <a:pt x="7990" y="392"/>
                  </a:lnTo>
                  <a:lnTo>
                    <a:pt x="7788" y="337"/>
                  </a:lnTo>
                  <a:lnTo>
                    <a:pt x="7586" y="288"/>
                  </a:lnTo>
                  <a:lnTo>
                    <a:pt x="7382" y="239"/>
                  </a:lnTo>
                  <a:lnTo>
                    <a:pt x="7165" y="196"/>
                  </a:lnTo>
                  <a:lnTo>
                    <a:pt x="6947" y="159"/>
                  </a:lnTo>
                  <a:lnTo>
                    <a:pt x="6713" y="122"/>
                  </a:lnTo>
                  <a:lnTo>
                    <a:pt x="6480" y="92"/>
                  </a:lnTo>
                  <a:lnTo>
                    <a:pt x="6246" y="61"/>
                  </a:lnTo>
                  <a:lnTo>
                    <a:pt x="5997" y="43"/>
                  </a:lnTo>
                  <a:lnTo>
                    <a:pt x="5763" y="24"/>
                  </a:lnTo>
                  <a:lnTo>
                    <a:pt x="5514" y="12"/>
                  </a:lnTo>
                  <a:lnTo>
                    <a:pt x="5248" y="6"/>
                  </a:lnTo>
                  <a:lnTo>
                    <a:pt x="5000" y="0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31" name="Freeform 71"/>
            <p:cNvSpPr>
              <a:spLocks/>
            </p:cNvSpPr>
            <p:nvPr/>
          </p:nvSpPr>
          <p:spPr bwMode="auto">
            <a:xfrm>
              <a:off x="3958335" y="2069876"/>
              <a:ext cx="1397430" cy="3728218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0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2 w 658"/>
                <a:gd name="T67" fmla="*/ 1820 h 1862"/>
                <a:gd name="T68" fmla="*/ 10 w 658"/>
                <a:gd name="T69" fmla="*/ 1838 h 1862"/>
                <a:gd name="T70" fmla="*/ 24 w 658"/>
                <a:gd name="T71" fmla="*/ 1854 h 1862"/>
                <a:gd name="T72" fmla="*/ 42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50 w 658"/>
                <a:gd name="T81" fmla="*/ 1838 h 1862"/>
                <a:gd name="T82" fmla="*/ 658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08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0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98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4" y="134"/>
                  </a:lnTo>
                  <a:lnTo>
                    <a:pt x="386" y="140"/>
                  </a:lnTo>
                  <a:lnTo>
                    <a:pt x="406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4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6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0" y="496"/>
                  </a:lnTo>
                  <a:lnTo>
                    <a:pt x="432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2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6" y="732"/>
                  </a:lnTo>
                  <a:lnTo>
                    <a:pt x="32" y="750"/>
                  </a:lnTo>
                  <a:lnTo>
                    <a:pt x="22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" y="1820"/>
                  </a:lnTo>
                  <a:lnTo>
                    <a:pt x="4" y="1830"/>
                  </a:lnTo>
                  <a:lnTo>
                    <a:pt x="10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2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50" y="1838"/>
                  </a:lnTo>
                  <a:lnTo>
                    <a:pt x="654" y="1830"/>
                  </a:lnTo>
                  <a:lnTo>
                    <a:pt x="658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6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08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4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0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2" y="2"/>
                  </a:lnTo>
                  <a:lnTo>
                    <a:pt x="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7" tIns="44589" rIns="89177" bIns="44589" numCol="1" anchor="t" anchorCtr="0" compatLnSpc="1">
              <a:prstTxWarp prst="textNoShape">
                <a:avLst/>
              </a:prstTxWarp>
            </a:bodyPr>
            <a:lstStyle/>
            <a:p>
              <a:pPr defTabSz="891760"/>
              <a:endParaRPr lang="en-GB" sz="2394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" name="Rectangle 105"/>
            <p:cNvSpPr>
              <a:spLocks noChangeArrowheads="1"/>
            </p:cNvSpPr>
            <p:nvPr/>
          </p:nvSpPr>
          <p:spPr bwMode="auto">
            <a:xfrm>
              <a:off x="4142613" y="4807449"/>
              <a:ext cx="96180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91760"/>
              <a:r>
                <a:rPr lang="en-US" altLang="en-US" sz="2800" b="1" i="1" dirty="0" smtClean="0">
                  <a:solidFill>
                    <a:srgbClr val="FFFFFF"/>
                  </a:solidFill>
                  <a:latin typeface="+mj-lt"/>
                </a:rPr>
                <a:t>PaaS</a:t>
              </a:r>
              <a:endParaRPr lang="en-US" altLang="en-US" sz="48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" name="Rectangle 106"/>
            <p:cNvSpPr>
              <a:spLocks noChangeArrowheads="1"/>
            </p:cNvSpPr>
            <p:nvPr/>
          </p:nvSpPr>
          <p:spPr bwMode="auto">
            <a:xfrm>
              <a:off x="4260135" y="5257010"/>
              <a:ext cx="596317" cy="18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91760"/>
              <a:r>
                <a:rPr lang="en-US" altLang="en-US" sz="1197" dirty="0" smtClean="0">
                  <a:solidFill>
                    <a:srgbClr val="FFFFFF"/>
                  </a:solidFill>
                  <a:latin typeface="+mj-lt"/>
                </a:rPr>
                <a:t>Platform</a:t>
              </a:r>
              <a:endParaRPr lang="en-US" altLang="en-US" sz="2394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Rectangle 107"/>
            <p:cNvSpPr>
              <a:spLocks noChangeArrowheads="1"/>
            </p:cNvSpPr>
            <p:nvPr/>
          </p:nvSpPr>
          <p:spPr bwMode="auto">
            <a:xfrm>
              <a:off x="4181529" y="5449228"/>
              <a:ext cx="822341" cy="18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91760"/>
              <a:r>
                <a:rPr lang="en-US" altLang="en-US" sz="1197" dirty="0" smtClean="0">
                  <a:solidFill>
                    <a:srgbClr val="FFFFFF"/>
                  </a:solidFill>
                  <a:latin typeface="+mj-lt"/>
                </a:rPr>
                <a:t>as-a-Service</a:t>
              </a:r>
              <a:endParaRPr lang="en-US" altLang="en-US" sz="2394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4246763" y="3862882"/>
              <a:ext cx="650476" cy="859232"/>
            </a:xfrm>
            <a:custGeom>
              <a:avLst/>
              <a:gdLst/>
              <a:ahLst/>
              <a:cxnLst>
                <a:cxn ang="0">
                  <a:pos x="62" y="158"/>
                </a:cxn>
                <a:cxn ang="0">
                  <a:pos x="51" y="204"/>
                </a:cxn>
                <a:cxn ang="0">
                  <a:pos x="33" y="171"/>
                </a:cxn>
                <a:cxn ang="0">
                  <a:pos x="51" y="187"/>
                </a:cxn>
                <a:cxn ang="0">
                  <a:pos x="56" y="176"/>
                </a:cxn>
                <a:cxn ang="0">
                  <a:pos x="54" y="150"/>
                </a:cxn>
                <a:cxn ang="0">
                  <a:pos x="180" y="204"/>
                </a:cxn>
                <a:cxn ang="0">
                  <a:pos x="110" y="190"/>
                </a:cxn>
                <a:cxn ang="0">
                  <a:pos x="108" y="183"/>
                </a:cxn>
                <a:cxn ang="0">
                  <a:pos x="160" y="109"/>
                </a:cxn>
                <a:cxn ang="0">
                  <a:pos x="108" y="120"/>
                </a:cxn>
                <a:cxn ang="0">
                  <a:pos x="115" y="124"/>
                </a:cxn>
                <a:cxn ang="0">
                  <a:pos x="119" y="113"/>
                </a:cxn>
                <a:cxn ang="0">
                  <a:pos x="108" y="96"/>
                </a:cxn>
                <a:cxn ang="0">
                  <a:pos x="131" y="101"/>
                </a:cxn>
                <a:cxn ang="0">
                  <a:pos x="140" y="101"/>
                </a:cxn>
                <a:cxn ang="0">
                  <a:pos x="127" y="78"/>
                </a:cxn>
                <a:cxn ang="0">
                  <a:pos x="152" y="80"/>
                </a:cxn>
                <a:cxn ang="0">
                  <a:pos x="162" y="80"/>
                </a:cxn>
                <a:cxn ang="0">
                  <a:pos x="148" y="57"/>
                </a:cxn>
                <a:cxn ang="0">
                  <a:pos x="92" y="222"/>
                </a:cxn>
                <a:cxn ang="0">
                  <a:pos x="78" y="222"/>
                </a:cxn>
                <a:cxn ang="0">
                  <a:pos x="78" y="208"/>
                </a:cxn>
                <a:cxn ang="0">
                  <a:pos x="92" y="208"/>
                </a:cxn>
                <a:cxn ang="0">
                  <a:pos x="92" y="222"/>
                </a:cxn>
                <a:cxn ang="0">
                  <a:pos x="95" y="194"/>
                </a:cxn>
                <a:cxn ang="0">
                  <a:pos x="95" y="63"/>
                </a:cxn>
                <a:cxn ang="0">
                  <a:pos x="102" y="0"/>
                </a:cxn>
                <a:cxn ang="0">
                  <a:pos x="68" y="30"/>
                </a:cxn>
                <a:cxn ang="0">
                  <a:pos x="50" y="30"/>
                </a:cxn>
                <a:cxn ang="0">
                  <a:pos x="75" y="192"/>
                </a:cxn>
                <a:cxn ang="0">
                  <a:pos x="62" y="215"/>
                </a:cxn>
                <a:cxn ang="0">
                  <a:pos x="85" y="238"/>
                </a:cxn>
                <a:cxn ang="0">
                  <a:pos x="101" y="199"/>
                </a:cxn>
              </a:cxnLst>
              <a:rect l="0" t="0" r="r" b="b"/>
              <a:pathLst>
                <a:path w="180" h="238">
                  <a:moveTo>
                    <a:pt x="54" y="150"/>
                  </a:moveTo>
                  <a:cubicBezTo>
                    <a:pt x="62" y="158"/>
                    <a:pt x="62" y="158"/>
                    <a:pt x="62" y="15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57" y="192"/>
                    <a:pt x="53" y="197"/>
                    <a:pt x="51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8" y="187"/>
                    <a:pt x="49" y="187"/>
                    <a:pt x="51" y="187"/>
                  </a:cubicBezTo>
                  <a:cubicBezTo>
                    <a:pt x="53" y="187"/>
                    <a:pt x="54" y="187"/>
                    <a:pt x="56" y="185"/>
                  </a:cubicBezTo>
                  <a:cubicBezTo>
                    <a:pt x="58" y="183"/>
                    <a:pt x="58" y="179"/>
                    <a:pt x="56" y="176"/>
                  </a:cubicBezTo>
                  <a:cubicBezTo>
                    <a:pt x="42" y="162"/>
                    <a:pt x="42" y="162"/>
                    <a:pt x="42" y="162"/>
                  </a:cubicBezTo>
                  <a:lnTo>
                    <a:pt x="54" y="150"/>
                  </a:lnTo>
                  <a:close/>
                  <a:moveTo>
                    <a:pt x="180" y="24"/>
                  </a:moveTo>
                  <a:cubicBezTo>
                    <a:pt x="180" y="204"/>
                    <a:pt x="180" y="204"/>
                    <a:pt x="180" y="204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18" y="199"/>
                    <a:pt x="115" y="194"/>
                    <a:pt x="110" y="190"/>
                  </a:cubicBezTo>
                  <a:cubicBezTo>
                    <a:pt x="110" y="189"/>
                    <a:pt x="109" y="188"/>
                    <a:pt x="108" y="188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60" y="183"/>
                    <a:pt x="160" y="183"/>
                    <a:pt x="160" y="183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11" y="123"/>
                    <a:pt x="113" y="124"/>
                    <a:pt x="115" y="124"/>
                  </a:cubicBezTo>
                  <a:cubicBezTo>
                    <a:pt x="116" y="124"/>
                    <a:pt x="118" y="123"/>
                    <a:pt x="119" y="122"/>
                  </a:cubicBezTo>
                  <a:cubicBezTo>
                    <a:pt x="122" y="119"/>
                    <a:pt x="122" y="115"/>
                    <a:pt x="119" y="113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32" y="102"/>
                    <a:pt x="134" y="103"/>
                    <a:pt x="136" y="103"/>
                  </a:cubicBezTo>
                  <a:cubicBezTo>
                    <a:pt x="138" y="103"/>
                    <a:pt x="139" y="102"/>
                    <a:pt x="140" y="101"/>
                  </a:cubicBezTo>
                  <a:cubicBezTo>
                    <a:pt x="143" y="98"/>
                    <a:pt x="143" y="94"/>
                    <a:pt x="140" y="92"/>
                  </a:cubicBezTo>
                  <a:cubicBezTo>
                    <a:pt x="127" y="78"/>
                    <a:pt x="127" y="78"/>
                    <a:pt x="127" y="78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4" y="81"/>
                    <a:pt x="155" y="82"/>
                    <a:pt x="157" y="82"/>
                  </a:cubicBezTo>
                  <a:cubicBezTo>
                    <a:pt x="159" y="82"/>
                    <a:pt x="160" y="81"/>
                    <a:pt x="162" y="80"/>
                  </a:cubicBezTo>
                  <a:cubicBezTo>
                    <a:pt x="164" y="77"/>
                    <a:pt x="164" y="73"/>
                    <a:pt x="162" y="71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80" y="24"/>
                  </a:lnTo>
                  <a:close/>
                  <a:moveTo>
                    <a:pt x="92" y="222"/>
                  </a:moveTo>
                  <a:cubicBezTo>
                    <a:pt x="90" y="224"/>
                    <a:pt x="88" y="225"/>
                    <a:pt x="85" y="225"/>
                  </a:cubicBezTo>
                  <a:cubicBezTo>
                    <a:pt x="82" y="225"/>
                    <a:pt x="80" y="224"/>
                    <a:pt x="78" y="222"/>
                  </a:cubicBezTo>
                  <a:cubicBezTo>
                    <a:pt x="76" y="220"/>
                    <a:pt x="75" y="218"/>
                    <a:pt x="75" y="215"/>
                  </a:cubicBezTo>
                  <a:cubicBezTo>
                    <a:pt x="75" y="212"/>
                    <a:pt x="76" y="210"/>
                    <a:pt x="78" y="208"/>
                  </a:cubicBezTo>
                  <a:cubicBezTo>
                    <a:pt x="80" y="206"/>
                    <a:pt x="82" y="205"/>
                    <a:pt x="85" y="205"/>
                  </a:cubicBezTo>
                  <a:cubicBezTo>
                    <a:pt x="88" y="205"/>
                    <a:pt x="90" y="206"/>
                    <a:pt x="92" y="208"/>
                  </a:cubicBezTo>
                  <a:cubicBezTo>
                    <a:pt x="94" y="210"/>
                    <a:pt x="95" y="212"/>
                    <a:pt x="95" y="215"/>
                  </a:cubicBezTo>
                  <a:cubicBezTo>
                    <a:pt x="95" y="218"/>
                    <a:pt x="94" y="220"/>
                    <a:pt x="92" y="222"/>
                  </a:cubicBezTo>
                  <a:close/>
                  <a:moveTo>
                    <a:pt x="101" y="199"/>
                  </a:moveTo>
                  <a:cubicBezTo>
                    <a:pt x="100" y="197"/>
                    <a:pt x="97" y="195"/>
                    <a:pt x="95" y="194"/>
                  </a:cubicBezTo>
                  <a:cubicBezTo>
                    <a:pt x="95" y="194"/>
                    <a:pt x="95" y="193"/>
                    <a:pt x="95" y="19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110" y="59"/>
                    <a:pt x="120" y="46"/>
                    <a:pt x="120" y="30"/>
                  </a:cubicBezTo>
                  <a:cubicBezTo>
                    <a:pt x="120" y="17"/>
                    <a:pt x="113" y="6"/>
                    <a:pt x="102" y="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6"/>
                    <a:pt x="50" y="17"/>
                    <a:pt x="50" y="30"/>
                  </a:cubicBezTo>
                  <a:cubicBezTo>
                    <a:pt x="50" y="46"/>
                    <a:pt x="61" y="59"/>
                    <a:pt x="75" y="63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75" y="193"/>
                    <a:pt x="75" y="194"/>
                    <a:pt x="75" y="194"/>
                  </a:cubicBezTo>
                  <a:cubicBezTo>
                    <a:pt x="67" y="198"/>
                    <a:pt x="62" y="206"/>
                    <a:pt x="62" y="215"/>
                  </a:cubicBezTo>
                  <a:cubicBezTo>
                    <a:pt x="62" y="221"/>
                    <a:pt x="64" y="227"/>
                    <a:pt x="69" y="231"/>
                  </a:cubicBezTo>
                  <a:cubicBezTo>
                    <a:pt x="73" y="236"/>
                    <a:pt x="79" y="238"/>
                    <a:pt x="85" y="238"/>
                  </a:cubicBezTo>
                  <a:cubicBezTo>
                    <a:pt x="98" y="238"/>
                    <a:pt x="108" y="228"/>
                    <a:pt x="108" y="215"/>
                  </a:cubicBezTo>
                  <a:cubicBezTo>
                    <a:pt x="108" y="209"/>
                    <a:pt x="106" y="203"/>
                    <a:pt x="101" y="19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80112" y="1916832"/>
            <a:ext cx="1601148" cy="4033116"/>
            <a:chOff x="5597876" y="1916832"/>
            <a:chExt cx="1601148" cy="4033116"/>
          </a:xfrm>
        </p:grpSpPr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5613508" y="1916832"/>
              <a:ext cx="1585516" cy="4033116"/>
            </a:xfrm>
            <a:custGeom>
              <a:avLst/>
              <a:gdLst>
                <a:gd name="T0" fmla="*/ 602 w 1290"/>
                <a:gd name="T1" fmla="*/ 2 h 3266"/>
                <a:gd name="T2" fmla="*/ 472 w 1290"/>
                <a:gd name="T3" fmla="*/ 26 h 3266"/>
                <a:gd name="T4" fmla="*/ 352 w 1290"/>
                <a:gd name="T5" fmla="*/ 72 h 3266"/>
                <a:gd name="T6" fmla="*/ 244 w 1290"/>
                <a:gd name="T7" fmla="*/ 142 h 3266"/>
                <a:gd name="T8" fmla="*/ 154 w 1290"/>
                <a:gd name="T9" fmla="*/ 232 h 3266"/>
                <a:gd name="T10" fmla="*/ 82 w 1290"/>
                <a:gd name="T11" fmla="*/ 338 h 3266"/>
                <a:gd name="T12" fmla="*/ 504 w 1290"/>
                <a:gd name="T13" fmla="*/ 328 h 3266"/>
                <a:gd name="T14" fmla="*/ 562 w 1290"/>
                <a:gd name="T15" fmla="*/ 308 h 3266"/>
                <a:gd name="T16" fmla="*/ 626 w 1290"/>
                <a:gd name="T17" fmla="*/ 298 h 3266"/>
                <a:gd name="T18" fmla="*/ 682 w 1290"/>
                <a:gd name="T19" fmla="*/ 300 h 3266"/>
                <a:gd name="T20" fmla="*/ 782 w 1290"/>
                <a:gd name="T21" fmla="*/ 324 h 3266"/>
                <a:gd name="T22" fmla="*/ 868 w 1290"/>
                <a:gd name="T23" fmla="*/ 376 h 3266"/>
                <a:gd name="T24" fmla="*/ 934 w 1290"/>
                <a:gd name="T25" fmla="*/ 450 h 3266"/>
                <a:gd name="T26" fmla="*/ 978 w 1290"/>
                <a:gd name="T27" fmla="*/ 540 h 3266"/>
                <a:gd name="T28" fmla="*/ 994 w 1290"/>
                <a:gd name="T29" fmla="*/ 644 h 3266"/>
                <a:gd name="T30" fmla="*/ 988 w 1290"/>
                <a:gd name="T31" fmla="*/ 706 h 3266"/>
                <a:gd name="T32" fmla="*/ 962 w 1290"/>
                <a:gd name="T33" fmla="*/ 798 h 3266"/>
                <a:gd name="T34" fmla="*/ 916 w 1290"/>
                <a:gd name="T35" fmla="*/ 886 h 3266"/>
                <a:gd name="T36" fmla="*/ 854 w 1290"/>
                <a:gd name="T37" fmla="*/ 970 h 3266"/>
                <a:gd name="T38" fmla="*/ 774 w 1290"/>
                <a:gd name="T39" fmla="*/ 1052 h 3266"/>
                <a:gd name="T40" fmla="*/ 574 w 1290"/>
                <a:gd name="T41" fmla="*/ 1208 h 3266"/>
                <a:gd name="T42" fmla="*/ 338 w 1290"/>
                <a:gd name="T43" fmla="*/ 1356 h 3266"/>
                <a:gd name="T44" fmla="*/ 78 w 1290"/>
                <a:gd name="T45" fmla="*/ 1500 h 3266"/>
                <a:gd name="T46" fmla="*/ 24 w 1290"/>
                <a:gd name="T47" fmla="*/ 1550 h 3266"/>
                <a:gd name="T48" fmla="*/ 0 w 1290"/>
                <a:gd name="T49" fmla="*/ 1618 h 3266"/>
                <a:gd name="T50" fmla="*/ 6 w 1290"/>
                <a:gd name="T51" fmla="*/ 3058 h 3266"/>
                <a:gd name="T52" fmla="*/ 10 w 1290"/>
                <a:gd name="T53" fmla="*/ 3100 h 3266"/>
                <a:gd name="T54" fmla="*/ 30 w 1290"/>
                <a:gd name="T55" fmla="*/ 3158 h 3266"/>
                <a:gd name="T56" fmla="*/ 66 w 1290"/>
                <a:gd name="T57" fmla="*/ 3206 h 3266"/>
                <a:gd name="T58" fmla="*/ 114 w 1290"/>
                <a:gd name="T59" fmla="*/ 3242 h 3266"/>
                <a:gd name="T60" fmla="*/ 172 w 1290"/>
                <a:gd name="T61" fmla="*/ 3262 h 3266"/>
                <a:gd name="T62" fmla="*/ 1082 w 1290"/>
                <a:gd name="T63" fmla="*/ 3266 h 3266"/>
                <a:gd name="T64" fmla="*/ 1124 w 1290"/>
                <a:gd name="T65" fmla="*/ 3262 h 3266"/>
                <a:gd name="T66" fmla="*/ 1180 w 1290"/>
                <a:gd name="T67" fmla="*/ 3242 h 3266"/>
                <a:gd name="T68" fmla="*/ 1228 w 1290"/>
                <a:gd name="T69" fmla="*/ 3206 h 3266"/>
                <a:gd name="T70" fmla="*/ 1264 w 1290"/>
                <a:gd name="T71" fmla="*/ 3158 h 3266"/>
                <a:gd name="T72" fmla="*/ 1286 w 1290"/>
                <a:gd name="T73" fmla="*/ 3100 h 3266"/>
                <a:gd name="T74" fmla="*/ 1290 w 1290"/>
                <a:gd name="T75" fmla="*/ 658 h 3266"/>
                <a:gd name="T76" fmla="*/ 1290 w 1290"/>
                <a:gd name="T77" fmla="*/ 644 h 3266"/>
                <a:gd name="T78" fmla="*/ 1284 w 1290"/>
                <a:gd name="T79" fmla="*/ 546 h 3266"/>
                <a:gd name="T80" fmla="*/ 1262 w 1290"/>
                <a:gd name="T81" fmla="*/ 452 h 3266"/>
                <a:gd name="T82" fmla="*/ 1226 w 1290"/>
                <a:gd name="T83" fmla="*/ 364 h 3266"/>
                <a:gd name="T84" fmla="*/ 1180 w 1290"/>
                <a:gd name="T85" fmla="*/ 284 h 3266"/>
                <a:gd name="T86" fmla="*/ 1124 w 1290"/>
                <a:gd name="T87" fmla="*/ 212 h 3266"/>
                <a:gd name="T88" fmla="*/ 1056 w 1290"/>
                <a:gd name="T89" fmla="*/ 148 h 3266"/>
                <a:gd name="T90" fmla="*/ 980 w 1290"/>
                <a:gd name="T91" fmla="*/ 94 h 3266"/>
                <a:gd name="T92" fmla="*/ 898 w 1290"/>
                <a:gd name="T93" fmla="*/ 52 h 3266"/>
                <a:gd name="T94" fmla="*/ 808 w 1290"/>
                <a:gd name="T95" fmla="*/ 20 h 3266"/>
                <a:gd name="T96" fmla="*/ 714 w 1290"/>
                <a:gd name="T97" fmla="*/ 4 h 3266"/>
                <a:gd name="T98" fmla="*/ 648 w 1290"/>
                <a:gd name="T99" fmla="*/ 0 h 3266"/>
                <a:gd name="connsiteX0" fmla="*/ 5023 w 10000"/>
                <a:gd name="connsiteY0" fmla="*/ 0 h 10000"/>
                <a:gd name="connsiteX1" fmla="*/ 5023 w 10000"/>
                <a:gd name="connsiteY1" fmla="*/ 0 h 10000"/>
                <a:gd name="connsiteX2" fmla="*/ 4667 w 10000"/>
                <a:gd name="connsiteY2" fmla="*/ 6 h 10000"/>
                <a:gd name="connsiteX3" fmla="*/ 4326 w 10000"/>
                <a:gd name="connsiteY3" fmla="*/ 18 h 10000"/>
                <a:gd name="connsiteX4" fmla="*/ 3984 w 10000"/>
                <a:gd name="connsiteY4" fmla="*/ 43 h 10000"/>
                <a:gd name="connsiteX5" fmla="*/ 3659 w 10000"/>
                <a:gd name="connsiteY5" fmla="*/ 80 h 10000"/>
                <a:gd name="connsiteX6" fmla="*/ 3333 w 10000"/>
                <a:gd name="connsiteY6" fmla="*/ 116 h 10000"/>
                <a:gd name="connsiteX7" fmla="*/ 3023 w 10000"/>
                <a:gd name="connsiteY7" fmla="*/ 165 h 10000"/>
                <a:gd name="connsiteX8" fmla="*/ 2729 w 10000"/>
                <a:gd name="connsiteY8" fmla="*/ 220 h 10000"/>
                <a:gd name="connsiteX9" fmla="*/ 2434 w 10000"/>
                <a:gd name="connsiteY9" fmla="*/ 288 h 10000"/>
                <a:gd name="connsiteX10" fmla="*/ 2155 w 10000"/>
                <a:gd name="connsiteY10" fmla="*/ 361 h 10000"/>
                <a:gd name="connsiteX11" fmla="*/ 1891 w 10000"/>
                <a:gd name="connsiteY11" fmla="*/ 435 h 10000"/>
                <a:gd name="connsiteX12" fmla="*/ 1643 w 10000"/>
                <a:gd name="connsiteY12" fmla="*/ 521 h 10000"/>
                <a:gd name="connsiteX13" fmla="*/ 1411 w 10000"/>
                <a:gd name="connsiteY13" fmla="*/ 612 h 10000"/>
                <a:gd name="connsiteX14" fmla="*/ 1194 w 10000"/>
                <a:gd name="connsiteY14" fmla="*/ 710 h 10000"/>
                <a:gd name="connsiteX15" fmla="*/ 992 w 10000"/>
                <a:gd name="connsiteY15" fmla="*/ 814 h 10000"/>
                <a:gd name="connsiteX16" fmla="*/ 806 w 10000"/>
                <a:gd name="connsiteY16" fmla="*/ 925 h 10000"/>
                <a:gd name="connsiteX17" fmla="*/ 636 w 10000"/>
                <a:gd name="connsiteY17" fmla="*/ 1035 h 10000"/>
                <a:gd name="connsiteX18" fmla="*/ 3752 w 10000"/>
                <a:gd name="connsiteY18" fmla="*/ 1035 h 10000"/>
                <a:gd name="connsiteX19" fmla="*/ 3752 w 10000"/>
                <a:gd name="connsiteY19" fmla="*/ 1035 h 10000"/>
                <a:gd name="connsiteX20" fmla="*/ 3907 w 10000"/>
                <a:gd name="connsiteY20" fmla="*/ 1004 h 10000"/>
                <a:gd name="connsiteX21" fmla="*/ 4047 w 10000"/>
                <a:gd name="connsiteY21" fmla="*/ 980 h 10000"/>
                <a:gd name="connsiteX22" fmla="*/ 4202 w 10000"/>
                <a:gd name="connsiteY22" fmla="*/ 961 h 10000"/>
                <a:gd name="connsiteX23" fmla="*/ 4357 w 10000"/>
                <a:gd name="connsiteY23" fmla="*/ 943 h 10000"/>
                <a:gd name="connsiteX24" fmla="*/ 4527 w 10000"/>
                <a:gd name="connsiteY24" fmla="*/ 931 h 10000"/>
                <a:gd name="connsiteX25" fmla="*/ 4682 w 10000"/>
                <a:gd name="connsiteY25" fmla="*/ 919 h 10000"/>
                <a:gd name="connsiteX26" fmla="*/ 4853 w 10000"/>
                <a:gd name="connsiteY26" fmla="*/ 912 h 10000"/>
                <a:gd name="connsiteX27" fmla="*/ 5023 w 10000"/>
                <a:gd name="connsiteY27" fmla="*/ 912 h 10000"/>
                <a:gd name="connsiteX28" fmla="*/ 5023 w 10000"/>
                <a:gd name="connsiteY28" fmla="*/ 912 h 10000"/>
                <a:gd name="connsiteX29" fmla="*/ 5287 w 10000"/>
                <a:gd name="connsiteY29" fmla="*/ 919 h 10000"/>
                <a:gd name="connsiteX30" fmla="*/ 5566 w 10000"/>
                <a:gd name="connsiteY30" fmla="*/ 931 h 10000"/>
                <a:gd name="connsiteX31" fmla="*/ 5814 w 10000"/>
                <a:gd name="connsiteY31" fmla="*/ 955 h 10000"/>
                <a:gd name="connsiteX32" fmla="*/ 6062 w 10000"/>
                <a:gd name="connsiteY32" fmla="*/ 992 h 10000"/>
                <a:gd name="connsiteX33" fmla="*/ 6295 w 10000"/>
                <a:gd name="connsiteY33" fmla="*/ 1041 h 10000"/>
                <a:gd name="connsiteX34" fmla="*/ 6512 w 10000"/>
                <a:gd name="connsiteY34" fmla="*/ 1090 h 10000"/>
                <a:gd name="connsiteX35" fmla="*/ 6729 w 10000"/>
                <a:gd name="connsiteY35" fmla="*/ 1151 h 10000"/>
                <a:gd name="connsiteX36" fmla="*/ 6915 w 10000"/>
                <a:gd name="connsiteY36" fmla="*/ 1219 h 10000"/>
                <a:gd name="connsiteX37" fmla="*/ 7085 w 10000"/>
                <a:gd name="connsiteY37" fmla="*/ 1298 h 10000"/>
                <a:gd name="connsiteX38" fmla="*/ 7240 w 10000"/>
                <a:gd name="connsiteY38" fmla="*/ 1378 h 10000"/>
                <a:gd name="connsiteX39" fmla="*/ 7380 w 10000"/>
                <a:gd name="connsiteY39" fmla="*/ 1464 h 10000"/>
                <a:gd name="connsiteX40" fmla="*/ 7488 w 10000"/>
                <a:gd name="connsiteY40" fmla="*/ 1555 h 10000"/>
                <a:gd name="connsiteX41" fmla="*/ 7581 w 10000"/>
                <a:gd name="connsiteY41" fmla="*/ 1653 h 10000"/>
                <a:gd name="connsiteX42" fmla="*/ 7643 w 10000"/>
                <a:gd name="connsiteY42" fmla="*/ 1758 h 10000"/>
                <a:gd name="connsiteX43" fmla="*/ 7690 w 10000"/>
                <a:gd name="connsiteY43" fmla="*/ 1862 h 10000"/>
                <a:gd name="connsiteX44" fmla="*/ 7705 w 10000"/>
                <a:gd name="connsiteY44" fmla="*/ 1972 h 10000"/>
                <a:gd name="connsiteX45" fmla="*/ 7705 w 10000"/>
                <a:gd name="connsiteY45" fmla="*/ 1972 h 10000"/>
                <a:gd name="connsiteX46" fmla="*/ 7690 w 10000"/>
                <a:gd name="connsiteY46" fmla="*/ 2070 h 10000"/>
                <a:gd name="connsiteX47" fmla="*/ 7659 w 10000"/>
                <a:gd name="connsiteY47" fmla="*/ 2162 h 10000"/>
                <a:gd name="connsiteX48" fmla="*/ 7612 w 10000"/>
                <a:gd name="connsiteY48" fmla="*/ 2260 h 10000"/>
                <a:gd name="connsiteX49" fmla="*/ 7550 w 10000"/>
                <a:gd name="connsiteY49" fmla="*/ 2352 h 10000"/>
                <a:gd name="connsiteX50" fmla="*/ 7457 w 10000"/>
                <a:gd name="connsiteY50" fmla="*/ 2443 h 10000"/>
                <a:gd name="connsiteX51" fmla="*/ 7364 w 10000"/>
                <a:gd name="connsiteY51" fmla="*/ 2535 h 10000"/>
                <a:gd name="connsiteX52" fmla="*/ 7240 w 10000"/>
                <a:gd name="connsiteY52" fmla="*/ 2621 h 10000"/>
                <a:gd name="connsiteX53" fmla="*/ 7101 w 10000"/>
                <a:gd name="connsiteY53" fmla="*/ 2713 h 10000"/>
                <a:gd name="connsiteX54" fmla="*/ 6961 w 10000"/>
                <a:gd name="connsiteY54" fmla="*/ 2799 h 10000"/>
                <a:gd name="connsiteX55" fmla="*/ 6791 w 10000"/>
                <a:gd name="connsiteY55" fmla="*/ 2884 h 10000"/>
                <a:gd name="connsiteX56" fmla="*/ 6620 w 10000"/>
                <a:gd name="connsiteY56" fmla="*/ 2970 h 10000"/>
                <a:gd name="connsiteX57" fmla="*/ 6419 w 10000"/>
                <a:gd name="connsiteY57" fmla="*/ 3056 h 10000"/>
                <a:gd name="connsiteX58" fmla="*/ 6217 w 10000"/>
                <a:gd name="connsiteY58" fmla="*/ 3135 h 10000"/>
                <a:gd name="connsiteX59" fmla="*/ 6000 w 10000"/>
                <a:gd name="connsiteY59" fmla="*/ 3221 h 10000"/>
                <a:gd name="connsiteX60" fmla="*/ 5519 w 10000"/>
                <a:gd name="connsiteY60" fmla="*/ 3380 h 10000"/>
                <a:gd name="connsiteX61" fmla="*/ 5008 w 10000"/>
                <a:gd name="connsiteY61" fmla="*/ 3539 h 10000"/>
                <a:gd name="connsiteX62" fmla="*/ 4450 w 10000"/>
                <a:gd name="connsiteY62" fmla="*/ 3699 h 10000"/>
                <a:gd name="connsiteX63" fmla="*/ 3876 w 10000"/>
                <a:gd name="connsiteY63" fmla="*/ 3852 h 10000"/>
                <a:gd name="connsiteX64" fmla="*/ 3256 w 10000"/>
                <a:gd name="connsiteY64" fmla="*/ 3999 h 10000"/>
                <a:gd name="connsiteX65" fmla="*/ 2620 w 10000"/>
                <a:gd name="connsiteY65" fmla="*/ 4152 h 10000"/>
                <a:gd name="connsiteX66" fmla="*/ 1953 w 10000"/>
                <a:gd name="connsiteY66" fmla="*/ 4299 h 10000"/>
                <a:gd name="connsiteX67" fmla="*/ 605 w 10000"/>
                <a:gd name="connsiteY67" fmla="*/ 4593 h 10000"/>
                <a:gd name="connsiteX68" fmla="*/ 605 w 10000"/>
                <a:gd name="connsiteY68" fmla="*/ 4593 h 10000"/>
                <a:gd name="connsiteX69" fmla="*/ 434 w 10000"/>
                <a:gd name="connsiteY69" fmla="*/ 4636 h 10000"/>
                <a:gd name="connsiteX70" fmla="*/ 295 w 10000"/>
                <a:gd name="connsiteY70" fmla="*/ 4685 h 10000"/>
                <a:gd name="connsiteX71" fmla="*/ 186 w 10000"/>
                <a:gd name="connsiteY71" fmla="*/ 4746 h 10000"/>
                <a:gd name="connsiteX72" fmla="*/ 93 w 10000"/>
                <a:gd name="connsiteY72" fmla="*/ 4813 h 10000"/>
                <a:gd name="connsiteX73" fmla="*/ 31 w 10000"/>
                <a:gd name="connsiteY73" fmla="*/ 4881 h 10000"/>
                <a:gd name="connsiteX74" fmla="*/ 0 w 10000"/>
                <a:gd name="connsiteY74" fmla="*/ 4954 h 10000"/>
                <a:gd name="connsiteX75" fmla="*/ 47 w 10000"/>
                <a:gd name="connsiteY75" fmla="*/ 5101 h 10000"/>
                <a:gd name="connsiteX76" fmla="*/ 47 w 10000"/>
                <a:gd name="connsiteY76" fmla="*/ 9363 h 10000"/>
                <a:gd name="connsiteX77" fmla="*/ 47 w 10000"/>
                <a:gd name="connsiteY77" fmla="*/ 9363 h 10000"/>
                <a:gd name="connsiteX78" fmla="*/ 47 w 10000"/>
                <a:gd name="connsiteY78" fmla="*/ 9430 h 10000"/>
                <a:gd name="connsiteX79" fmla="*/ 78 w 10000"/>
                <a:gd name="connsiteY79" fmla="*/ 9492 h 10000"/>
                <a:gd name="connsiteX80" fmla="*/ 109 w 10000"/>
                <a:gd name="connsiteY80" fmla="*/ 9553 h 10000"/>
                <a:gd name="connsiteX81" fmla="*/ 171 w 10000"/>
                <a:gd name="connsiteY81" fmla="*/ 9614 h 10000"/>
                <a:gd name="connsiteX82" fmla="*/ 233 w 10000"/>
                <a:gd name="connsiteY82" fmla="*/ 9669 h 10000"/>
                <a:gd name="connsiteX83" fmla="*/ 310 w 10000"/>
                <a:gd name="connsiteY83" fmla="*/ 9718 h 10000"/>
                <a:gd name="connsiteX84" fmla="*/ 403 w 10000"/>
                <a:gd name="connsiteY84" fmla="*/ 9767 h 10000"/>
                <a:gd name="connsiteX85" fmla="*/ 512 w 10000"/>
                <a:gd name="connsiteY85" fmla="*/ 9816 h 10000"/>
                <a:gd name="connsiteX86" fmla="*/ 620 w 10000"/>
                <a:gd name="connsiteY86" fmla="*/ 9853 h 10000"/>
                <a:gd name="connsiteX87" fmla="*/ 744 w 10000"/>
                <a:gd name="connsiteY87" fmla="*/ 9890 h 10000"/>
                <a:gd name="connsiteX88" fmla="*/ 884 w 10000"/>
                <a:gd name="connsiteY88" fmla="*/ 9927 h 10000"/>
                <a:gd name="connsiteX89" fmla="*/ 1023 w 10000"/>
                <a:gd name="connsiteY89" fmla="*/ 9951 h 10000"/>
                <a:gd name="connsiteX90" fmla="*/ 1178 w 10000"/>
                <a:gd name="connsiteY90" fmla="*/ 9976 h 10000"/>
                <a:gd name="connsiteX91" fmla="*/ 1333 w 10000"/>
                <a:gd name="connsiteY91" fmla="*/ 9988 h 10000"/>
                <a:gd name="connsiteX92" fmla="*/ 1488 w 10000"/>
                <a:gd name="connsiteY92" fmla="*/ 10000 h 10000"/>
                <a:gd name="connsiteX93" fmla="*/ 1659 w 10000"/>
                <a:gd name="connsiteY93" fmla="*/ 10000 h 10000"/>
                <a:gd name="connsiteX94" fmla="*/ 8388 w 10000"/>
                <a:gd name="connsiteY94" fmla="*/ 10000 h 10000"/>
                <a:gd name="connsiteX95" fmla="*/ 8388 w 10000"/>
                <a:gd name="connsiteY95" fmla="*/ 10000 h 10000"/>
                <a:gd name="connsiteX96" fmla="*/ 8543 w 10000"/>
                <a:gd name="connsiteY96" fmla="*/ 10000 h 10000"/>
                <a:gd name="connsiteX97" fmla="*/ 8713 w 10000"/>
                <a:gd name="connsiteY97" fmla="*/ 9988 h 10000"/>
                <a:gd name="connsiteX98" fmla="*/ 8868 w 10000"/>
                <a:gd name="connsiteY98" fmla="*/ 9976 h 10000"/>
                <a:gd name="connsiteX99" fmla="*/ 9008 w 10000"/>
                <a:gd name="connsiteY99" fmla="*/ 9951 h 10000"/>
                <a:gd name="connsiteX100" fmla="*/ 9147 w 10000"/>
                <a:gd name="connsiteY100" fmla="*/ 9927 h 10000"/>
                <a:gd name="connsiteX101" fmla="*/ 9287 w 10000"/>
                <a:gd name="connsiteY101" fmla="*/ 9890 h 10000"/>
                <a:gd name="connsiteX102" fmla="*/ 9411 w 10000"/>
                <a:gd name="connsiteY102" fmla="*/ 9853 h 10000"/>
                <a:gd name="connsiteX103" fmla="*/ 9519 w 10000"/>
                <a:gd name="connsiteY103" fmla="*/ 9816 h 10000"/>
                <a:gd name="connsiteX104" fmla="*/ 9628 w 10000"/>
                <a:gd name="connsiteY104" fmla="*/ 9767 h 10000"/>
                <a:gd name="connsiteX105" fmla="*/ 9721 w 10000"/>
                <a:gd name="connsiteY105" fmla="*/ 9718 h 10000"/>
                <a:gd name="connsiteX106" fmla="*/ 9798 w 10000"/>
                <a:gd name="connsiteY106" fmla="*/ 9669 h 10000"/>
                <a:gd name="connsiteX107" fmla="*/ 9876 w 10000"/>
                <a:gd name="connsiteY107" fmla="*/ 9614 h 10000"/>
                <a:gd name="connsiteX108" fmla="*/ 9922 w 10000"/>
                <a:gd name="connsiteY108" fmla="*/ 9553 h 10000"/>
                <a:gd name="connsiteX109" fmla="*/ 9969 w 10000"/>
                <a:gd name="connsiteY109" fmla="*/ 9492 h 10000"/>
                <a:gd name="connsiteX110" fmla="*/ 9984 w 10000"/>
                <a:gd name="connsiteY110" fmla="*/ 9430 h 10000"/>
                <a:gd name="connsiteX111" fmla="*/ 10000 w 10000"/>
                <a:gd name="connsiteY111" fmla="*/ 9363 h 10000"/>
                <a:gd name="connsiteX112" fmla="*/ 10000 w 10000"/>
                <a:gd name="connsiteY112" fmla="*/ 2015 h 10000"/>
                <a:gd name="connsiteX113" fmla="*/ 10000 w 10000"/>
                <a:gd name="connsiteY113" fmla="*/ 2015 h 10000"/>
                <a:gd name="connsiteX114" fmla="*/ 10000 w 10000"/>
                <a:gd name="connsiteY114" fmla="*/ 1972 h 10000"/>
                <a:gd name="connsiteX115" fmla="*/ 10000 w 10000"/>
                <a:gd name="connsiteY115" fmla="*/ 1972 h 10000"/>
                <a:gd name="connsiteX116" fmla="*/ 10000 w 10000"/>
                <a:gd name="connsiteY116" fmla="*/ 1868 h 10000"/>
                <a:gd name="connsiteX117" fmla="*/ 9984 w 10000"/>
                <a:gd name="connsiteY117" fmla="*/ 1770 h 10000"/>
                <a:gd name="connsiteX118" fmla="*/ 9953 w 10000"/>
                <a:gd name="connsiteY118" fmla="*/ 1672 h 10000"/>
                <a:gd name="connsiteX119" fmla="*/ 9907 w 10000"/>
                <a:gd name="connsiteY119" fmla="*/ 1574 h 10000"/>
                <a:gd name="connsiteX120" fmla="*/ 9845 w 10000"/>
                <a:gd name="connsiteY120" fmla="*/ 1476 h 10000"/>
                <a:gd name="connsiteX121" fmla="*/ 9783 w 10000"/>
                <a:gd name="connsiteY121" fmla="*/ 1384 h 10000"/>
                <a:gd name="connsiteX122" fmla="*/ 9705 w 10000"/>
                <a:gd name="connsiteY122" fmla="*/ 1292 h 10000"/>
                <a:gd name="connsiteX123" fmla="*/ 9612 w 10000"/>
                <a:gd name="connsiteY123" fmla="*/ 1206 h 10000"/>
                <a:gd name="connsiteX124" fmla="*/ 9504 w 10000"/>
                <a:gd name="connsiteY124" fmla="*/ 1115 h 10000"/>
                <a:gd name="connsiteX125" fmla="*/ 9395 w 10000"/>
                <a:gd name="connsiteY125" fmla="*/ 1035 h 10000"/>
                <a:gd name="connsiteX126" fmla="*/ 9287 w 10000"/>
                <a:gd name="connsiteY126" fmla="*/ 949 h 10000"/>
                <a:gd name="connsiteX127" fmla="*/ 9147 w 10000"/>
                <a:gd name="connsiteY127" fmla="*/ 870 h 10000"/>
                <a:gd name="connsiteX128" fmla="*/ 9008 w 10000"/>
                <a:gd name="connsiteY128" fmla="*/ 796 h 10000"/>
                <a:gd name="connsiteX129" fmla="*/ 8868 w 10000"/>
                <a:gd name="connsiteY129" fmla="*/ 716 h 10000"/>
                <a:gd name="connsiteX130" fmla="*/ 8713 w 10000"/>
                <a:gd name="connsiteY130" fmla="*/ 649 h 10000"/>
                <a:gd name="connsiteX131" fmla="*/ 8543 w 10000"/>
                <a:gd name="connsiteY131" fmla="*/ 582 h 10000"/>
                <a:gd name="connsiteX132" fmla="*/ 8372 w 10000"/>
                <a:gd name="connsiteY132" fmla="*/ 514 h 10000"/>
                <a:gd name="connsiteX133" fmla="*/ 8186 w 10000"/>
                <a:gd name="connsiteY133" fmla="*/ 453 h 10000"/>
                <a:gd name="connsiteX134" fmla="*/ 8000 w 10000"/>
                <a:gd name="connsiteY134" fmla="*/ 392 h 10000"/>
                <a:gd name="connsiteX135" fmla="*/ 7798 w 10000"/>
                <a:gd name="connsiteY135" fmla="*/ 337 h 10000"/>
                <a:gd name="connsiteX136" fmla="*/ 7597 w 10000"/>
                <a:gd name="connsiteY136" fmla="*/ 288 h 10000"/>
                <a:gd name="connsiteX137" fmla="*/ 7395 w 10000"/>
                <a:gd name="connsiteY137" fmla="*/ 239 h 10000"/>
                <a:gd name="connsiteX138" fmla="*/ 7178 w 10000"/>
                <a:gd name="connsiteY138" fmla="*/ 196 h 10000"/>
                <a:gd name="connsiteX139" fmla="*/ 6961 w 10000"/>
                <a:gd name="connsiteY139" fmla="*/ 159 h 10000"/>
                <a:gd name="connsiteX140" fmla="*/ 6729 w 10000"/>
                <a:gd name="connsiteY140" fmla="*/ 122 h 10000"/>
                <a:gd name="connsiteX141" fmla="*/ 6496 w 10000"/>
                <a:gd name="connsiteY141" fmla="*/ 92 h 10000"/>
                <a:gd name="connsiteX142" fmla="*/ 6264 w 10000"/>
                <a:gd name="connsiteY142" fmla="*/ 61 h 10000"/>
                <a:gd name="connsiteX143" fmla="*/ 6016 w 10000"/>
                <a:gd name="connsiteY143" fmla="*/ 43 h 10000"/>
                <a:gd name="connsiteX144" fmla="*/ 5783 w 10000"/>
                <a:gd name="connsiteY144" fmla="*/ 24 h 10000"/>
                <a:gd name="connsiteX145" fmla="*/ 5535 w 10000"/>
                <a:gd name="connsiteY145" fmla="*/ 12 h 10000"/>
                <a:gd name="connsiteX146" fmla="*/ 5271 w 10000"/>
                <a:gd name="connsiteY146" fmla="*/ 6 h 10000"/>
                <a:gd name="connsiteX147" fmla="*/ 5023 w 10000"/>
                <a:gd name="connsiteY147" fmla="*/ 0 h 10000"/>
                <a:gd name="connsiteX148" fmla="*/ 5023 w 10000"/>
                <a:gd name="connsiteY148" fmla="*/ 0 h 10000"/>
                <a:gd name="connsiteX0" fmla="*/ 4994 w 9971"/>
                <a:gd name="connsiteY0" fmla="*/ 0 h 10000"/>
                <a:gd name="connsiteX1" fmla="*/ 4994 w 9971"/>
                <a:gd name="connsiteY1" fmla="*/ 0 h 10000"/>
                <a:gd name="connsiteX2" fmla="*/ 4638 w 9971"/>
                <a:gd name="connsiteY2" fmla="*/ 6 h 10000"/>
                <a:gd name="connsiteX3" fmla="*/ 4297 w 9971"/>
                <a:gd name="connsiteY3" fmla="*/ 18 h 10000"/>
                <a:gd name="connsiteX4" fmla="*/ 3955 w 9971"/>
                <a:gd name="connsiteY4" fmla="*/ 43 h 10000"/>
                <a:gd name="connsiteX5" fmla="*/ 3630 w 9971"/>
                <a:gd name="connsiteY5" fmla="*/ 80 h 10000"/>
                <a:gd name="connsiteX6" fmla="*/ 3304 w 9971"/>
                <a:gd name="connsiteY6" fmla="*/ 116 h 10000"/>
                <a:gd name="connsiteX7" fmla="*/ 2994 w 9971"/>
                <a:gd name="connsiteY7" fmla="*/ 165 h 10000"/>
                <a:gd name="connsiteX8" fmla="*/ 2700 w 9971"/>
                <a:gd name="connsiteY8" fmla="*/ 220 h 10000"/>
                <a:gd name="connsiteX9" fmla="*/ 2405 w 9971"/>
                <a:gd name="connsiteY9" fmla="*/ 288 h 10000"/>
                <a:gd name="connsiteX10" fmla="*/ 2126 w 9971"/>
                <a:gd name="connsiteY10" fmla="*/ 361 h 10000"/>
                <a:gd name="connsiteX11" fmla="*/ 1862 w 9971"/>
                <a:gd name="connsiteY11" fmla="*/ 435 h 10000"/>
                <a:gd name="connsiteX12" fmla="*/ 1614 w 9971"/>
                <a:gd name="connsiteY12" fmla="*/ 521 h 10000"/>
                <a:gd name="connsiteX13" fmla="*/ 1382 w 9971"/>
                <a:gd name="connsiteY13" fmla="*/ 612 h 10000"/>
                <a:gd name="connsiteX14" fmla="*/ 1165 w 9971"/>
                <a:gd name="connsiteY14" fmla="*/ 710 h 10000"/>
                <a:gd name="connsiteX15" fmla="*/ 963 w 9971"/>
                <a:gd name="connsiteY15" fmla="*/ 814 h 10000"/>
                <a:gd name="connsiteX16" fmla="*/ 777 w 9971"/>
                <a:gd name="connsiteY16" fmla="*/ 925 h 10000"/>
                <a:gd name="connsiteX17" fmla="*/ 607 w 9971"/>
                <a:gd name="connsiteY17" fmla="*/ 1035 h 10000"/>
                <a:gd name="connsiteX18" fmla="*/ 3723 w 9971"/>
                <a:gd name="connsiteY18" fmla="*/ 1035 h 10000"/>
                <a:gd name="connsiteX19" fmla="*/ 3723 w 9971"/>
                <a:gd name="connsiteY19" fmla="*/ 1035 h 10000"/>
                <a:gd name="connsiteX20" fmla="*/ 3878 w 9971"/>
                <a:gd name="connsiteY20" fmla="*/ 1004 h 10000"/>
                <a:gd name="connsiteX21" fmla="*/ 4018 w 9971"/>
                <a:gd name="connsiteY21" fmla="*/ 980 h 10000"/>
                <a:gd name="connsiteX22" fmla="*/ 4173 w 9971"/>
                <a:gd name="connsiteY22" fmla="*/ 961 h 10000"/>
                <a:gd name="connsiteX23" fmla="*/ 4328 w 9971"/>
                <a:gd name="connsiteY23" fmla="*/ 943 h 10000"/>
                <a:gd name="connsiteX24" fmla="*/ 4498 w 9971"/>
                <a:gd name="connsiteY24" fmla="*/ 931 h 10000"/>
                <a:gd name="connsiteX25" fmla="*/ 4653 w 9971"/>
                <a:gd name="connsiteY25" fmla="*/ 919 h 10000"/>
                <a:gd name="connsiteX26" fmla="*/ 4824 w 9971"/>
                <a:gd name="connsiteY26" fmla="*/ 912 h 10000"/>
                <a:gd name="connsiteX27" fmla="*/ 4994 w 9971"/>
                <a:gd name="connsiteY27" fmla="*/ 912 h 10000"/>
                <a:gd name="connsiteX28" fmla="*/ 4994 w 9971"/>
                <a:gd name="connsiteY28" fmla="*/ 912 h 10000"/>
                <a:gd name="connsiteX29" fmla="*/ 5258 w 9971"/>
                <a:gd name="connsiteY29" fmla="*/ 919 h 10000"/>
                <a:gd name="connsiteX30" fmla="*/ 5537 w 9971"/>
                <a:gd name="connsiteY30" fmla="*/ 931 h 10000"/>
                <a:gd name="connsiteX31" fmla="*/ 5785 w 9971"/>
                <a:gd name="connsiteY31" fmla="*/ 955 h 10000"/>
                <a:gd name="connsiteX32" fmla="*/ 6033 w 9971"/>
                <a:gd name="connsiteY32" fmla="*/ 992 h 10000"/>
                <a:gd name="connsiteX33" fmla="*/ 6266 w 9971"/>
                <a:gd name="connsiteY33" fmla="*/ 1041 h 10000"/>
                <a:gd name="connsiteX34" fmla="*/ 6483 w 9971"/>
                <a:gd name="connsiteY34" fmla="*/ 1090 h 10000"/>
                <a:gd name="connsiteX35" fmla="*/ 6700 w 9971"/>
                <a:gd name="connsiteY35" fmla="*/ 1151 h 10000"/>
                <a:gd name="connsiteX36" fmla="*/ 6886 w 9971"/>
                <a:gd name="connsiteY36" fmla="*/ 1219 h 10000"/>
                <a:gd name="connsiteX37" fmla="*/ 7056 w 9971"/>
                <a:gd name="connsiteY37" fmla="*/ 1298 h 10000"/>
                <a:gd name="connsiteX38" fmla="*/ 7211 w 9971"/>
                <a:gd name="connsiteY38" fmla="*/ 1378 h 10000"/>
                <a:gd name="connsiteX39" fmla="*/ 7351 w 9971"/>
                <a:gd name="connsiteY39" fmla="*/ 1464 h 10000"/>
                <a:gd name="connsiteX40" fmla="*/ 7459 w 9971"/>
                <a:gd name="connsiteY40" fmla="*/ 1555 h 10000"/>
                <a:gd name="connsiteX41" fmla="*/ 7552 w 9971"/>
                <a:gd name="connsiteY41" fmla="*/ 1653 h 10000"/>
                <a:gd name="connsiteX42" fmla="*/ 7614 w 9971"/>
                <a:gd name="connsiteY42" fmla="*/ 1758 h 10000"/>
                <a:gd name="connsiteX43" fmla="*/ 7661 w 9971"/>
                <a:gd name="connsiteY43" fmla="*/ 1862 h 10000"/>
                <a:gd name="connsiteX44" fmla="*/ 7676 w 9971"/>
                <a:gd name="connsiteY44" fmla="*/ 1972 h 10000"/>
                <a:gd name="connsiteX45" fmla="*/ 7676 w 9971"/>
                <a:gd name="connsiteY45" fmla="*/ 1972 h 10000"/>
                <a:gd name="connsiteX46" fmla="*/ 7661 w 9971"/>
                <a:gd name="connsiteY46" fmla="*/ 2070 h 10000"/>
                <a:gd name="connsiteX47" fmla="*/ 7630 w 9971"/>
                <a:gd name="connsiteY47" fmla="*/ 2162 h 10000"/>
                <a:gd name="connsiteX48" fmla="*/ 7583 w 9971"/>
                <a:gd name="connsiteY48" fmla="*/ 2260 h 10000"/>
                <a:gd name="connsiteX49" fmla="*/ 7521 w 9971"/>
                <a:gd name="connsiteY49" fmla="*/ 2352 h 10000"/>
                <a:gd name="connsiteX50" fmla="*/ 7428 w 9971"/>
                <a:gd name="connsiteY50" fmla="*/ 2443 h 10000"/>
                <a:gd name="connsiteX51" fmla="*/ 7335 w 9971"/>
                <a:gd name="connsiteY51" fmla="*/ 2535 h 10000"/>
                <a:gd name="connsiteX52" fmla="*/ 7211 w 9971"/>
                <a:gd name="connsiteY52" fmla="*/ 2621 h 10000"/>
                <a:gd name="connsiteX53" fmla="*/ 7072 w 9971"/>
                <a:gd name="connsiteY53" fmla="*/ 2713 h 10000"/>
                <a:gd name="connsiteX54" fmla="*/ 6932 w 9971"/>
                <a:gd name="connsiteY54" fmla="*/ 2799 h 10000"/>
                <a:gd name="connsiteX55" fmla="*/ 6762 w 9971"/>
                <a:gd name="connsiteY55" fmla="*/ 2884 h 10000"/>
                <a:gd name="connsiteX56" fmla="*/ 6591 w 9971"/>
                <a:gd name="connsiteY56" fmla="*/ 2970 h 10000"/>
                <a:gd name="connsiteX57" fmla="*/ 6390 w 9971"/>
                <a:gd name="connsiteY57" fmla="*/ 3056 h 10000"/>
                <a:gd name="connsiteX58" fmla="*/ 6188 w 9971"/>
                <a:gd name="connsiteY58" fmla="*/ 3135 h 10000"/>
                <a:gd name="connsiteX59" fmla="*/ 5971 w 9971"/>
                <a:gd name="connsiteY59" fmla="*/ 3221 h 10000"/>
                <a:gd name="connsiteX60" fmla="*/ 5490 w 9971"/>
                <a:gd name="connsiteY60" fmla="*/ 3380 h 10000"/>
                <a:gd name="connsiteX61" fmla="*/ 4979 w 9971"/>
                <a:gd name="connsiteY61" fmla="*/ 3539 h 10000"/>
                <a:gd name="connsiteX62" fmla="*/ 4421 w 9971"/>
                <a:gd name="connsiteY62" fmla="*/ 3699 h 10000"/>
                <a:gd name="connsiteX63" fmla="*/ 3847 w 9971"/>
                <a:gd name="connsiteY63" fmla="*/ 3852 h 10000"/>
                <a:gd name="connsiteX64" fmla="*/ 3227 w 9971"/>
                <a:gd name="connsiteY64" fmla="*/ 3999 h 10000"/>
                <a:gd name="connsiteX65" fmla="*/ 2591 w 9971"/>
                <a:gd name="connsiteY65" fmla="*/ 4152 h 10000"/>
                <a:gd name="connsiteX66" fmla="*/ 1924 w 9971"/>
                <a:gd name="connsiteY66" fmla="*/ 4299 h 10000"/>
                <a:gd name="connsiteX67" fmla="*/ 576 w 9971"/>
                <a:gd name="connsiteY67" fmla="*/ 4593 h 10000"/>
                <a:gd name="connsiteX68" fmla="*/ 576 w 9971"/>
                <a:gd name="connsiteY68" fmla="*/ 4593 h 10000"/>
                <a:gd name="connsiteX69" fmla="*/ 405 w 9971"/>
                <a:gd name="connsiteY69" fmla="*/ 4636 h 10000"/>
                <a:gd name="connsiteX70" fmla="*/ 266 w 9971"/>
                <a:gd name="connsiteY70" fmla="*/ 4685 h 10000"/>
                <a:gd name="connsiteX71" fmla="*/ 157 w 9971"/>
                <a:gd name="connsiteY71" fmla="*/ 4746 h 10000"/>
                <a:gd name="connsiteX72" fmla="*/ 64 w 9971"/>
                <a:gd name="connsiteY72" fmla="*/ 4813 h 10000"/>
                <a:gd name="connsiteX73" fmla="*/ 2 w 9971"/>
                <a:gd name="connsiteY73" fmla="*/ 4881 h 10000"/>
                <a:gd name="connsiteX74" fmla="*/ 18 w 9971"/>
                <a:gd name="connsiteY74" fmla="*/ 5101 h 10000"/>
                <a:gd name="connsiteX75" fmla="*/ 18 w 9971"/>
                <a:gd name="connsiteY75" fmla="*/ 9363 h 10000"/>
                <a:gd name="connsiteX76" fmla="*/ 18 w 9971"/>
                <a:gd name="connsiteY76" fmla="*/ 9363 h 10000"/>
                <a:gd name="connsiteX77" fmla="*/ 18 w 9971"/>
                <a:gd name="connsiteY77" fmla="*/ 9430 h 10000"/>
                <a:gd name="connsiteX78" fmla="*/ 49 w 9971"/>
                <a:gd name="connsiteY78" fmla="*/ 9492 h 10000"/>
                <a:gd name="connsiteX79" fmla="*/ 80 w 9971"/>
                <a:gd name="connsiteY79" fmla="*/ 9553 h 10000"/>
                <a:gd name="connsiteX80" fmla="*/ 142 w 9971"/>
                <a:gd name="connsiteY80" fmla="*/ 9614 h 10000"/>
                <a:gd name="connsiteX81" fmla="*/ 204 w 9971"/>
                <a:gd name="connsiteY81" fmla="*/ 9669 h 10000"/>
                <a:gd name="connsiteX82" fmla="*/ 281 w 9971"/>
                <a:gd name="connsiteY82" fmla="*/ 9718 h 10000"/>
                <a:gd name="connsiteX83" fmla="*/ 374 w 9971"/>
                <a:gd name="connsiteY83" fmla="*/ 9767 h 10000"/>
                <a:gd name="connsiteX84" fmla="*/ 483 w 9971"/>
                <a:gd name="connsiteY84" fmla="*/ 9816 h 10000"/>
                <a:gd name="connsiteX85" fmla="*/ 591 w 9971"/>
                <a:gd name="connsiteY85" fmla="*/ 9853 h 10000"/>
                <a:gd name="connsiteX86" fmla="*/ 715 w 9971"/>
                <a:gd name="connsiteY86" fmla="*/ 9890 h 10000"/>
                <a:gd name="connsiteX87" fmla="*/ 855 w 9971"/>
                <a:gd name="connsiteY87" fmla="*/ 9927 h 10000"/>
                <a:gd name="connsiteX88" fmla="*/ 994 w 9971"/>
                <a:gd name="connsiteY88" fmla="*/ 9951 h 10000"/>
                <a:gd name="connsiteX89" fmla="*/ 1149 w 9971"/>
                <a:gd name="connsiteY89" fmla="*/ 9976 h 10000"/>
                <a:gd name="connsiteX90" fmla="*/ 1304 w 9971"/>
                <a:gd name="connsiteY90" fmla="*/ 9988 h 10000"/>
                <a:gd name="connsiteX91" fmla="*/ 1459 w 9971"/>
                <a:gd name="connsiteY91" fmla="*/ 10000 h 10000"/>
                <a:gd name="connsiteX92" fmla="*/ 1630 w 9971"/>
                <a:gd name="connsiteY92" fmla="*/ 10000 h 10000"/>
                <a:gd name="connsiteX93" fmla="*/ 8359 w 9971"/>
                <a:gd name="connsiteY93" fmla="*/ 10000 h 10000"/>
                <a:gd name="connsiteX94" fmla="*/ 8359 w 9971"/>
                <a:gd name="connsiteY94" fmla="*/ 10000 h 10000"/>
                <a:gd name="connsiteX95" fmla="*/ 8514 w 9971"/>
                <a:gd name="connsiteY95" fmla="*/ 10000 h 10000"/>
                <a:gd name="connsiteX96" fmla="*/ 8684 w 9971"/>
                <a:gd name="connsiteY96" fmla="*/ 9988 h 10000"/>
                <a:gd name="connsiteX97" fmla="*/ 8839 w 9971"/>
                <a:gd name="connsiteY97" fmla="*/ 9976 h 10000"/>
                <a:gd name="connsiteX98" fmla="*/ 8979 w 9971"/>
                <a:gd name="connsiteY98" fmla="*/ 9951 h 10000"/>
                <a:gd name="connsiteX99" fmla="*/ 9118 w 9971"/>
                <a:gd name="connsiteY99" fmla="*/ 9927 h 10000"/>
                <a:gd name="connsiteX100" fmla="*/ 9258 w 9971"/>
                <a:gd name="connsiteY100" fmla="*/ 9890 h 10000"/>
                <a:gd name="connsiteX101" fmla="*/ 9382 w 9971"/>
                <a:gd name="connsiteY101" fmla="*/ 9853 h 10000"/>
                <a:gd name="connsiteX102" fmla="*/ 9490 w 9971"/>
                <a:gd name="connsiteY102" fmla="*/ 9816 h 10000"/>
                <a:gd name="connsiteX103" fmla="*/ 9599 w 9971"/>
                <a:gd name="connsiteY103" fmla="*/ 9767 h 10000"/>
                <a:gd name="connsiteX104" fmla="*/ 9692 w 9971"/>
                <a:gd name="connsiteY104" fmla="*/ 9718 h 10000"/>
                <a:gd name="connsiteX105" fmla="*/ 9769 w 9971"/>
                <a:gd name="connsiteY105" fmla="*/ 9669 h 10000"/>
                <a:gd name="connsiteX106" fmla="*/ 9847 w 9971"/>
                <a:gd name="connsiteY106" fmla="*/ 9614 h 10000"/>
                <a:gd name="connsiteX107" fmla="*/ 9893 w 9971"/>
                <a:gd name="connsiteY107" fmla="*/ 9553 h 10000"/>
                <a:gd name="connsiteX108" fmla="*/ 9940 w 9971"/>
                <a:gd name="connsiteY108" fmla="*/ 9492 h 10000"/>
                <a:gd name="connsiteX109" fmla="*/ 9955 w 9971"/>
                <a:gd name="connsiteY109" fmla="*/ 9430 h 10000"/>
                <a:gd name="connsiteX110" fmla="*/ 9971 w 9971"/>
                <a:gd name="connsiteY110" fmla="*/ 9363 h 10000"/>
                <a:gd name="connsiteX111" fmla="*/ 9971 w 9971"/>
                <a:gd name="connsiteY111" fmla="*/ 2015 h 10000"/>
                <a:gd name="connsiteX112" fmla="*/ 9971 w 9971"/>
                <a:gd name="connsiteY112" fmla="*/ 2015 h 10000"/>
                <a:gd name="connsiteX113" fmla="*/ 9971 w 9971"/>
                <a:gd name="connsiteY113" fmla="*/ 1972 h 10000"/>
                <a:gd name="connsiteX114" fmla="*/ 9971 w 9971"/>
                <a:gd name="connsiteY114" fmla="*/ 1972 h 10000"/>
                <a:gd name="connsiteX115" fmla="*/ 9971 w 9971"/>
                <a:gd name="connsiteY115" fmla="*/ 1868 h 10000"/>
                <a:gd name="connsiteX116" fmla="*/ 9955 w 9971"/>
                <a:gd name="connsiteY116" fmla="*/ 1770 h 10000"/>
                <a:gd name="connsiteX117" fmla="*/ 9924 w 9971"/>
                <a:gd name="connsiteY117" fmla="*/ 1672 h 10000"/>
                <a:gd name="connsiteX118" fmla="*/ 9878 w 9971"/>
                <a:gd name="connsiteY118" fmla="*/ 1574 h 10000"/>
                <a:gd name="connsiteX119" fmla="*/ 9816 w 9971"/>
                <a:gd name="connsiteY119" fmla="*/ 1476 h 10000"/>
                <a:gd name="connsiteX120" fmla="*/ 9754 w 9971"/>
                <a:gd name="connsiteY120" fmla="*/ 1384 h 10000"/>
                <a:gd name="connsiteX121" fmla="*/ 9676 w 9971"/>
                <a:gd name="connsiteY121" fmla="*/ 1292 h 10000"/>
                <a:gd name="connsiteX122" fmla="*/ 9583 w 9971"/>
                <a:gd name="connsiteY122" fmla="*/ 1206 h 10000"/>
                <a:gd name="connsiteX123" fmla="*/ 9475 w 9971"/>
                <a:gd name="connsiteY123" fmla="*/ 1115 h 10000"/>
                <a:gd name="connsiteX124" fmla="*/ 9366 w 9971"/>
                <a:gd name="connsiteY124" fmla="*/ 1035 h 10000"/>
                <a:gd name="connsiteX125" fmla="*/ 9258 w 9971"/>
                <a:gd name="connsiteY125" fmla="*/ 949 h 10000"/>
                <a:gd name="connsiteX126" fmla="*/ 9118 w 9971"/>
                <a:gd name="connsiteY126" fmla="*/ 870 h 10000"/>
                <a:gd name="connsiteX127" fmla="*/ 8979 w 9971"/>
                <a:gd name="connsiteY127" fmla="*/ 796 h 10000"/>
                <a:gd name="connsiteX128" fmla="*/ 8839 w 9971"/>
                <a:gd name="connsiteY128" fmla="*/ 716 h 10000"/>
                <a:gd name="connsiteX129" fmla="*/ 8684 w 9971"/>
                <a:gd name="connsiteY129" fmla="*/ 649 h 10000"/>
                <a:gd name="connsiteX130" fmla="*/ 8514 w 9971"/>
                <a:gd name="connsiteY130" fmla="*/ 582 h 10000"/>
                <a:gd name="connsiteX131" fmla="*/ 8343 w 9971"/>
                <a:gd name="connsiteY131" fmla="*/ 514 h 10000"/>
                <a:gd name="connsiteX132" fmla="*/ 8157 w 9971"/>
                <a:gd name="connsiteY132" fmla="*/ 453 h 10000"/>
                <a:gd name="connsiteX133" fmla="*/ 7971 w 9971"/>
                <a:gd name="connsiteY133" fmla="*/ 392 h 10000"/>
                <a:gd name="connsiteX134" fmla="*/ 7769 w 9971"/>
                <a:gd name="connsiteY134" fmla="*/ 337 h 10000"/>
                <a:gd name="connsiteX135" fmla="*/ 7568 w 9971"/>
                <a:gd name="connsiteY135" fmla="*/ 288 h 10000"/>
                <a:gd name="connsiteX136" fmla="*/ 7366 w 9971"/>
                <a:gd name="connsiteY136" fmla="*/ 239 h 10000"/>
                <a:gd name="connsiteX137" fmla="*/ 7149 w 9971"/>
                <a:gd name="connsiteY137" fmla="*/ 196 h 10000"/>
                <a:gd name="connsiteX138" fmla="*/ 6932 w 9971"/>
                <a:gd name="connsiteY138" fmla="*/ 159 h 10000"/>
                <a:gd name="connsiteX139" fmla="*/ 6700 w 9971"/>
                <a:gd name="connsiteY139" fmla="*/ 122 h 10000"/>
                <a:gd name="connsiteX140" fmla="*/ 6467 w 9971"/>
                <a:gd name="connsiteY140" fmla="*/ 92 h 10000"/>
                <a:gd name="connsiteX141" fmla="*/ 6235 w 9971"/>
                <a:gd name="connsiteY141" fmla="*/ 61 h 10000"/>
                <a:gd name="connsiteX142" fmla="*/ 5987 w 9971"/>
                <a:gd name="connsiteY142" fmla="*/ 43 h 10000"/>
                <a:gd name="connsiteX143" fmla="*/ 5754 w 9971"/>
                <a:gd name="connsiteY143" fmla="*/ 24 h 10000"/>
                <a:gd name="connsiteX144" fmla="*/ 5506 w 9971"/>
                <a:gd name="connsiteY144" fmla="*/ 12 h 10000"/>
                <a:gd name="connsiteX145" fmla="*/ 5242 w 9971"/>
                <a:gd name="connsiteY145" fmla="*/ 6 h 10000"/>
                <a:gd name="connsiteX146" fmla="*/ 4994 w 9971"/>
                <a:gd name="connsiteY146" fmla="*/ 0 h 10000"/>
                <a:gd name="connsiteX147" fmla="*/ 4994 w 9971"/>
                <a:gd name="connsiteY147" fmla="*/ 0 h 10000"/>
                <a:gd name="connsiteX0" fmla="*/ 4991 w 9982"/>
                <a:gd name="connsiteY0" fmla="*/ 0 h 10000"/>
                <a:gd name="connsiteX1" fmla="*/ 4991 w 9982"/>
                <a:gd name="connsiteY1" fmla="*/ 0 h 10000"/>
                <a:gd name="connsiteX2" fmla="*/ 4633 w 9982"/>
                <a:gd name="connsiteY2" fmla="*/ 6 h 10000"/>
                <a:gd name="connsiteX3" fmla="*/ 4291 w 9982"/>
                <a:gd name="connsiteY3" fmla="*/ 18 h 10000"/>
                <a:gd name="connsiteX4" fmla="*/ 3949 w 9982"/>
                <a:gd name="connsiteY4" fmla="*/ 43 h 10000"/>
                <a:gd name="connsiteX5" fmla="*/ 3623 w 9982"/>
                <a:gd name="connsiteY5" fmla="*/ 80 h 10000"/>
                <a:gd name="connsiteX6" fmla="*/ 3296 w 9982"/>
                <a:gd name="connsiteY6" fmla="*/ 116 h 10000"/>
                <a:gd name="connsiteX7" fmla="*/ 2985 w 9982"/>
                <a:gd name="connsiteY7" fmla="*/ 165 h 10000"/>
                <a:gd name="connsiteX8" fmla="*/ 2690 w 9982"/>
                <a:gd name="connsiteY8" fmla="*/ 220 h 10000"/>
                <a:gd name="connsiteX9" fmla="*/ 2394 w 9982"/>
                <a:gd name="connsiteY9" fmla="*/ 288 h 10000"/>
                <a:gd name="connsiteX10" fmla="*/ 2114 w 9982"/>
                <a:gd name="connsiteY10" fmla="*/ 361 h 10000"/>
                <a:gd name="connsiteX11" fmla="*/ 1849 w 9982"/>
                <a:gd name="connsiteY11" fmla="*/ 435 h 10000"/>
                <a:gd name="connsiteX12" fmla="*/ 1601 w 9982"/>
                <a:gd name="connsiteY12" fmla="*/ 521 h 10000"/>
                <a:gd name="connsiteX13" fmla="*/ 1368 w 9982"/>
                <a:gd name="connsiteY13" fmla="*/ 612 h 10000"/>
                <a:gd name="connsiteX14" fmla="*/ 1150 w 9982"/>
                <a:gd name="connsiteY14" fmla="*/ 710 h 10000"/>
                <a:gd name="connsiteX15" fmla="*/ 948 w 9982"/>
                <a:gd name="connsiteY15" fmla="*/ 814 h 10000"/>
                <a:gd name="connsiteX16" fmla="*/ 761 w 9982"/>
                <a:gd name="connsiteY16" fmla="*/ 925 h 10000"/>
                <a:gd name="connsiteX17" fmla="*/ 591 w 9982"/>
                <a:gd name="connsiteY17" fmla="*/ 1035 h 10000"/>
                <a:gd name="connsiteX18" fmla="*/ 3716 w 9982"/>
                <a:gd name="connsiteY18" fmla="*/ 1035 h 10000"/>
                <a:gd name="connsiteX19" fmla="*/ 3716 w 9982"/>
                <a:gd name="connsiteY19" fmla="*/ 1035 h 10000"/>
                <a:gd name="connsiteX20" fmla="*/ 3871 w 9982"/>
                <a:gd name="connsiteY20" fmla="*/ 1004 h 10000"/>
                <a:gd name="connsiteX21" fmla="*/ 4012 w 9982"/>
                <a:gd name="connsiteY21" fmla="*/ 980 h 10000"/>
                <a:gd name="connsiteX22" fmla="*/ 4167 w 9982"/>
                <a:gd name="connsiteY22" fmla="*/ 961 h 10000"/>
                <a:gd name="connsiteX23" fmla="*/ 4323 w 9982"/>
                <a:gd name="connsiteY23" fmla="*/ 943 h 10000"/>
                <a:gd name="connsiteX24" fmla="*/ 4493 w 9982"/>
                <a:gd name="connsiteY24" fmla="*/ 931 h 10000"/>
                <a:gd name="connsiteX25" fmla="*/ 4649 w 9982"/>
                <a:gd name="connsiteY25" fmla="*/ 919 h 10000"/>
                <a:gd name="connsiteX26" fmla="*/ 4820 w 9982"/>
                <a:gd name="connsiteY26" fmla="*/ 912 h 10000"/>
                <a:gd name="connsiteX27" fmla="*/ 4991 w 9982"/>
                <a:gd name="connsiteY27" fmla="*/ 912 h 10000"/>
                <a:gd name="connsiteX28" fmla="*/ 4991 w 9982"/>
                <a:gd name="connsiteY28" fmla="*/ 912 h 10000"/>
                <a:gd name="connsiteX29" fmla="*/ 5255 w 9982"/>
                <a:gd name="connsiteY29" fmla="*/ 919 h 10000"/>
                <a:gd name="connsiteX30" fmla="*/ 5535 w 9982"/>
                <a:gd name="connsiteY30" fmla="*/ 931 h 10000"/>
                <a:gd name="connsiteX31" fmla="*/ 5784 w 9982"/>
                <a:gd name="connsiteY31" fmla="*/ 955 h 10000"/>
                <a:gd name="connsiteX32" fmla="*/ 6033 w 9982"/>
                <a:gd name="connsiteY32" fmla="*/ 992 h 10000"/>
                <a:gd name="connsiteX33" fmla="*/ 6266 w 9982"/>
                <a:gd name="connsiteY33" fmla="*/ 1041 h 10000"/>
                <a:gd name="connsiteX34" fmla="*/ 6484 w 9982"/>
                <a:gd name="connsiteY34" fmla="*/ 1090 h 10000"/>
                <a:gd name="connsiteX35" fmla="*/ 6701 w 9982"/>
                <a:gd name="connsiteY35" fmla="*/ 1151 h 10000"/>
                <a:gd name="connsiteX36" fmla="*/ 6888 w 9982"/>
                <a:gd name="connsiteY36" fmla="*/ 1219 h 10000"/>
                <a:gd name="connsiteX37" fmla="*/ 7059 w 9982"/>
                <a:gd name="connsiteY37" fmla="*/ 1298 h 10000"/>
                <a:gd name="connsiteX38" fmla="*/ 7214 w 9982"/>
                <a:gd name="connsiteY38" fmla="*/ 1378 h 10000"/>
                <a:gd name="connsiteX39" fmla="*/ 7354 w 9982"/>
                <a:gd name="connsiteY39" fmla="*/ 1464 h 10000"/>
                <a:gd name="connsiteX40" fmla="*/ 7463 w 9982"/>
                <a:gd name="connsiteY40" fmla="*/ 1555 h 10000"/>
                <a:gd name="connsiteX41" fmla="*/ 7556 w 9982"/>
                <a:gd name="connsiteY41" fmla="*/ 1653 h 10000"/>
                <a:gd name="connsiteX42" fmla="*/ 7618 w 9982"/>
                <a:gd name="connsiteY42" fmla="*/ 1758 h 10000"/>
                <a:gd name="connsiteX43" fmla="*/ 7665 w 9982"/>
                <a:gd name="connsiteY43" fmla="*/ 1862 h 10000"/>
                <a:gd name="connsiteX44" fmla="*/ 7680 w 9982"/>
                <a:gd name="connsiteY44" fmla="*/ 1972 h 10000"/>
                <a:gd name="connsiteX45" fmla="*/ 7680 w 9982"/>
                <a:gd name="connsiteY45" fmla="*/ 1972 h 10000"/>
                <a:gd name="connsiteX46" fmla="*/ 7665 w 9982"/>
                <a:gd name="connsiteY46" fmla="*/ 2070 h 10000"/>
                <a:gd name="connsiteX47" fmla="*/ 7634 w 9982"/>
                <a:gd name="connsiteY47" fmla="*/ 2162 h 10000"/>
                <a:gd name="connsiteX48" fmla="*/ 7587 w 9982"/>
                <a:gd name="connsiteY48" fmla="*/ 2260 h 10000"/>
                <a:gd name="connsiteX49" fmla="*/ 7525 w 9982"/>
                <a:gd name="connsiteY49" fmla="*/ 2352 h 10000"/>
                <a:gd name="connsiteX50" fmla="*/ 7432 w 9982"/>
                <a:gd name="connsiteY50" fmla="*/ 2443 h 10000"/>
                <a:gd name="connsiteX51" fmla="*/ 7338 w 9982"/>
                <a:gd name="connsiteY51" fmla="*/ 2535 h 10000"/>
                <a:gd name="connsiteX52" fmla="*/ 7214 w 9982"/>
                <a:gd name="connsiteY52" fmla="*/ 2621 h 10000"/>
                <a:gd name="connsiteX53" fmla="*/ 7075 w 9982"/>
                <a:gd name="connsiteY53" fmla="*/ 2713 h 10000"/>
                <a:gd name="connsiteX54" fmla="*/ 6934 w 9982"/>
                <a:gd name="connsiteY54" fmla="*/ 2799 h 10000"/>
                <a:gd name="connsiteX55" fmla="*/ 6764 w 9982"/>
                <a:gd name="connsiteY55" fmla="*/ 2884 h 10000"/>
                <a:gd name="connsiteX56" fmla="*/ 6592 w 9982"/>
                <a:gd name="connsiteY56" fmla="*/ 2970 h 10000"/>
                <a:gd name="connsiteX57" fmla="*/ 6391 w 9982"/>
                <a:gd name="connsiteY57" fmla="*/ 3056 h 10000"/>
                <a:gd name="connsiteX58" fmla="*/ 6188 w 9982"/>
                <a:gd name="connsiteY58" fmla="*/ 3135 h 10000"/>
                <a:gd name="connsiteX59" fmla="*/ 5970 w 9982"/>
                <a:gd name="connsiteY59" fmla="*/ 3221 h 10000"/>
                <a:gd name="connsiteX60" fmla="*/ 5488 w 9982"/>
                <a:gd name="connsiteY60" fmla="*/ 3380 h 10000"/>
                <a:gd name="connsiteX61" fmla="*/ 4975 w 9982"/>
                <a:gd name="connsiteY61" fmla="*/ 3539 h 10000"/>
                <a:gd name="connsiteX62" fmla="*/ 4416 w 9982"/>
                <a:gd name="connsiteY62" fmla="*/ 3699 h 10000"/>
                <a:gd name="connsiteX63" fmla="*/ 3840 w 9982"/>
                <a:gd name="connsiteY63" fmla="*/ 3852 h 10000"/>
                <a:gd name="connsiteX64" fmla="*/ 3218 w 9982"/>
                <a:gd name="connsiteY64" fmla="*/ 3999 h 10000"/>
                <a:gd name="connsiteX65" fmla="*/ 2581 w 9982"/>
                <a:gd name="connsiteY65" fmla="*/ 4152 h 10000"/>
                <a:gd name="connsiteX66" fmla="*/ 1912 w 9982"/>
                <a:gd name="connsiteY66" fmla="*/ 4299 h 10000"/>
                <a:gd name="connsiteX67" fmla="*/ 560 w 9982"/>
                <a:gd name="connsiteY67" fmla="*/ 4593 h 10000"/>
                <a:gd name="connsiteX68" fmla="*/ 560 w 9982"/>
                <a:gd name="connsiteY68" fmla="*/ 4593 h 10000"/>
                <a:gd name="connsiteX69" fmla="*/ 388 w 9982"/>
                <a:gd name="connsiteY69" fmla="*/ 4636 h 10000"/>
                <a:gd name="connsiteX70" fmla="*/ 249 w 9982"/>
                <a:gd name="connsiteY70" fmla="*/ 4685 h 10000"/>
                <a:gd name="connsiteX71" fmla="*/ 139 w 9982"/>
                <a:gd name="connsiteY71" fmla="*/ 4746 h 10000"/>
                <a:gd name="connsiteX72" fmla="*/ 46 w 9982"/>
                <a:gd name="connsiteY72" fmla="*/ 4813 h 10000"/>
                <a:gd name="connsiteX73" fmla="*/ 0 w 9982"/>
                <a:gd name="connsiteY73" fmla="*/ 5101 h 10000"/>
                <a:gd name="connsiteX74" fmla="*/ 0 w 9982"/>
                <a:gd name="connsiteY74" fmla="*/ 9363 h 10000"/>
                <a:gd name="connsiteX75" fmla="*/ 0 w 9982"/>
                <a:gd name="connsiteY75" fmla="*/ 9363 h 10000"/>
                <a:gd name="connsiteX76" fmla="*/ 0 w 9982"/>
                <a:gd name="connsiteY76" fmla="*/ 9430 h 10000"/>
                <a:gd name="connsiteX77" fmla="*/ 31 w 9982"/>
                <a:gd name="connsiteY77" fmla="*/ 9492 h 10000"/>
                <a:gd name="connsiteX78" fmla="*/ 62 w 9982"/>
                <a:gd name="connsiteY78" fmla="*/ 9553 h 10000"/>
                <a:gd name="connsiteX79" fmla="*/ 124 w 9982"/>
                <a:gd name="connsiteY79" fmla="*/ 9614 h 10000"/>
                <a:gd name="connsiteX80" fmla="*/ 187 w 9982"/>
                <a:gd name="connsiteY80" fmla="*/ 9669 h 10000"/>
                <a:gd name="connsiteX81" fmla="*/ 264 w 9982"/>
                <a:gd name="connsiteY81" fmla="*/ 9718 h 10000"/>
                <a:gd name="connsiteX82" fmla="*/ 357 w 9982"/>
                <a:gd name="connsiteY82" fmla="*/ 9767 h 10000"/>
                <a:gd name="connsiteX83" fmla="*/ 466 w 9982"/>
                <a:gd name="connsiteY83" fmla="*/ 9816 h 10000"/>
                <a:gd name="connsiteX84" fmla="*/ 575 w 9982"/>
                <a:gd name="connsiteY84" fmla="*/ 9853 h 10000"/>
                <a:gd name="connsiteX85" fmla="*/ 699 w 9982"/>
                <a:gd name="connsiteY85" fmla="*/ 9890 h 10000"/>
                <a:gd name="connsiteX86" fmla="*/ 839 w 9982"/>
                <a:gd name="connsiteY86" fmla="*/ 9927 h 10000"/>
                <a:gd name="connsiteX87" fmla="*/ 979 w 9982"/>
                <a:gd name="connsiteY87" fmla="*/ 9951 h 10000"/>
                <a:gd name="connsiteX88" fmla="*/ 1134 w 9982"/>
                <a:gd name="connsiteY88" fmla="*/ 9976 h 10000"/>
                <a:gd name="connsiteX89" fmla="*/ 1290 w 9982"/>
                <a:gd name="connsiteY89" fmla="*/ 9988 h 10000"/>
                <a:gd name="connsiteX90" fmla="*/ 1445 w 9982"/>
                <a:gd name="connsiteY90" fmla="*/ 10000 h 10000"/>
                <a:gd name="connsiteX91" fmla="*/ 1617 w 9982"/>
                <a:gd name="connsiteY91" fmla="*/ 10000 h 10000"/>
                <a:gd name="connsiteX92" fmla="*/ 8365 w 9982"/>
                <a:gd name="connsiteY92" fmla="*/ 10000 h 10000"/>
                <a:gd name="connsiteX93" fmla="*/ 8365 w 9982"/>
                <a:gd name="connsiteY93" fmla="*/ 10000 h 10000"/>
                <a:gd name="connsiteX94" fmla="*/ 8521 w 9982"/>
                <a:gd name="connsiteY94" fmla="*/ 10000 h 10000"/>
                <a:gd name="connsiteX95" fmla="*/ 8691 w 9982"/>
                <a:gd name="connsiteY95" fmla="*/ 9988 h 10000"/>
                <a:gd name="connsiteX96" fmla="*/ 8847 w 9982"/>
                <a:gd name="connsiteY96" fmla="*/ 9976 h 10000"/>
                <a:gd name="connsiteX97" fmla="*/ 8987 w 9982"/>
                <a:gd name="connsiteY97" fmla="*/ 9951 h 10000"/>
                <a:gd name="connsiteX98" fmla="*/ 9127 w 9982"/>
                <a:gd name="connsiteY98" fmla="*/ 9927 h 10000"/>
                <a:gd name="connsiteX99" fmla="*/ 9267 w 9982"/>
                <a:gd name="connsiteY99" fmla="*/ 9890 h 10000"/>
                <a:gd name="connsiteX100" fmla="*/ 9391 w 9982"/>
                <a:gd name="connsiteY100" fmla="*/ 9853 h 10000"/>
                <a:gd name="connsiteX101" fmla="*/ 9500 w 9982"/>
                <a:gd name="connsiteY101" fmla="*/ 9816 h 10000"/>
                <a:gd name="connsiteX102" fmla="*/ 9609 w 9982"/>
                <a:gd name="connsiteY102" fmla="*/ 9767 h 10000"/>
                <a:gd name="connsiteX103" fmla="*/ 9702 w 9982"/>
                <a:gd name="connsiteY103" fmla="*/ 9718 h 10000"/>
                <a:gd name="connsiteX104" fmla="*/ 9779 w 9982"/>
                <a:gd name="connsiteY104" fmla="*/ 9669 h 10000"/>
                <a:gd name="connsiteX105" fmla="*/ 9858 w 9982"/>
                <a:gd name="connsiteY105" fmla="*/ 9614 h 10000"/>
                <a:gd name="connsiteX106" fmla="*/ 9904 w 9982"/>
                <a:gd name="connsiteY106" fmla="*/ 9553 h 10000"/>
                <a:gd name="connsiteX107" fmla="*/ 9951 w 9982"/>
                <a:gd name="connsiteY107" fmla="*/ 9492 h 10000"/>
                <a:gd name="connsiteX108" fmla="*/ 9966 w 9982"/>
                <a:gd name="connsiteY108" fmla="*/ 9430 h 10000"/>
                <a:gd name="connsiteX109" fmla="*/ 9982 w 9982"/>
                <a:gd name="connsiteY109" fmla="*/ 9363 h 10000"/>
                <a:gd name="connsiteX110" fmla="*/ 9982 w 9982"/>
                <a:gd name="connsiteY110" fmla="*/ 2015 h 10000"/>
                <a:gd name="connsiteX111" fmla="*/ 9982 w 9982"/>
                <a:gd name="connsiteY111" fmla="*/ 2015 h 10000"/>
                <a:gd name="connsiteX112" fmla="*/ 9982 w 9982"/>
                <a:gd name="connsiteY112" fmla="*/ 1972 h 10000"/>
                <a:gd name="connsiteX113" fmla="*/ 9982 w 9982"/>
                <a:gd name="connsiteY113" fmla="*/ 1972 h 10000"/>
                <a:gd name="connsiteX114" fmla="*/ 9982 w 9982"/>
                <a:gd name="connsiteY114" fmla="*/ 1868 h 10000"/>
                <a:gd name="connsiteX115" fmla="*/ 9966 w 9982"/>
                <a:gd name="connsiteY115" fmla="*/ 1770 h 10000"/>
                <a:gd name="connsiteX116" fmla="*/ 9935 w 9982"/>
                <a:gd name="connsiteY116" fmla="*/ 1672 h 10000"/>
                <a:gd name="connsiteX117" fmla="*/ 9889 w 9982"/>
                <a:gd name="connsiteY117" fmla="*/ 1574 h 10000"/>
                <a:gd name="connsiteX118" fmla="*/ 9827 w 9982"/>
                <a:gd name="connsiteY118" fmla="*/ 1476 h 10000"/>
                <a:gd name="connsiteX119" fmla="*/ 9764 w 9982"/>
                <a:gd name="connsiteY119" fmla="*/ 1384 h 10000"/>
                <a:gd name="connsiteX120" fmla="*/ 9686 w 9982"/>
                <a:gd name="connsiteY120" fmla="*/ 1292 h 10000"/>
                <a:gd name="connsiteX121" fmla="*/ 9593 w 9982"/>
                <a:gd name="connsiteY121" fmla="*/ 1206 h 10000"/>
                <a:gd name="connsiteX122" fmla="*/ 9485 w 9982"/>
                <a:gd name="connsiteY122" fmla="*/ 1115 h 10000"/>
                <a:gd name="connsiteX123" fmla="*/ 9375 w 9982"/>
                <a:gd name="connsiteY123" fmla="*/ 1035 h 10000"/>
                <a:gd name="connsiteX124" fmla="*/ 9267 w 9982"/>
                <a:gd name="connsiteY124" fmla="*/ 949 h 10000"/>
                <a:gd name="connsiteX125" fmla="*/ 9127 w 9982"/>
                <a:gd name="connsiteY125" fmla="*/ 870 h 10000"/>
                <a:gd name="connsiteX126" fmla="*/ 8987 w 9982"/>
                <a:gd name="connsiteY126" fmla="*/ 796 h 10000"/>
                <a:gd name="connsiteX127" fmla="*/ 8847 w 9982"/>
                <a:gd name="connsiteY127" fmla="*/ 716 h 10000"/>
                <a:gd name="connsiteX128" fmla="*/ 8691 w 9982"/>
                <a:gd name="connsiteY128" fmla="*/ 649 h 10000"/>
                <a:gd name="connsiteX129" fmla="*/ 8521 w 9982"/>
                <a:gd name="connsiteY129" fmla="*/ 582 h 10000"/>
                <a:gd name="connsiteX130" fmla="*/ 8349 w 9982"/>
                <a:gd name="connsiteY130" fmla="*/ 514 h 10000"/>
                <a:gd name="connsiteX131" fmla="*/ 8163 w 9982"/>
                <a:gd name="connsiteY131" fmla="*/ 453 h 10000"/>
                <a:gd name="connsiteX132" fmla="*/ 7976 w 9982"/>
                <a:gd name="connsiteY132" fmla="*/ 392 h 10000"/>
                <a:gd name="connsiteX133" fmla="*/ 7774 w 9982"/>
                <a:gd name="connsiteY133" fmla="*/ 337 h 10000"/>
                <a:gd name="connsiteX134" fmla="*/ 7572 w 9982"/>
                <a:gd name="connsiteY134" fmla="*/ 288 h 10000"/>
                <a:gd name="connsiteX135" fmla="*/ 7369 w 9982"/>
                <a:gd name="connsiteY135" fmla="*/ 239 h 10000"/>
                <a:gd name="connsiteX136" fmla="*/ 7152 w 9982"/>
                <a:gd name="connsiteY136" fmla="*/ 196 h 10000"/>
                <a:gd name="connsiteX137" fmla="*/ 6934 w 9982"/>
                <a:gd name="connsiteY137" fmla="*/ 159 h 10000"/>
                <a:gd name="connsiteX138" fmla="*/ 6701 w 9982"/>
                <a:gd name="connsiteY138" fmla="*/ 122 h 10000"/>
                <a:gd name="connsiteX139" fmla="*/ 6468 w 9982"/>
                <a:gd name="connsiteY139" fmla="*/ 92 h 10000"/>
                <a:gd name="connsiteX140" fmla="*/ 6235 w 9982"/>
                <a:gd name="connsiteY140" fmla="*/ 61 h 10000"/>
                <a:gd name="connsiteX141" fmla="*/ 5986 w 9982"/>
                <a:gd name="connsiteY141" fmla="*/ 43 h 10000"/>
                <a:gd name="connsiteX142" fmla="*/ 5753 w 9982"/>
                <a:gd name="connsiteY142" fmla="*/ 24 h 10000"/>
                <a:gd name="connsiteX143" fmla="*/ 5504 w 9982"/>
                <a:gd name="connsiteY143" fmla="*/ 12 h 10000"/>
                <a:gd name="connsiteX144" fmla="*/ 5239 w 9982"/>
                <a:gd name="connsiteY144" fmla="*/ 6 h 10000"/>
                <a:gd name="connsiteX145" fmla="*/ 4991 w 9982"/>
                <a:gd name="connsiteY145" fmla="*/ 0 h 10000"/>
                <a:gd name="connsiteX146" fmla="*/ 4991 w 9982"/>
                <a:gd name="connsiteY146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389 w 10000"/>
                <a:gd name="connsiteY69" fmla="*/ 4636 h 10000"/>
                <a:gd name="connsiteX70" fmla="*/ 249 w 10000"/>
                <a:gd name="connsiteY70" fmla="*/ 4685 h 10000"/>
                <a:gd name="connsiteX71" fmla="*/ 139 w 10000"/>
                <a:gd name="connsiteY71" fmla="*/ 4746 h 10000"/>
                <a:gd name="connsiteX72" fmla="*/ 0 w 10000"/>
                <a:gd name="connsiteY72" fmla="*/ 5101 h 10000"/>
                <a:gd name="connsiteX73" fmla="*/ 0 w 10000"/>
                <a:gd name="connsiteY73" fmla="*/ 9363 h 10000"/>
                <a:gd name="connsiteX74" fmla="*/ 0 w 10000"/>
                <a:gd name="connsiteY74" fmla="*/ 9363 h 10000"/>
                <a:gd name="connsiteX75" fmla="*/ 0 w 10000"/>
                <a:gd name="connsiteY75" fmla="*/ 9430 h 10000"/>
                <a:gd name="connsiteX76" fmla="*/ 31 w 10000"/>
                <a:gd name="connsiteY76" fmla="*/ 9492 h 10000"/>
                <a:gd name="connsiteX77" fmla="*/ 62 w 10000"/>
                <a:gd name="connsiteY77" fmla="*/ 9553 h 10000"/>
                <a:gd name="connsiteX78" fmla="*/ 124 w 10000"/>
                <a:gd name="connsiteY78" fmla="*/ 9614 h 10000"/>
                <a:gd name="connsiteX79" fmla="*/ 187 w 10000"/>
                <a:gd name="connsiteY79" fmla="*/ 9669 h 10000"/>
                <a:gd name="connsiteX80" fmla="*/ 264 w 10000"/>
                <a:gd name="connsiteY80" fmla="*/ 9718 h 10000"/>
                <a:gd name="connsiteX81" fmla="*/ 358 w 10000"/>
                <a:gd name="connsiteY81" fmla="*/ 9767 h 10000"/>
                <a:gd name="connsiteX82" fmla="*/ 467 w 10000"/>
                <a:gd name="connsiteY82" fmla="*/ 9816 h 10000"/>
                <a:gd name="connsiteX83" fmla="*/ 576 w 10000"/>
                <a:gd name="connsiteY83" fmla="*/ 9853 h 10000"/>
                <a:gd name="connsiteX84" fmla="*/ 700 w 10000"/>
                <a:gd name="connsiteY84" fmla="*/ 9890 h 10000"/>
                <a:gd name="connsiteX85" fmla="*/ 841 w 10000"/>
                <a:gd name="connsiteY85" fmla="*/ 9927 h 10000"/>
                <a:gd name="connsiteX86" fmla="*/ 981 w 10000"/>
                <a:gd name="connsiteY86" fmla="*/ 9951 h 10000"/>
                <a:gd name="connsiteX87" fmla="*/ 1136 w 10000"/>
                <a:gd name="connsiteY87" fmla="*/ 9976 h 10000"/>
                <a:gd name="connsiteX88" fmla="*/ 1292 w 10000"/>
                <a:gd name="connsiteY88" fmla="*/ 9988 h 10000"/>
                <a:gd name="connsiteX89" fmla="*/ 1448 w 10000"/>
                <a:gd name="connsiteY89" fmla="*/ 10000 h 10000"/>
                <a:gd name="connsiteX90" fmla="*/ 1620 w 10000"/>
                <a:gd name="connsiteY90" fmla="*/ 10000 h 10000"/>
                <a:gd name="connsiteX91" fmla="*/ 8380 w 10000"/>
                <a:gd name="connsiteY91" fmla="*/ 10000 h 10000"/>
                <a:gd name="connsiteX92" fmla="*/ 8380 w 10000"/>
                <a:gd name="connsiteY92" fmla="*/ 10000 h 10000"/>
                <a:gd name="connsiteX93" fmla="*/ 8536 w 10000"/>
                <a:gd name="connsiteY93" fmla="*/ 10000 h 10000"/>
                <a:gd name="connsiteX94" fmla="*/ 8707 w 10000"/>
                <a:gd name="connsiteY94" fmla="*/ 9988 h 10000"/>
                <a:gd name="connsiteX95" fmla="*/ 8863 w 10000"/>
                <a:gd name="connsiteY95" fmla="*/ 9976 h 10000"/>
                <a:gd name="connsiteX96" fmla="*/ 9003 w 10000"/>
                <a:gd name="connsiteY96" fmla="*/ 9951 h 10000"/>
                <a:gd name="connsiteX97" fmla="*/ 9143 w 10000"/>
                <a:gd name="connsiteY97" fmla="*/ 9927 h 10000"/>
                <a:gd name="connsiteX98" fmla="*/ 9284 w 10000"/>
                <a:gd name="connsiteY98" fmla="*/ 9890 h 10000"/>
                <a:gd name="connsiteX99" fmla="*/ 9408 w 10000"/>
                <a:gd name="connsiteY99" fmla="*/ 9853 h 10000"/>
                <a:gd name="connsiteX100" fmla="*/ 9517 w 10000"/>
                <a:gd name="connsiteY100" fmla="*/ 9816 h 10000"/>
                <a:gd name="connsiteX101" fmla="*/ 9626 w 10000"/>
                <a:gd name="connsiteY101" fmla="*/ 9767 h 10000"/>
                <a:gd name="connsiteX102" fmla="*/ 9719 w 10000"/>
                <a:gd name="connsiteY102" fmla="*/ 9718 h 10000"/>
                <a:gd name="connsiteX103" fmla="*/ 9797 w 10000"/>
                <a:gd name="connsiteY103" fmla="*/ 9669 h 10000"/>
                <a:gd name="connsiteX104" fmla="*/ 9876 w 10000"/>
                <a:gd name="connsiteY104" fmla="*/ 9614 h 10000"/>
                <a:gd name="connsiteX105" fmla="*/ 9922 w 10000"/>
                <a:gd name="connsiteY105" fmla="*/ 9553 h 10000"/>
                <a:gd name="connsiteX106" fmla="*/ 9969 w 10000"/>
                <a:gd name="connsiteY106" fmla="*/ 9492 h 10000"/>
                <a:gd name="connsiteX107" fmla="*/ 9984 w 10000"/>
                <a:gd name="connsiteY107" fmla="*/ 9430 h 10000"/>
                <a:gd name="connsiteX108" fmla="*/ 10000 w 10000"/>
                <a:gd name="connsiteY108" fmla="*/ 9363 h 10000"/>
                <a:gd name="connsiteX109" fmla="*/ 10000 w 10000"/>
                <a:gd name="connsiteY109" fmla="*/ 2015 h 10000"/>
                <a:gd name="connsiteX110" fmla="*/ 10000 w 10000"/>
                <a:gd name="connsiteY110" fmla="*/ 2015 h 10000"/>
                <a:gd name="connsiteX111" fmla="*/ 10000 w 10000"/>
                <a:gd name="connsiteY111" fmla="*/ 1972 h 10000"/>
                <a:gd name="connsiteX112" fmla="*/ 10000 w 10000"/>
                <a:gd name="connsiteY112" fmla="*/ 1972 h 10000"/>
                <a:gd name="connsiteX113" fmla="*/ 10000 w 10000"/>
                <a:gd name="connsiteY113" fmla="*/ 1868 h 10000"/>
                <a:gd name="connsiteX114" fmla="*/ 9984 w 10000"/>
                <a:gd name="connsiteY114" fmla="*/ 1770 h 10000"/>
                <a:gd name="connsiteX115" fmla="*/ 9953 w 10000"/>
                <a:gd name="connsiteY115" fmla="*/ 1672 h 10000"/>
                <a:gd name="connsiteX116" fmla="*/ 9907 w 10000"/>
                <a:gd name="connsiteY116" fmla="*/ 1574 h 10000"/>
                <a:gd name="connsiteX117" fmla="*/ 9845 w 10000"/>
                <a:gd name="connsiteY117" fmla="*/ 1476 h 10000"/>
                <a:gd name="connsiteX118" fmla="*/ 9782 w 10000"/>
                <a:gd name="connsiteY118" fmla="*/ 1384 h 10000"/>
                <a:gd name="connsiteX119" fmla="*/ 9703 w 10000"/>
                <a:gd name="connsiteY119" fmla="*/ 1292 h 10000"/>
                <a:gd name="connsiteX120" fmla="*/ 9610 w 10000"/>
                <a:gd name="connsiteY120" fmla="*/ 1206 h 10000"/>
                <a:gd name="connsiteX121" fmla="*/ 9502 w 10000"/>
                <a:gd name="connsiteY121" fmla="*/ 1115 h 10000"/>
                <a:gd name="connsiteX122" fmla="*/ 9392 w 10000"/>
                <a:gd name="connsiteY122" fmla="*/ 1035 h 10000"/>
                <a:gd name="connsiteX123" fmla="*/ 9284 w 10000"/>
                <a:gd name="connsiteY123" fmla="*/ 949 h 10000"/>
                <a:gd name="connsiteX124" fmla="*/ 9143 w 10000"/>
                <a:gd name="connsiteY124" fmla="*/ 870 h 10000"/>
                <a:gd name="connsiteX125" fmla="*/ 9003 w 10000"/>
                <a:gd name="connsiteY125" fmla="*/ 796 h 10000"/>
                <a:gd name="connsiteX126" fmla="*/ 8863 w 10000"/>
                <a:gd name="connsiteY126" fmla="*/ 716 h 10000"/>
                <a:gd name="connsiteX127" fmla="*/ 8707 w 10000"/>
                <a:gd name="connsiteY127" fmla="*/ 649 h 10000"/>
                <a:gd name="connsiteX128" fmla="*/ 8536 w 10000"/>
                <a:gd name="connsiteY128" fmla="*/ 582 h 10000"/>
                <a:gd name="connsiteX129" fmla="*/ 8364 w 10000"/>
                <a:gd name="connsiteY129" fmla="*/ 514 h 10000"/>
                <a:gd name="connsiteX130" fmla="*/ 8178 w 10000"/>
                <a:gd name="connsiteY130" fmla="*/ 453 h 10000"/>
                <a:gd name="connsiteX131" fmla="*/ 7990 w 10000"/>
                <a:gd name="connsiteY131" fmla="*/ 392 h 10000"/>
                <a:gd name="connsiteX132" fmla="*/ 7788 w 10000"/>
                <a:gd name="connsiteY132" fmla="*/ 337 h 10000"/>
                <a:gd name="connsiteX133" fmla="*/ 7586 w 10000"/>
                <a:gd name="connsiteY133" fmla="*/ 288 h 10000"/>
                <a:gd name="connsiteX134" fmla="*/ 7382 w 10000"/>
                <a:gd name="connsiteY134" fmla="*/ 239 h 10000"/>
                <a:gd name="connsiteX135" fmla="*/ 7165 w 10000"/>
                <a:gd name="connsiteY135" fmla="*/ 196 h 10000"/>
                <a:gd name="connsiteX136" fmla="*/ 6947 w 10000"/>
                <a:gd name="connsiteY136" fmla="*/ 159 h 10000"/>
                <a:gd name="connsiteX137" fmla="*/ 6713 w 10000"/>
                <a:gd name="connsiteY137" fmla="*/ 122 h 10000"/>
                <a:gd name="connsiteX138" fmla="*/ 6480 w 10000"/>
                <a:gd name="connsiteY138" fmla="*/ 92 h 10000"/>
                <a:gd name="connsiteX139" fmla="*/ 6246 w 10000"/>
                <a:gd name="connsiteY139" fmla="*/ 61 h 10000"/>
                <a:gd name="connsiteX140" fmla="*/ 5997 w 10000"/>
                <a:gd name="connsiteY140" fmla="*/ 43 h 10000"/>
                <a:gd name="connsiteX141" fmla="*/ 5763 w 10000"/>
                <a:gd name="connsiteY141" fmla="*/ 24 h 10000"/>
                <a:gd name="connsiteX142" fmla="*/ 5514 w 10000"/>
                <a:gd name="connsiteY142" fmla="*/ 12 h 10000"/>
                <a:gd name="connsiteX143" fmla="*/ 5248 w 10000"/>
                <a:gd name="connsiteY143" fmla="*/ 6 h 10000"/>
                <a:gd name="connsiteX144" fmla="*/ 5000 w 10000"/>
                <a:gd name="connsiteY144" fmla="*/ 0 h 10000"/>
                <a:gd name="connsiteX145" fmla="*/ 5000 w 10000"/>
                <a:gd name="connsiteY145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389 w 10000"/>
                <a:gd name="connsiteY69" fmla="*/ 4636 h 10000"/>
                <a:gd name="connsiteX70" fmla="*/ 249 w 10000"/>
                <a:gd name="connsiteY70" fmla="*/ 4685 h 10000"/>
                <a:gd name="connsiteX71" fmla="*/ 0 w 10000"/>
                <a:gd name="connsiteY71" fmla="*/ 5101 h 10000"/>
                <a:gd name="connsiteX72" fmla="*/ 0 w 10000"/>
                <a:gd name="connsiteY72" fmla="*/ 9363 h 10000"/>
                <a:gd name="connsiteX73" fmla="*/ 0 w 10000"/>
                <a:gd name="connsiteY73" fmla="*/ 9363 h 10000"/>
                <a:gd name="connsiteX74" fmla="*/ 0 w 10000"/>
                <a:gd name="connsiteY74" fmla="*/ 9430 h 10000"/>
                <a:gd name="connsiteX75" fmla="*/ 31 w 10000"/>
                <a:gd name="connsiteY75" fmla="*/ 9492 h 10000"/>
                <a:gd name="connsiteX76" fmla="*/ 62 w 10000"/>
                <a:gd name="connsiteY76" fmla="*/ 9553 h 10000"/>
                <a:gd name="connsiteX77" fmla="*/ 124 w 10000"/>
                <a:gd name="connsiteY77" fmla="*/ 9614 h 10000"/>
                <a:gd name="connsiteX78" fmla="*/ 187 w 10000"/>
                <a:gd name="connsiteY78" fmla="*/ 9669 h 10000"/>
                <a:gd name="connsiteX79" fmla="*/ 264 w 10000"/>
                <a:gd name="connsiteY79" fmla="*/ 9718 h 10000"/>
                <a:gd name="connsiteX80" fmla="*/ 358 w 10000"/>
                <a:gd name="connsiteY80" fmla="*/ 9767 h 10000"/>
                <a:gd name="connsiteX81" fmla="*/ 467 w 10000"/>
                <a:gd name="connsiteY81" fmla="*/ 9816 h 10000"/>
                <a:gd name="connsiteX82" fmla="*/ 576 w 10000"/>
                <a:gd name="connsiteY82" fmla="*/ 9853 h 10000"/>
                <a:gd name="connsiteX83" fmla="*/ 700 w 10000"/>
                <a:gd name="connsiteY83" fmla="*/ 9890 h 10000"/>
                <a:gd name="connsiteX84" fmla="*/ 841 w 10000"/>
                <a:gd name="connsiteY84" fmla="*/ 9927 h 10000"/>
                <a:gd name="connsiteX85" fmla="*/ 981 w 10000"/>
                <a:gd name="connsiteY85" fmla="*/ 9951 h 10000"/>
                <a:gd name="connsiteX86" fmla="*/ 1136 w 10000"/>
                <a:gd name="connsiteY86" fmla="*/ 9976 h 10000"/>
                <a:gd name="connsiteX87" fmla="*/ 1292 w 10000"/>
                <a:gd name="connsiteY87" fmla="*/ 9988 h 10000"/>
                <a:gd name="connsiteX88" fmla="*/ 1448 w 10000"/>
                <a:gd name="connsiteY88" fmla="*/ 10000 h 10000"/>
                <a:gd name="connsiteX89" fmla="*/ 1620 w 10000"/>
                <a:gd name="connsiteY89" fmla="*/ 10000 h 10000"/>
                <a:gd name="connsiteX90" fmla="*/ 8380 w 10000"/>
                <a:gd name="connsiteY90" fmla="*/ 10000 h 10000"/>
                <a:gd name="connsiteX91" fmla="*/ 8380 w 10000"/>
                <a:gd name="connsiteY91" fmla="*/ 10000 h 10000"/>
                <a:gd name="connsiteX92" fmla="*/ 8536 w 10000"/>
                <a:gd name="connsiteY92" fmla="*/ 10000 h 10000"/>
                <a:gd name="connsiteX93" fmla="*/ 8707 w 10000"/>
                <a:gd name="connsiteY93" fmla="*/ 9988 h 10000"/>
                <a:gd name="connsiteX94" fmla="*/ 8863 w 10000"/>
                <a:gd name="connsiteY94" fmla="*/ 9976 h 10000"/>
                <a:gd name="connsiteX95" fmla="*/ 9003 w 10000"/>
                <a:gd name="connsiteY95" fmla="*/ 9951 h 10000"/>
                <a:gd name="connsiteX96" fmla="*/ 9143 w 10000"/>
                <a:gd name="connsiteY96" fmla="*/ 9927 h 10000"/>
                <a:gd name="connsiteX97" fmla="*/ 9284 w 10000"/>
                <a:gd name="connsiteY97" fmla="*/ 9890 h 10000"/>
                <a:gd name="connsiteX98" fmla="*/ 9408 w 10000"/>
                <a:gd name="connsiteY98" fmla="*/ 9853 h 10000"/>
                <a:gd name="connsiteX99" fmla="*/ 9517 w 10000"/>
                <a:gd name="connsiteY99" fmla="*/ 9816 h 10000"/>
                <a:gd name="connsiteX100" fmla="*/ 9626 w 10000"/>
                <a:gd name="connsiteY100" fmla="*/ 9767 h 10000"/>
                <a:gd name="connsiteX101" fmla="*/ 9719 w 10000"/>
                <a:gd name="connsiteY101" fmla="*/ 9718 h 10000"/>
                <a:gd name="connsiteX102" fmla="*/ 9797 w 10000"/>
                <a:gd name="connsiteY102" fmla="*/ 9669 h 10000"/>
                <a:gd name="connsiteX103" fmla="*/ 9876 w 10000"/>
                <a:gd name="connsiteY103" fmla="*/ 9614 h 10000"/>
                <a:gd name="connsiteX104" fmla="*/ 9922 w 10000"/>
                <a:gd name="connsiteY104" fmla="*/ 9553 h 10000"/>
                <a:gd name="connsiteX105" fmla="*/ 9969 w 10000"/>
                <a:gd name="connsiteY105" fmla="*/ 9492 h 10000"/>
                <a:gd name="connsiteX106" fmla="*/ 9984 w 10000"/>
                <a:gd name="connsiteY106" fmla="*/ 9430 h 10000"/>
                <a:gd name="connsiteX107" fmla="*/ 10000 w 10000"/>
                <a:gd name="connsiteY107" fmla="*/ 9363 h 10000"/>
                <a:gd name="connsiteX108" fmla="*/ 10000 w 10000"/>
                <a:gd name="connsiteY108" fmla="*/ 2015 h 10000"/>
                <a:gd name="connsiteX109" fmla="*/ 10000 w 10000"/>
                <a:gd name="connsiteY109" fmla="*/ 2015 h 10000"/>
                <a:gd name="connsiteX110" fmla="*/ 10000 w 10000"/>
                <a:gd name="connsiteY110" fmla="*/ 1972 h 10000"/>
                <a:gd name="connsiteX111" fmla="*/ 10000 w 10000"/>
                <a:gd name="connsiteY111" fmla="*/ 1972 h 10000"/>
                <a:gd name="connsiteX112" fmla="*/ 10000 w 10000"/>
                <a:gd name="connsiteY112" fmla="*/ 1868 h 10000"/>
                <a:gd name="connsiteX113" fmla="*/ 9984 w 10000"/>
                <a:gd name="connsiteY113" fmla="*/ 1770 h 10000"/>
                <a:gd name="connsiteX114" fmla="*/ 9953 w 10000"/>
                <a:gd name="connsiteY114" fmla="*/ 1672 h 10000"/>
                <a:gd name="connsiteX115" fmla="*/ 9907 w 10000"/>
                <a:gd name="connsiteY115" fmla="*/ 1574 h 10000"/>
                <a:gd name="connsiteX116" fmla="*/ 9845 w 10000"/>
                <a:gd name="connsiteY116" fmla="*/ 1476 h 10000"/>
                <a:gd name="connsiteX117" fmla="*/ 9782 w 10000"/>
                <a:gd name="connsiteY117" fmla="*/ 1384 h 10000"/>
                <a:gd name="connsiteX118" fmla="*/ 9703 w 10000"/>
                <a:gd name="connsiteY118" fmla="*/ 1292 h 10000"/>
                <a:gd name="connsiteX119" fmla="*/ 9610 w 10000"/>
                <a:gd name="connsiteY119" fmla="*/ 1206 h 10000"/>
                <a:gd name="connsiteX120" fmla="*/ 9502 w 10000"/>
                <a:gd name="connsiteY120" fmla="*/ 1115 h 10000"/>
                <a:gd name="connsiteX121" fmla="*/ 9392 w 10000"/>
                <a:gd name="connsiteY121" fmla="*/ 1035 h 10000"/>
                <a:gd name="connsiteX122" fmla="*/ 9284 w 10000"/>
                <a:gd name="connsiteY122" fmla="*/ 949 h 10000"/>
                <a:gd name="connsiteX123" fmla="*/ 9143 w 10000"/>
                <a:gd name="connsiteY123" fmla="*/ 870 h 10000"/>
                <a:gd name="connsiteX124" fmla="*/ 9003 w 10000"/>
                <a:gd name="connsiteY124" fmla="*/ 796 h 10000"/>
                <a:gd name="connsiteX125" fmla="*/ 8863 w 10000"/>
                <a:gd name="connsiteY125" fmla="*/ 716 h 10000"/>
                <a:gd name="connsiteX126" fmla="*/ 8707 w 10000"/>
                <a:gd name="connsiteY126" fmla="*/ 649 h 10000"/>
                <a:gd name="connsiteX127" fmla="*/ 8536 w 10000"/>
                <a:gd name="connsiteY127" fmla="*/ 582 h 10000"/>
                <a:gd name="connsiteX128" fmla="*/ 8364 w 10000"/>
                <a:gd name="connsiteY128" fmla="*/ 514 h 10000"/>
                <a:gd name="connsiteX129" fmla="*/ 8178 w 10000"/>
                <a:gd name="connsiteY129" fmla="*/ 453 h 10000"/>
                <a:gd name="connsiteX130" fmla="*/ 7990 w 10000"/>
                <a:gd name="connsiteY130" fmla="*/ 392 h 10000"/>
                <a:gd name="connsiteX131" fmla="*/ 7788 w 10000"/>
                <a:gd name="connsiteY131" fmla="*/ 337 h 10000"/>
                <a:gd name="connsiteX132" fmla="*/ 7586 w 10000"/>
                <a:gd name="connsiteY132" fmla="*/ 288 h 10000"/>
                <a:gd name="connsiteX133" fmla="*/ 7382 w 10000"/>
                <a:gd name="connsiteY133" fmla="*/ 239 h 10000"/>
                <a:gd name="connsiteX134" fmla="*/ 7165 w 10000"/>
                <a:gd name="connsiteY134" fmla="*/ 196 h 10000"/>
                <a:gd name="connsiteX135" fmla="*/ 6947 w 10000"/>
                <a:gd name="connsiteY135" fmla="*/ 159 h 10000"/>
                <a:gd name="connsiteX136" fmla="*/ 6713 w 10000"/>
                <a:gd name="connsiteY136" fmla="*/ 122 h 10000"/>
                <a:gd name="connsiteX137" fmla="*/ 6480 w 10000"/>
                <a:gd name="connsiteY137" fmla="*/ 92 h 10000"/>
                <a:gd name="connsiteX138" fmla="*/ 6246 w 10000"/>
                <a:gd name="connsiteY138" fmla="*/ 61 h 10000"/>
                <a:gd name="connsiteX139" fmla="*/ 5997 w 10000"/>
                <a:gd name="connsiteY139" fmla="*/ 43 h 10000"/>
                <a:gd name="connsiteX140" fmla="*/ 5763 w 10000"/>
                <a:gd name="connsiteY140" fmla="*/ 24 h 10000"/>
                <a:gd name="connsiteX141" fmla="*/ 5514 w 10000"/>
                <a:gd name="connsiteY141" fmla="*/ 12 h 10000"/>
                <a:gd name="connsiteX142" fmla="*/ 5248 w 10000"/>
                <a:gd name="connsiteY142" fmla="*/ 6 h 10000"/>
                <a:gd name="connsiteX143" fmla="*/ 5000 w 10000"/>
                <a:gd name="connsiteY143" fmla="*/ 0 h 10000"/>
                <a:gd name="connsiteX144" fmla="*/ 5000 w 10000"/>
                <a:gd name="connsiteY144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389 w 10000"/>
                <a:gd name="connsiteY69" fmla="*/ 4636 h 10000"/>
                <a:gd name="connsiteX70" fmla="*/ 0 w 10000"/>
                <a:gd name="connsiteY70" fmla="*/ 5101 h 10000"/>
                <a:gd name="connsiteX71" fmla="*/ 0 w 10000"/>
                <a:gd name="connsiteY71" fmla="*/ 9363 h 10000"/>
                <a:gd name="connsiteX72" fmla="*/ 0 w 10000"/>
                <a:gd name="connsiteY72" fmla="*/ 9363 h 10000"/>
                <a:gd name="connsiteX73" fmla="*/ 0 w 10000"/>
                <a:gd name="connsiteY73" fmla="*/ 9430 h 10000"/>
                <a:gd name="connsiteX74" fmla="*/ 31 w 10000"/>
                <a:gd name="connsiteY74" fmla="*/ 9492 h 10000"/>
                <a:gd name="connsiteX75" fmla="*/ 62 w 10000"/>
                <a:gd name="connsiteY75" fmla="*/ 9553 h 10000"/>
                <a:gd name="connsiteX76" fmla="*/ 124 w 10000"/>
                <a:gd name="connsiteY76" fmla="*/ 9614 h 10000"/>
                <a:gd name="connsiteX77" fmla="*/ 187 w 10000"/>
                <a:gd name="connsiteY77" fmla="*/ 9669 h 10000"/>
                <a:gd name="connsiteX78" fmla="*/ 264 w 10000"/>
                <a:gd name="connsiteY78" fmla="*/ 9718 h 10000"/>
                <a:gd name="connsiteX79" fmla="*/ 358 w 10000"/>
                <a:gd name="connsiteY79" fmla="*/ 9767 h 10000"/>
                <a:gd name="connsiteX80" fmla="*/ 467 w 10000"/>
                <a:gd name="connsiteY80" fmla="*/ 9816 h 10000"/>
                <a:gd name="connsiteX81" fmla="*/ 576 w 10000"/>
                <a:gd name="connsiteY81" fmla="*/ 9853 h 10000"/>
                <a:gd name="connsiteX82" fmla="*/ 700 w 10000"/>
                <a:gd name="connsiteY82" fmla="*/ 9890 h 10000"/>
                <a:gd name="connsiteX83" fmla="*/ 841 w 10000"/>
                <a:gd name="connsiteY83" fmla="*/ 9927 h 10000"/>
                <a:gd name="connsiteX84" fmla="*/ 981 w 10000"/>
                <a:gd name="connsiteY84" fmla="*/ 9951 h 10000"/>
                <a:gd name="connsiteX85" fmla="*/ 1136 w 10000"/>
                <a:gd name="connsiteY85" fmla="*/ 9976 h 10000"/>
                <a:gd name="connsiteX86" fmla="*/ 1292 w 10000"/>
                <a:gd name="connsiteY86" fmla="*/ 9988 h 10000"/>
                <a:gd name="connsiteX87" fmla="*/ 1448 w 10000"/>
                <a:gd name="connsiteY87" fmla="*/ 10000 h 10000"/>
                <a:gd name="connsiteX88" fmla="*/ 1620 w 10000"/>
                <a:gd name="connsiteY88" fmla="*/ 10000 h 10000"/>
                <a:gd name="connsiteX89" fmla="*/ 8380 w 10000"/>
                <a:gd name="connsiteY89" fmla="*/ 10000 h 10000"/>
                <a:gd name="connsiteX90" fmla="*/ 8380 w 10000"/>
                <a:gd name="connsiteY90" fmla="*/ 10000 h 10000"/>
                <a:gd name="connsiteX91" fmla="*/ 8536 w 10000"/>
                <a:gd name="connsiteY91" fmla="*/ 10000 h 10000"/>
                <a:gd name="connsiteX92" fmla="*/ 8707 w 10000"/>
                <a:gd name="connsiteY92" fmla="*/ 9988 h 10000"/>
                <a:gd name="connsiteX93" fmla="*/ 8863 w 10000"/>
                <a:gd name="connsiteY93" fmla="*/ 9976 h 10000"/>
                <a:gd name="connsiteX94" fmla="*/ 9003 w 10000"/>
                <a:gd name="connsiteY94" fmla="*/ 9951 h 10000"/>
                <a:gd name="connsiteX95" fmla="*/ 9143 w 10000"/>
                <a:gd name="connsiteY95" fmla="*/ 9927 h 10000"/>
                <a:gd name="connsiteX96" fmla="*/ 9284 w 10000"/>
                <a:gd name="connsiteY96" fmla="*/ 9890 h 10000"/>
                <a:gd name="connsiteX97" fmla="*/ 9408 w 10000"/>
                <a:gd name="connsiteY97" fmla="*/ 9853 h 10000"/>
                <a:gd name="connsiteX98" fmla="*/ 9517 w 10000"/>
                <a:gd name="connsiteY98" fmla="*/ 9816 h 10000"/>
                <a:gd name="connsiteX99" fmla="*/ 9626 w 10000"/>
                <a:gd name="connsiteY99" fmla="*/ 9767 h 10000"/>
                <a:gd name="connsiteX100" fmla="*/ 9719 w 10000"/>
                <a:gd name="connsiteY100" fmla="*/ 9718 h 10000"/>
                <a:gd name="connsiteX101" fmla="*/ 9797 w 10000"/>
                <a:gd name="connsiteY101" fmla="*/ 9669 h 10000"/>
                <a:gd name="connsiteX102" fmla="*/ 9876 w 10000"/>
                <a:gd name="connsiteY102" fmla="*/ 9614 h 10000"/>
                <a:gd name="connsiteX103" fmla="*/ 9922 w 10000"/>
                <a:gd name="connsiteY103" fmla="*/ 9553 h 10000"/>
                <a:gd name="connsiteX104" fmla="*/ 9969 w 10000"/>
                <a:gd name="connsiteY104" fmla="*/ 9492 h 10000"/>
                <a:gd name="connsiteX105" fmla="*/ 9984 w 10000"/>
                <a:gd name="connsiteY105" fmla="*/ 9430 h 10000"/>
                <a:gd name="connsiteX106" fmla="*/ 10000 w 10000"/>
                <a:gd name="connsiteY106" fmla="*/ 9363 h 10000"/>
                <a:gd name="connsiteX107" fmla="*/ 10000 w 10000"/>
                <a:gd name="connsiteY107" fmla="*/ 2015 h 10000"/>
                <a:gd name="connsiteX108" fmla="*/ 10000 w 10000"/>
                <a:gd name="connsiteY108" fmla="*/ 2015 h 10000"/>
                <a:gd name="connsiteX109" fmla="*/ 10000 w 10000"/>
                <a:gd name="connsiteY109" fmla="*/ 1972 h 10000"/>
                <a:gd name="connsiteX110" fmla="*/ 10000 w 10000"/>
                <a:gd name="connsiteY110" fmla="*/ 1972 h 10000"/>
                <a:gd name="connsiteX111" fmla="*/ 10000 w 10000"/>
                <a:gd name="connsiteY111" fmla="*/ 1868 h 10000"/>
                <a:gd name="connsiteX112" fmla="*/ 9984 w 10000"/>
                <a:gd name="connsiteY112" fmla="*/ 1770 h 10000"/>
                <a:gd name="connsiteX113" fmla="*/ 9953 w 10000"/>
                <a:gd name="connsiteY113" fmla="*/ 1672 h 10000"/>
                <a:gd name="connsiteX114" fmla="*/ 9907 w 10000"/>
                <a:gd name="connsiteY114" fmla="*/ 1574 h 10000"/>
                <a:gd name="connsiteX115" fmla="*/ 9845 w 10000"/>
                <a:gd name="connsiteY115" fmla="*/ 1476 h 10000"/>
                <a:gd name="connsiteX116" fmla="*/ 9782 w 10000"/>
                <a:gd name="connsiteY116" fmla="*/ 1384 h 10000"/>
                <a:gd name="connsiteX117" fmla="*/ 9703 w 10000"/>
                <a:gd name="connsiteY117" fmla="*/ 1292 h 10000"/>
                <a:gd name="connsiteX118" fmla="*/ 9610 w 10000"/>
                <a:gd name="connsiteY118" fmla="*/ 1206 h 10000"/>
                <a:gd name="connsiteX119" fmla="*/ 9502 w 10000"/>
                <a:gd name="connsiteY119" fmla="*/ 1115 h 10000"/>
                <a:gd name="connsiteX120" fmla="*/ 9392 w 10000"/>
                <a:gd name="connsiteY120" fmla="*/ 1035 h 10000"/>
                <a:gd name="connsiteX121" fmla="*/ 9284 w 10000"/>
                <a:gd name="connsiteY121" fmla="*/ 949 h 10000"/>
                <a:gd name="connsiteX122" fmla="*/ 9143 w 10000"/>
                <a:gd name="connsiteY122" fmla="*/ 870 h 10000"/>
                <a:gd name="connsiteX123" fmla="*/ 9003 w 10000"/>
                <a:gd name="connsiteY123" fmla="*/ 796 h 10000"/>
                <a:gd name="connsiteX124" fmla="*/ 8863 w 10000"/>
                <a:gd name="connsiteY124" fmla="*/ 716 h 10000"/>
                <a:gd name="connsiteX125" fmla="*/ 8707 w 10000"/>
                <a:gd name="connsiteY125" fmla="*/ 649 h 10000"/>
                <a:gd name="connsiteX126" fmla="*/ 8536 w 10000"/>
                <a:gd name="connsiteY126" fmla="*/ 582 h 10000"/>
                <a:gd name="connsiteX127" fmla="*/ 8364 w 10000"/>
                <a:gd name="connsiteY127" fmla="*/ 514 h 10000"/>
                <a:gd name="connsiteX128" fmla="*/ 8178 w 10000"/>
                <a:gd name="connsiteY128" fmla="*/ 453 h 10000"/>
                <a:gd name="connsiteX129" fmla="*/ 7990 w 10000"/>
                <a:gd name="connsiteY129" fmla="*/ 392 h 10000"/>
                <a:gd name="connsiteX130" fmla="*/ 7788 w 10000"/>
                <a:gd name="connsiteY130" fmla="*/ 337 h 10000"/>
                <a:gd name="connsiteX131" fmla="*/ 7586 w 10000"/>
                <a:gd name="connsiteY131" fmla="*/ 288 h 10000"/>
                <a:gd name="connsiteX132" fmla="*/ 7382 w 10000"/>
                <a:gd name="connsiteY132" fmla="*/ 239 h 10000"/>
                <a:gd name="connsiteX133" fmla="*/ 7165 w 10000"/>
                <a:gd name="connsiteY133" fmla="*/ 196 h 10000"/>
                <a:gd name="connsiteX134" fmla="*/ 6947 w 10000"/>
                <a:gd name="connsiteY134" fmla="*/ 159 h 10000"/>
                <a:gd name="connsiteX135" fmla="*/ 6713 w 10000"/>
                <a:gd name="connsiteY135" fmla="*/ 122 h 10000"/>
                <a:gd name="connsiteX136" fmla="*/ 6480 w 10000"/>
                <a:gd name="connsiteY136" fmla="*/ 92 h 10000"/>
                <a:gd name="connsiteX137" fmla="*/ 6246 w 10000"/>
                <a:gd name="connsiteY137" fmla="*/ 61 h 10000"/>
                <a:gd name="connsiteX138" fmla="*/ 5997 w 10000"/>
                <a:gd name="connsiteY138" fmla="*/ 43 h 10000"/>
                <a:gd name="connsiteX139" fmla="*/ 5763 w 10000"/>
                <a:gd name="connsiteY139" fmla="*/ 24 h 10000"/>
                <a:gd name="connsiteX140" fmla="*/ 5514 w 10000"/>
                <a:gd name="connsiteY140" fmla="*/ 12 h 10000"/>
                <a:gd name="connsiteX141" fmla="*/ 5248 w 10000"/>
                <a:gd name="connsiteY141" fmla="*/ 6 h 10000"/>
                <a:gd name="connsiteX142" fmla="*/ 5000 w 10000"/>
                <a:gd name="connsiteY142" fmla="*/ 0 h 10000"/>
                <a:gd name="connsiteX143" fmla="*/ 5000 w 10000"/>
                <a:gd name="connsiteY143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561 w 10000"/>
                <a:gd name="connsiteY68" fmla="*/ 4593 h 10000"/>
                <a:gd name="connsiteX69" fmla="*/ 0 w 10000"/>
                <a:gd name="connsiteY69" fmla="*/ 5101 h 10000"/>
                <a:gd name="connsiteX70" fmla="*/ 0 w 10000"/>
                <a:gd name="connsiteY70" fmla="*/ 9363 h 10000"/>
                <a:gd name="connsiteX71" fmla="*/ 0 w 10000"/>
                <a:gd name="connsiteY71" fmla="*/ 9363 h 10000"/>
                <a:gd name="connsiteX72" fmla="*/ 0 w 10000"/>
                <a:gd name="connsiteY72" fmla="*/ 9430 h 10000"/>
                <a:gd name="connsiteX73" fmla="*/ 31 w 10000"/>
                <a:gd name="connsiteY73" fmla="*/ 9492 h 10000"/>
                <a:gd name="connsiteX74" fmla="*/ 62 w 10000"/>
                <a:gd name="connsiteY74" fmla="*/ 9553 h 10000"/>
                <a:gd name="connsiteX75" fmla="*/ 124 w 10000"/>
                <a:gd name="connsiteY75" fmla="*/ 9614 h 10000"/>
                <a:gd name="connsiteX76" fmla="*/ 187 w 10000"/>
                <a:gd name="connsiteY76" fmla="*/ 9669 h 10000"/>
                <a:gd name="connsiteX77" fmla="*/ 264 w 10000"/>
                <a:gd name="connsiteY77" fmla="*/ 9718 h 10000"/>
                <a:gd name="connsiteX78" fmla="*/ 358 w 10000"/>
                <a:gd name="connsiteY78" fmla="*/ 9767 h 10000"/>
                <a:gd name="connsiteX79" fmla="*/ 467 w 10000"/>
                <a:gd name="connsiteY79" fmla="*/ 9816 h 10000"/>
                <a:gd name="connsiteX80" fmla="*/ 576 w 10000"/>
                <a:gd name="connsiteY80" fmla="*/ 9853 h 10000"/>
                <a:gd name="connsiteX81" fmla="*/ 700 w 10000"/>
                <a:gd name="connsiteY81" fmla="*/ 9890 h 10000"/>
                <a:gd name="connsiteX82" fmla="*/ 841 w 10000"/>
                <a:gd name="connsiteY82" fmla="*/ 9927 h 10000"/>
                <a:gd name="connsiteX83" fmla="*/ 981 w 10000"/>
                <a:gd name="connsiteY83" fmla="*/ 9951 h 10000"/>
                <a:gd name="connsiteX84" fmla="*/ 1136 w 10000"/>
                <a:gd name="connsiteY84" fmla="*/ 9976 h 10000"/>
                <a:gd name="connsiteX85" fmla="*/ 1292 w 10000"/>
                <a:gd name="connsiteY85" fmla="*/ 9988 h 10000"/>
                <a:gd name="connsiteX86" fmla="*/ 1448 w 10000"/>
                <a:gd name="connsiteY86" fmla="*/ 10000 h 10000"/>
                <a:gd name="connsiteX87" fmla="*/ 1620 w 10000"/>
                <a:gd name="connsiteY87" fmla="*/ 10000 h 10000"/>
                <a:gd name="connsiteX88" fmla="*/ 8380 w 10000"/>
                <a:gd name="connsiteY88" fmla="*/ 10000 h 10000"/>
                <a:gd name="connsiteX89" fmla="*/ 8380 w 10000"/>
                <a:gd name="connsiteY89" fmla="*/ 10000 h 10000"/>
                <a:gd name="connsiteX90" fmla="*/ 8536 w 10000"/>
                <a:gd name="connsiteY90" fmla="*/ 10000 h 10000"/>
                <a:gd name="connsiteX91" fmla="*/ 8707 w 10000"/>
                <a:gd name="connsiteY91" fmla="*/ 9988 h 10000"/>
                <a:gd name="connsiteX92" fmla="*/ 8863 w 10000"/>
                <a:gd name="connsiteY92" fmla="*/ 9976 h 10000"/>
                <a:gd name="connsiteX93" fmla="*/ 9003 w 10000"/>
                <a:gd name="connsiteY93" fmla="*/ 9951 h 10000"/>
                <a:gd name="connsiteX94" fmla="*/ 9143 w 10000"/>
                <a:gd name="connsiteY94" fmla="*/ 9927 h 10000"/>
                <a:gd name="connsiteX95" fmla="*/ 9284 w 10000"/>
                <a:gd name="connsiteY95" fmla="*/ 9890 h 10000"/>
                <a:gd name="connsiteX96" fmla="*/ 9408 w 10000"/>
                <a:gd name="connsiteY96" fmla="*/ 9853 h 10000"/>
                <a:gd name="connsiteX97" fmla="*/ 9517 w 10000"/>
                <a:gd name="connsiteY97" fmla="*/ 9816 h 10000"/>
                <a:gd name="connsiteX98" fmla="*/ 9626 w 10000"/>
                <a:gd name="connsiteY98" fmla="*/ 9767 h 10000"/>
                <a:gd name="connsiteX99" fmla="*/ 9719 w 10000"/>
                <a:gd name="connsiteY99" fmla="*/ 9718 h 10000"/>
                <a:gd name="connsiteX100" fmla="*/ 9797 w 10000"/>
                <a:gd name="connsiteY100" fmla="*/ 9669 h 10000"/>
                <a:gd name="connsiteX101" fmla="*/ 9876 w 10000"/>
                <a:gd name="connsiteY101" fmla="*/ 9614 h 10000"/>
                <a:gd name="connsiteX102" fmla="*/ 9922 w 10000"/>
                <a:gd name="connsiteY102" fmla="*/ 9553 h 10000"/>
                <a:gd name="connsiteX103" fmla="*/ 9969 w 10000"/>
                <a:gd name="connsiteY103" fmla="*/ 9492 h 10000"/>
                <a:gd name="connsiteX104" fmla="*/ 9984 w 10000"/>
                <a:gd name="connsiteY104" fmla="*/ 9430 h 10000"/>
                <a:gd name="connsiteX105" fmla="*/ 10000 w 10000"/>
                <a:gd name="connsiteY105" fmla="*/ 9363 h 10000"/>
                <a:gd name="connsiteX106" fmla="*/ 10000 w 10000"/>
                <a:gd name="connsiteY106" fmla="*/ 2015 h 10000"/>
                <a:gd name="connsiteX107" fmla="*/ 10000 w 10000"/>
                <a:gd name="connsiteY107" fmla="*/ 2015 h 10000"/>
                <a:gd name="connsiteX108" fmla="*/ 10000 w 10000"/>
                <a:gd name="connsiteY108" fmla="*/ 1972 h 10000"/>
                <a:gd name="connsiteX109" fmla="*/ 10000 w 10000"/>
                <a:gd name="connsiteY109" fmla="*/ 1972 h 10000"/>
                <a:gd name="connsiteX110" fmla="*/ 10000 w 10000"/>
                <a:gd name="connsiteY110" fmla="*/ 1868 h 10000"/>
                <a:gd name="connsiteX111" fmla="*/ 9984 w 10000"/>
                <a:gd name="connsiteY111" fmla="*/ 1770 h 10000"/>
                <a:gd name="connsiteX112" fmla="*/ 9953 w 10000"/>
                <a:gd name="connsiteY112" fmla="*/ 1672 h 10000"/>
                <a:gd name="connsiteX113" fmla="*/ 9907 w 10000"/>
                <a:gd name="connsiteY113" fmla="*/ 1574 h 10000"/>
                <a:gd name="connsiteX114" fmla="*/ 9845 w 10000"/>
                <a:gd name="connsiteY114" fmla="*/ 1476 h 10000"/>
                <a:gd name="connsiteX115" fmla="*/ 9782 w 10000"/>
                <a:gd name="connsiteY115" fmla="*/ 1384 h 10000"/>
                <a:gd name="connsiteX116" fmla="*/ 9703 w 10000"/>
                <a:gd name="connsiteY116" fmla="*/ 1292 h 10000"/>
                <a:gd name="connsiteX117" fmla="*/ 9610 w 10000"/>
                <a:gd name="connsiteY117" fmla="*/ 1206 h 10000"/>
                <a:gd name="connsiteX118" fmla="*/ 9502 w 10000"/>
                <a:gd name="connsiteY118" fmla="*/ 1115 h 10000"/>
                <a:gd name="connsiteX119" fmla="*/ 9392 w 10000"/>
                <a:gd name="connsiteY119" fmla="*/ 1035 h 10000"/>
                <a:gd name="connsiteX120" fmla="*/ 9284 w 10000"/>
                <a:gd name="connsiteY120" fmla="*/ 949 h 10000"/>
                <a:gd name="connsiteX121" fmla="*/ 9143 w 10000"/>
                <a:gd name="connsiteY121" fmla="*/ 870 h 10000"/>
                <a:gd name="connsiteX122" fmla="*/ 9003 w 10000"/>
                <a:gd name="connsiteY122" fmla="*/ 796 h 10000"/>
                <a:gd name="connsiteX123" fmla="*/ 8863 w 10000"/>
                <a:gd name="connsiteY123" fmla="*/ 716 h 10000"/>
                <a:gd name="connsiteX124" fmla="*/ 8707 w 10000"/>
                <a:gd name="connsiteY124" fmla="*/ 649 h 10000"/>
                <a:gd name="connsiteX125" fmla="*/ 8536 w 10000"/>
                <a:gd name="connsiteY125" fmla="*/ 582 h 10000"/>
                <a:gd name="connsiteX126" fmla="*/ 8364 w 10000"/>
                <a:gd name="connsiteY126" fmla="*/ 514 h 10000"/>
                <a:gd name="connsiteX127" fmla="*/ 8178 w 10000"/>
                <a:gd name="connsiteY127" fmla="*/ 453 h 10000"/>
                <a:gd name="connsiteX128" fmla="*/ 7990 w 10000"/>
                <a:gd name="connsiteY128" fmla="*/ 392 h 10000"/>
                <a:gd name="connsiteX129" fmla="*/ 7788 w 10000"/>
                <a:gd name="connsiteY129" fmla="*/ 337 h 10000"/>
                <a:gd name="connsiteX130" fmla="*/ 7586 w 10000"/>
                <a:gd name="connsiteY130" fmla="*/ 288 h 10000"/>
                <a:gd name="connsiteX131" fmla="*/ 7382 w 10000"/>
                <a:gd name="connsiteY131" fmla="*/ 239 h 10000"/>
                <a:gd name="connsiteX132" fmla="*/ 7165 w 10000"/>
                <a:gd name="connsiteY132" fmla="*/ 196 h 10000"/>
                <a:gd name="connsiteX133" fmla="*/ 6947 w 10000"/>
                <a:gd name="connsiteY133" fmla="*/ 159 h 10000"/>
                <a:gd name="connsiteX134" fmla="*/ 6713 w 10000"/>
                <a:gd name="connsiteY134" fmla="*/ 122 h 10000"/>
                <a:gd name="connsiteX135" fmla="*/ 6480 w 10000"/>
                <a:gd name="connsiteY135" fmla="*/ 92 h 10000"/>
                <a:gd name="connsiteX136" fmla="*/ 6246 w 10000"/>
                <a:gd name="connsiteY136" fmla="*/ 61 h 10000"/>
                <a:gd name="connsiteX137" fmla="*/ 5997 w 10000"/>
                <a:gd name="connsiteY137" fmla="*/ 43 h 10000"/>
                <a:gd name="connsiteX138" fmla="*/ 5763 w 10000"/>
                <a:gd name="connsiteY138" fmla="*/ 24 h 10000"/>
                <a:gd name="connsiteX139" fmla="*/ 5514 w 10000"/>
                <a:gd name="connsiteY139" fmla="*/ 12 h 10000"/>
                <a:gd name="connsiteX140" fmla="*/ 5248 w 10000"/>
                <a:gd name="connsiteY140" fmla="*/ 6 h 10000"/>
                <a:gd name="connsiteX141" fmla="*/ 5000 w 10000"/>
                <a:gd name="connsiteY141" fmla="*/ 0 h 10000"/>
                <a:gd name="connsiteX142" fmla="*/ 5000 w 10000"/>
                <a:gd name="connsiteY142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4641 w 10000"/>
                <a:gd name="connsiteY2" fmla="*/ 6 h 10000"/>
                <a:gd name="connsiteX3" fmla="*/ 4299 w 10000"/>
                <a:gd name="connsiteY3" fmla="*/ 18 h 10000"/>
                <a:gd name="connsiteX4" fmla="*/ 3956 w 10000"/>
                <a:gd name="connsiteY4" fmla="*/ 43 h 10000"/>
                <a:gd name="connsiteX5" fmla="*/ 3630 w 10000"/>
                <a:gd name="connsiteY5" fmla="*/ 80 h 10000"/>
                <a:gd name="connsiteX6" fmla="*/ 3302 w 10000"/>
                <a:gd name="connsiteY6" fmla="*/ 116 h 10000"/>
                <a:gd name="connsiteX7" fmla="*/ 2990 w 10000"/>
                <a:gd name="connsiteY7" fmla="*/ 165 h 10000"/>
                <a:gd name="connsiteX8" fmla="*/ 2695 w 10000"/>
                <a:gd name="connsiteY8" fmla="*/ 220 h 10000"/>
                <a:gd name="connsiteX9" fmla="*/ 2398 w 10000"/>
                <a:gd name="connsiteY9" fmla="*/ 288 h 10000"/>
                <a:gd name="connsiteX10" fmla="*/ 2118 w 10000"/>
                <a:gd name="connsiteY10" fmla="*/ 361 h 10000"/>
                <a:gd name="connsiteX11" fmla="*/ 1852 w 10000"/>
                <a:gd name="connsiteY11" fmla="*/ 435 h 10000"/>
                <a:gd name="connsiteX12" fmla="*/ 1604 w 10000"/>
                <a:gd name="connsiteY12" fmla="*/ 521 h 10000"/>
                <a:gd name="connsiteX13" fmla="*/ 1370 w 10000"/>
                <a:gd name="connsiteY13" fmla="*/ 612 h 10000"/>
                <a:gd name="connsiteX14" fmla="*/ 1152 w 10000"/>
                <a:gd name="connsiteY14" fmla="*/ 710 h 10000"/>
                <a:gd name="connsiteX15" fmla="*/ 950 w 10000"/>
                <a:gd name="connsiteY15" fmla="*/ 814 h 10000"/>
                <a:gd name="connsiteX16" fmla="*/ 762 w 10000"/>
                <a:gd name="connsiteY16" fmla="*/ 925 h 10000"/>
                <a:gd name="connsiteX17" fmla="*/ 592 w 10000"/>
                <a:gd name="connsiteY17" fmla="*/ 1035 h 10000"/>
                <a:gd name="connsiteX18" fmla="*/ 3723 w 10000"/>
                <a:gd name="connsiteY18" fmla="*/ 1035 h 10000"/>
                <a:gd name="connsiteX19" fmla="*/ 3723 w 10000"/>
                <a:gd name="connsiteY19" fmla="*/ 1035 h 10000"/>
                <a:gd name="connsiteX20" fmla="*/ 3878 w 10000"/>
                <a:gd name="connsiteY20" fmla="*/ 1004 h 10000"/>
                <a:gd name="connsiteX21" fmla="*/ 4019 w 10000"/>
                <a:gd name="connsiteY21" fmla="*/ 980 h 10000"/>
                <a:gd name="connsiteX22" fmla="*/ 4175 w 10000"/>
                <a:gd name="connsiteY22" fmla="*/ 961 h 10000"/>
                <a:gd name="connsiteX23" fmla="*/ 4331 w 10000"/>
                <a:gd name="connsiteY23" fmla="*/ 943 h 10000"/>
                <a:gd name="connsiteX24" fmla="*/ 4501 w 10000"/>
                <a:gd name="connsiteY24" fmla="*/ 931 h 10000"/>
                <a:gd name="connsiteX25" fmla="*/ 4657 w 10000"/>
                <a:gd name="connsiteY25" fmla="*/ 919 h 10000"/>
                <a:gd name="connsiteX26" fmla="*/ 4829 w 10000"/>
                <a:gd name="connsiteY26" fmla="*/ 912 h 10000"/>
                <a:gd name="connsiteX27" fmla="*/ 5000 w 10000"/>
                <a:gd name="connsiteY27" fmla="*/ 912 h 10000"/>
                <a:gd name="connsiteX28" fmla="*/ 5000 w 10000"/>
                <a:gd name="connsiteY28" fmla="*/ 912 h 10000"/>
                <a:gd name="connsiteX29" fmla="*/ 5264 w 10000"/>
                <a:gd name="connsiteY29" fmla="*/ 919 h 10000"/>
                <a:gd name="connsiteX30" fmla="*/ 5545 w 10000"/>
                <a:gd name="connsiteY30" fmla="*/ 931 h 10000"/>
                <a:gd name="connsiteX31" fmla="*/ 5794 w 10000"/>
                <a:gd name="connsiteY31" fmla="*/ 955 h 10000"/>
                <a:gd name="connsiteX32" fmla="*/ 6044 w 10000"/>
                <a:gd name="connsiteY32" fmla="*/ 992 h 10000"/>
                <a:gd name="connsiteX33" fmla="*/ 6277 w 10000"/>
                <a:gd name="connsiteY33" fmla="*/ 1041 h 10000"/>
                <a:gd name="connsiteX34" fmla="*/ 6496 w 10000"/>
                <a:gd name="connsiteY34" fmla="*/ 1090 h 10000"/>
                <a:gd name="connsiteX35" fmla="*/ 6713 w 10000"/>
                <a:gd name="connsiteY35" fmla="*/ 1151 h 10000"/>
                <a:gd name="connsiteX36" fmla="*/ 6900 w 10000"/>
                <a:gd name="connsiteY36" fmla="*/ 1219 h 10000"/>
                <a:gd name="connsiteX37" fmla="*/ 7072 w 10000"/>
                <a:gd name="connsiteY37" fmla="*/ 1298 h 10000"/>
                <a:gd name="connsiteX38" fmla="*/ 7227 w 10000"/>
                <a:gd name="connsiteY38" fmla="*/ 1378 h 10000"/>
                <a:gd name="connsiteX39" fmla="*/ 7367 w 10000"/>
                <a:gd name="connsiteY39" fmla="*/ 1464 h 10000"/>
                <a:gd name="connsiteX40" fmla="*/ 7476 w 10000"/>
                <a:gd name="connsiteY40" fmla="*/ 1555 h 10000"/>
                <a:gd name="connsiteX41" fmla="*/ 7570 w 10000"/>
                <a:gd name="connsiteY41" fmla="*/ 1653 h 10000"/>
                <a:gd name="connsiteX42" fmla="*/ 7632 w 10000"/>
                <a:gd name="connsiteY42" fmla="*/ 1758 h 10000"/>
                <a:gd name="connsiteX43" fmla="*/ 7679 w 10000"/>
                <a:gd name="connsiteY43" fmla="*/ 1862 h 10000"/>
                <a:gd name="connsiteX44" fmla="*/ 7694 w 10000"/>
                <a:gd name="connsiteY44" fmla="*/ 1972 h 10000"/>
                <a:gd name="connsiteX45" fmla="*/ 7694 w 10000"/>
                <a:gd name="connsiteY45" fmla="*/ 1972 h 10000"/>
                <a:gd name="connsiteX46" fmla="*/ 7679 w 10000"/>
                <a:gd name="connsiteY46" fmla="*/ 2070 h 10000"/>
                <a:gd name="connsiteX47" fmla="*/ 7648 w 10000"/>
                <a:gd name="connsiteY47" fmla="*/ 2162 h 10000"/>
                <a:gd name="connsiteX48" fmla="*/ 7601 w 10000"/>
                <a:gd name="connsiteY48" fmla="*/ 2260 h 10000"/>
                <a:gd name="connsiteX49" fmla="*/ 7539 w 10000"/>
                <a:gd name="connsiteY49" fmla="*/ 2352 h 10000"/>
                <a:gd name="connsiteX50" fmla="*/ 7445 w 10000"/>
                <a:gd name="connsiteY50" fmla="*/ 2443 h 10000"/>
                <a:gd name="connsiteX51" fmla="*/ 7351 w 10000"/>
                <a:gd name="connsiteY51" fmla="*/ 2535 h 10000"/>
                <a:gd name="connsiteX52" fmla="*/ 7227 w 10000"/>
                <a:gd name="connsiteY52" fmla="*/ 2621 h 10000"/>
                <a:gd name="connsiteX53" fmla="*/ 7088 w 10000"/>
                <a:gd name="connsiteY53" fmla="*/ 2713 h 10000"/>
                <a:gd name="connsiteX54" fmla="*/ 6947 w 10000"/>
                <a:gd name="connsiteY54" fmla="*/ 2799 h 10000"/>
                <a:gd name="connsiteX55" fmla="*/ 6776 w 10000"/>
                <a:gd name="connsiteY55" fmla="*/ 2884 h 10000"/>
                <a:gd name="connsiteX56" fmla="*/ 6604 w 10000"/>
                <a:gd name="connsiteY56" fmla="*/ 2970 h 10000"/>
                <a:gd name="connsiteX57" fmla="*/ 6403 w 10000"/>
                <a:gd name="connsiteY57" fmla="*/ 3056 h 10000"/>
                <a:gd name="connsiteX58" fmla="*/ 6199 w 10000"/>
                <a:gd name="connsiteY58" fmla="*/ 3135 h 10000"/>
                <a:gd name="connsiteX59" fmla="*/ 5981 w 10000"/>
                <a:gd name="connsiteY59" fmla="*/ 3221 h 10000"/>
                <a:gd name="connsiteX60" fmla="*/ 5498 w 10000"/>
                <a:gd name="connsiteY60" fmla="*/ 3380 h 10000"/>
                <a:gd name="connsiteX61" fmla="*/ 4984 w 10000"/>
                <a:gd name="connsiteY61" fmla="*/ 3539 h 10000"/>
                <a:gd name="connsiteX62" fmla="*/ 4424 w 10000"/>
                <a:gd name="connsiteY62" fmla="*/ 3699 h 10000"/>
                <a:gd name="connsiteX63" fmla="*/ 3847 w 10000"/>
                <a:gd name="connsiteY63" fmla="*/ 3852 h 10000"/>
                <a:gd name="connsiteX64" fmla="*/ 3224 w 10000"/>
                <a:gd name="connsiteY64" fmla="*/ 3999 h 10000"/>
                <a:gd name="connsiteX65" fmla="*/ 2586 w 10000"/>
                <a:gd name="connsiteY65" fmla="*/ 4152 h 10000"/>
                <a:gd name="connsiteX66" fmla="*/ 1915 w 10000"/>
                <a:gd name="connsiteY66" fmla="*/ 4299 h 10000"/>
                <a:gd name="connsiteX67" fmla="*/ 561 w 10000"/>
                <a:gd name="connsiteY67" fmla="*/ 4593 h 10000"/>
                <a:gd name="connsiteX68" fmla="*/ 0 w 10000"/>
                <a:gd name="connsiteY68" fmla="*/ 5101 h 10000"/>
                <a:gd name="connsiteX69" fmla="*/ 0 w 10000"/>
                <a:gd name="connsiteY69" fmla="*/ 9363 h 10000"/>
                <a:gd name="connsiteX70" fmla="*/ 0 w 10000"/>
                <a:gd name="connsiteY70" fmla="*/ 9363 h 10000"/>
                <a:gd name="connsiteX71" fmla="*/ 0 w 10000"/>
                <a:gd name="connsiteY71" fmla="*/ 9430 h 10000"/>
                <a:gd name="connsiteX72" fmla="*/ 31 w 10000"/>
                <a:gd name="connsiteY72" fmla="*/ 9492 h 10000"/>
                <a:gd name="connsiteX73" fmla="*/ 62 w 10000"/>
                <a:gd name="connsiteY73" fmla="*/ 9553 h 10000"/>
                <a:gd name="connsiteX74" fmla="*/ 124 w 10000"/>
                <a:gd name="connsiteY74" fmla="*/ 9614 h 10000"/>
                <a:gd name="connsiteX75" fmla="*/ 187 w 10000"/>
                <a:gd name="connsiteY75" fmla="*/ 9669 h 10000"/>
                <a:gd name="connsiteX76" fmla="*/ 264 w 10000"/>
                <a:gd name="connsiteY76" fmla="*/ 9718 h 10000"/>
                <a:gd name="connsiteX77" fmla="*/ 358 w 10000"/>
                <a:gd name="connsiteY77" fmla="*/ 9767 h 10000"/>
                <a:gd name="connsiteX78" fmla="*/ 467 w 10000"/>
                <a:gd name="connsiteY78" fmla="*/ 9816 h 10000"/>
                <a:gd name="connsiteX79" fmla="*/ 576 w 10000"/>
                <a:gd name="connsiteY79" fmla="*/ 9853 h 10000"/>
                <a:gd name="connsiteX80" fmla="*/ 700 w 10000"/>
                <a:gd name="connsiteY80" fmla="*/ 9890 h 10000"/>
                <a:gd name="connsiteX81" fmla="*/ 841 w 10000"/>
                <a:gd name="connsiteY81" fmla="*/ 9927 h 10000"/>
                <a:gd name="connsiteX82" fmla="*/ 981 w 10000"/>
                <a:gd name="connsiteY82" fmla="*/ 9951 h 10000"/>
                <a:gd name="connsiteX83" fmla="*/ 1136 w 10000"/>
                <a:gd name="connsiteY83" fmla="*/ 9976 h 10000"/>
                <a:gd name="connsiteX84" fmla="*/ 1292 w 10000"/>
                <a:gd name="connsiteY84" fmla="*/ 9988 h 10000"/>
                <a:gd name="connsiteX85" fmla="*/ 1448 w 10000"/>
                <a:gd name="connsiteY85" fmla="*/ 10000 h 10000"/>
                <a:gd name="connsiteX86" fmla="*/ 1620 w 10000"/>
                <a:gd name="connsiteY86" fmla="*/ 10000 h 10000"/>
                <a:gd name="connsiteX87" fmla="*/ 8380 w 10000"/>
                <a:gd name="connsiteY87" fmla="*/ 10000 h 10000"/>
                <a:gd name="connsiteX88" fmla="*/ 8380 w 10000"/>
                <a:gd name="connsiteY88" fmla="*/ 10000 h 10000"/>
                <a:gd name="connsiteX89" fmla="*/ 8536 w 10000"/>
                <a:gd name="connsiteY89" fmla="*/ 10000 h 10000"/>
                <a:gd name="connsiteX90" fmla="*/ 8707 w 10000"/>
                <a:gd name="connsiteY90" fmla="*/ 9988 h 10000"/>
                <a:gd name="connsiteX91" fmla="*/ 8863 w 10000"/>
                <a:gd name="connsiteY91" fmla="*/ 9976 h 10000"/>
                <a:gd name="connsiteX92" fmla="*/ 9003 w 10000"/>
                <a:gd name="connsiteY92" fmla="*/ 9951 h 10000"/>
                <a:gd name="connsiteX93" fmla="*/ 9143 w 10000"/>
                <a:gd name="connsiteY93" fmla="*/ 9927 h 10000"/>
                <a:gd name="connsiteX94" fmla="*/ 9284 w 10000"/>
                <a:gd name="connsiteY94" fmla="*/ 9890 h 10000"/>
                <a:gd name="connsiteX95" fmla="*/ 9408 w 10000"/>
                <a:gd name="connsiteY95" fmla="*/ 9853 h 10000"/>
                <a:gd name="connsiteX96" fmla="*/ 9517 w 10000"/>
                <a:gd name="connsiteY96" fmla="*/ 9816 h 10000"/>
                <a:gd name="connsiteX97" fmla="*/ 9626 w 10000"/>
                <a:gd name="connsiteY97" fmla="*/ 9767 h 10000"/>
                <a:gd name="connsiteX98" fmla="*/ 9719 w 10000"/>
                <a:gd name="connsiteY98" fmla="*/ 9718 h 10000"/>
                <a:gd name="connsiteX99" fmla="*/ 9797 w 10000"/>
                <a:gd name="connsiteY99" fmla="*/ 9669 h 10000"/>
                <a:gd name="connsiteX100" fmla="*/ 9876 w 10000"/>
                <a:gd name="connsiteY100" fmla="*/ 9614 h 10000"/>
                <a:gd name="connsiteX101" fmla="*/ 9922 w 10000"/>
                <a:gd name="connsiteY101" fmla="*/ 9553 h 10000"/>
                <a:gd name="connsiteX102" fmla="*/ 9969 w 10000"/>
                <a:gd name="connsiteY102" fmla="*/ 9492 h 10000"/>
                <a:gd name="connsiteX103" fmla="*/ 9984 w 10000"/>
                <a:gd name="connsiteY103" fmla="*/ 9430 h 10000"/>
                <a:gd name="connsiteX104" fmla="*/ 10000 w 10000"/>
                <a:gd name="connsiteY104" fmla="*/ 9363 h 10000"/>
                <a:gd name="connsiteX105" fmla="*/ 10000 w 10000"/>
                <a:gd name="connsiteY105" fmla="*/ 2015 h 10000"/>
                <a:gd name="connsiteX106" fmla="*/ 10000 w 10000"/>
                <a:gd name="connsiteY106" fmla="*/ 2015 h 10000"/>
                <a:gd name="connsiteX107" fmla="*/ 10000 w 10000"/>
                <a:gd name="connsiteY107" fmla="*/ 1972 h 10000"/>
                <a:gd name="connsiteX108" fmla="*/ 10000 w 10000"/>
                <a:gd name="connsiteY108" fmla="*/ 1972 h 10000"/>
                <a:gd name="connsiteX109" fmla="*/ 10000 w 10000"/>
                <a:gd name="connsiteY109" fmla="*/ 1868 h 10000"/>
                <a:gd name="connsiteX110" fmla="*/ 9984 w 10000"/>
                <a:gd name="connsiteY110" fmla="*/ 1770 h 10000"/>
                <a:gd name="connsiteX111" fmla="*/ 9953 w 10000"/>
                <a:gd name="connsiteY111" fmla="*/ 1672 h 10000"/>
                <a:gd name="connsiteX112" fmla="*/ 9907 w 10000"/>
                <a:gd name="connsiteY112" fmla="*/ 1574 h 10000"/>
                <a:gd name="connsiteX113" fmla="*/ 9845 w 10000"/>
                <a:gd name="connsiteY113" fmla="*/ 1476 h 10000"/>
                <a:gd name="connsiteX114" fmla="*/ 9782 w 10000"/>
                <a:gd name="connsiteY114" fmla="*/ 1384 h 10000"/>
                <a:gd name="connsiteX115" fmla="*/ 9703 w 10000"/>
                <a:gd name="connsiteY115" fmla="*/ 1292 h 10000"/>
                <a:gd name="connsiteX116" fmla="*/ 9610 w 10000"/>
                <a:gd name="connsiteY116" fmla="*/ 1206 h 10000"/>
                <a:gd name="connsiteX117" fmla="*/ 9502 w 10000"/>
                <a:gd name="connsiteY117" fmla="*/ 1115 h 10000"/>
                <a:gd name="connsiteX118" fmla="*/ 9392 w 10000"/>
                <a:gd name="connsiteY118" fmla="*/ 1035 h 10000"/>
                <a:gd name="connsiteX119" fmla="*/ 9284 w 10000"/>
                <a:gd name="connsiteY119" fmla="*/ 949 h 10000"/>
                <a:gd name="connsiteX120" fmla="*/ 9143 w 10000"/>
                <a:gd name="connsiteY120" fmla="*/ 870 h 10000"/>
                <a:gd name="connsiteX121" fmla="*/ 9003 w 10000"/>
                <a:gd name="connsiteY121" fmla="*/ 796 h 10000"/>
                <a:gd name="connsiteX122" fmla="*/ 8863 w 10000"/>
                <a:gd name="connsiteY122" fmla="*/ 716 h 10000"/>
                <a:gd name="connsiteX123" fmla="*/ 8707 w 10000"/>
                <a:gd name="connsiteY123" fmla="*/ 649 h 10000"/>
                <a:gd name="connsiteX124" fmla="*/ 8536 w 10000"/>
                <a:gd name="connsiteY124" fmla="*/ 582 h 10000"/>
                <a:gd name="connsiteX125" fmla="*/ 8364 w 10000"/>
                <a:gd name="connsiteY125" fmla="*/ 514 h 10000"/>
                <a:gd name="connsiteX126" fmla="*/ 8178 w 10000"/>
                <a:gd name="connsiteY126" fmla="*/ 453 h 10000"/>
                <a:gd name="connsiteX127" fmla="*/ 7990 w 10000"/>
                <a:gd name="connsiteY127" fmla="*/ 392 h 10000"/>
                <a:gd name="connsiteX128" fmla="*/ 7788 w 10000"/>
                <a:gd name="connsiteY128" fmla="*/ 337 h 10000"/>
                <a:gd name="connsiteX129" fmla="*/ 7586 w 10000"/>
                <a:gd name="connsiteY129" fmla="*/ 288 h 10000"/>
                <a:gd name="connsiteX130" fmla="*/ 7382 w 10000"/>
                <a:gd name="connsiteY130" fmla="*/ 239 h 10000"/>
                <a:gd name="connsiteX131" fmla="*/ 7165 w 10000"/>
                <a:gd name="connsiteY131" fmla="*/ 196 h 10000"/>
                <a:gd name="connsiteX132" fmla="*/ 6947 w 10000"/>
                <a:gd name="connsiteY132" fmla="*/ 159 h 10000"/>
                <a:gd name="connsiteX133" fmla="*/ 6713 w 10000"/>
                <a:gd name="connsiteY133" fmla="*/ 122 h 10000"/>
                <a:gd name="connsiteX134" fmla="*/ 6480 w 10000"/>
                <a:gd name="connsiteY134" fmla="*/ 92 h 10000"/>
                <a:gd name="connsiteX135" fmla="*/ 6246 w 10000"/>
                <a:gd name="connsiteY135" fmla="*/ 61 h 10000"/>
                <a:gd name="connsiteX136" fmla="*/ 5997 w 10000"/>
                <a:gd name="connsiteY136" fmla="*/ 43 h 10000"/>
                <a:gd name="connsiteX137" fmla="*/ 5763 w 10000"/>
                <a:gd name="connsiteY137" fmla="*/ 24 h 10000"/>
                <a:gd name="connsiteX138" fmla="*/ 5514 w 10000"/>
                <a:gd name="connsiteY138" fmla="*/ 12 h 10000"/>
                <a:gd name="connsiteX139" fmla="*/ 5248 w 10000"/>
                <a:gd name="connsiteY139" fmla="*/ 6 h 10000"/>
                <a:gd name="connsiteX140" fmla="*/ 5000 w 10000"/>
                <a:gd name="connsiteY140" fmla="*/ 0 h 10000"/>
                <a:gd name="connsiteX141" fmla="*/ 5000 w 10000"/>
                <a:gd name="connsiteY14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0000" h="10000">
                  <a:moveTo>
                    <a:pt x="5000" y="0"/>
                  </a:moveTo>
                  <a:lnTo>
                    <a:pt x="5000" y="0"/>
                  </a:lnTo>
                  <a:lnTo>
                    <a:pt x="4641" y="6"/>
                  </a:lnTo>
                  <a:lnTo>
                    <a:pt x="4299" y="18"/>
                  </a:lnTo>
                  <a:lnTo>
                    <a:pt x="3956" y="43"/>
                  </a:lnTo>
                  <a:lnTo>
                    <a:pt x="3630" y="80"/>
                  </a:lnTo>
                  <a:lnTo>
                    <a:pt x="3302" y="116"/>
                  </a:lnTo>
                  <a:lnTo>
                    <a:pt x="2990" y="165"/>
                  </a:lnTo>
                  <a:lnTo>
                    <a:pt x="2695" y="220"/>
                  </a:lnTo>
                  <a:lnTo>
                    <a:pt x="2398" y="288"/>
                  </a:lnTo>
                  <a:lnTo>
                    <a:pt x="2118" y="361"/>
                  </a:lnTo>
                  <a:lnTo>
                    <a:pt x="1852" y="435"/>
                  </a:lnTo>
                  <a:lnTo>
                    <a:pt x="1604" y="521"/>
                  </a:lnTo>
                  <a:lnTo>
                    <a:pt x="1370" y="612"/>
                  </a:lnTo>
                  <a:lnTo>
                    <a:pt x="1152" y="710"/>
                  </a:lnTo>
                  <a:lnTo>
                    <a:pt x="950" y="814"/>
                  </a:lnTo>
                  <a:lnTo>
                    <a:pt x="762" y="925"/>
                  </a:lnTo>
                  <a:lnTo>
                    <a:pt x="592" y="1035"/>
                  </a:lnTo>
                  <a:lnTo>
                    <a:pt x="3723" y="1035"/>
                  </a:lnTo>
                  <a:lnTo>
                    <a:pt x="3723" y="1035"/>
                  </a:lnTo>
                  <a:lnTo>
                    <a:pt x="3878" y="1004"/>
                  </a:lnTo>
                  <a:lnTo>
                    <a:pt x="4019" y="980"/>
                  </a:lnTo>
                  <a:lnTo>
                    <a:pt x="4175" y="961"/>
                  </a:lnTo>
                  <a:lnTo>
                    <a:pt x="4331" y="943"/>
                  </a:lnTo>
                  <a:lnTo>
                    <a:pt x="4501" y="931"/>
                  </a:lnTo>
                  <a:lnTo>
                    <a:pt x="4657" y="919"/>
                  </a:lnTo>
                  <a:lnTo>
                    <a:pt x="4829" y="912"/>
                  </a:lnTo>
                  <a:lnTo>
                    <a:pt x="5000" y="912"/>
                  </a:lnTo>
                  <a:lnTo>
                    <a:pt x="5000" y="912"/>
                  </a:lnTo>
                  <a:lnTo>
                    <a:pt x="5264" y="919"/>
                  </a:lnTo>
                  <a:lnTo>
                    <a:pt x="5545" y="931"/>
                  </a:lnTo>
                  <a:lnTo>
                    <a:pt x="5794" y="955"/>
                  </a:lnTo>
                  <a:lnTo>
                    <a:pt x="6044" y="992"/>
                  </a:lnTo>
                  <a:lnTo>
                    <a:pt x="6277" y="1041"/>
                  </a:lnTo>
                  <a:lnTo>
                    <a:pt x="6496" y="1090"/>
                  </a:lnTo>
                  <a:lnTo>
                    <a:pt x="6713" y="1151"/>
                  </a:lnTo>
                  <a:lnTo>
                    <a:pt x="6900" y="1219"/>
                  </a:lnTo>
                  <a:lnTo>
                    <a:pt x="7072" y="1298"/>
                  </a:lnTo>
                  <a:lnTo>
                    <a:pt x="7227" y="1378"/>
                  </a:lnTo>
                  <a:lnTo>
                    <a:pt x="7367" y="1464"/>
                  </a:lnTo>
                  <a:lnTo>
                    <a:pt x="7476" y="1555"/>
                  </a:lnTo>
                  <a:cubicBezTo>
                    <a:pt x="7508" y="1588"/>
                    <a:pt x="7539" y="1620"/>
                    <a:pt x="7570" y="1653"/>
                  </a:cubicBezTo>
                  <a:cubicBezTo>
                    <a:pt x="7591" y="1688"/>
                    <a:pt x="7611" y="1723"/>
                    <a:pt x="7632" y="1758"/>
                  </a:cubicBezTo>
                  <a:cubicBezTo>
                    <a:pt x="7648" y="1793"/>
                    <a:pt x="7663" y="1827"/>
                    <a:pt x="7679" y="1862"/>
                  </a:cubicBezTo>
                  <a:cubicBezTo>
                    <a:pt x="7684" y="1899"/>
                    <a:pt x="7689" y="1935"/>
                    <a:pt x="7694" y="1972"/>
                  </a:cubicBezTo>
                  <a:lnTo>
                    <a:pt x="7694" y="1972"/>
                  </a:lnTo>
                  <a:cubicBezTo>
                    <a:pt x="7689" y="2005"/>
                    <a:pt x="7684" y="2037"/>
                    <a:pt x="7679" y="2070"/>
                  </a:cubicBezTo>
                  <a:cubicBezTo>
                    <a:pt x="7669" y="2101"/>
                    <a:pt x="7658" y="2131"/>
                    <a:pt x="7648" y="2162"/>
                  </a:cubicBezTo>
                  <a:cubicBezTo>
                    <a:pt x="7632" y="2195"/>
                    <a:pt x="7617" y="2227"/>
                    <a:pt x="7601" y="2260"/>
                  </a:cubicBezTo>
                  <a:lnTo>
                    <a:pt x="7539" y="2352"/>
                  </a:lnTo>
                  <a:lnTo>
                    <a:pt x="7445" y="2443"/>
                  </a:lnTo>
                  <a:cubicBezTo>
                    <a:pt x="7414" y="2474"/>
                    <a:pt x="7382" y="2504"/>
                    <a:pt x="7351" y="2535"/>
                  </a:cubicBezTo>
                  <a:cubicBezTo>
                    <a:pt x="7310" y="2564"/>
                    <a:pt x="7268" y="2592"/>
                    <a:pt x="7227" y="2621"/>
                  </a:cubicBezTo>
                  <a:cubicBezTo>
                    <a:pt x="7181" y="2652"/>
                    <a:pt x="7134" y="2682"/>
                    <a:pt x="7088" y="2713"/>
                  </a:cubicBezTo>
                  <a:lnTo>
                    <a:pt x="6947" y="2799"/>
                  </a:lnTo>
                  <a:lnTo>
                    <a:pt x="6776" y="2884"/>
                  </a:lnTo>
                  <a:lnTo>
                    <a:pt x="6604" y="2970"/>
                  </a:lnTo>
                  <a:lnTo>
                    <a:pt x="6403" y="3056"/>
                  </a:lnTo>
                  <a:lnTo>
                    <a:pt x="6199" y="3135"/>
                  </a:lnTo>
                  <a:lnTo>
                    <a:pt x="5981" y="3221"/>
                  </a:lnTo>
                  <a:lnTo>
                    <a:pt x="5498" y="3380"/>
                  </a:lnTo>
                  <a:lnTo>
                    <a:pt x="4984" y="3539"/>
                  </a:lnTo>
                  <a:lnTo>
                    <a:pt x="4424" y="3699"/>
                  </a:lnTo>
                  <a:lnTo>
                    <a:pt x="3847" y="3852"/>
                  </a:lnTo>
                  <a:lnTo>
                    <a:pt x="3224" y="3999"/>
                  </a:lnTo>
                  <a:lnTo>
                    <a:pt x="2586" y="4152"/>
                  </a:lnTo>
                  <a:lnTo>
                    <a:pt x="1915" y="4299"/>
                  </a:lnTo>
                  <a:lnTo>
                    <a:pt x="561" y="4593"/>
                  </a:lnTo>
                  <a:cubicBezTo>
                    <a:pt x="148" y="4718"/>
                    <a:pt x="0" y="4770"/>
                    <a:pt x="0" y="5101"/>
                  </a:cubicBezTo>
                  <a:lnTo>
                    <a:pt x="0" y="9363"/>
                  </a:lnTo>
                  <a:lnTo>
                    <a:pt x="0" y="9363"/>
                  </a:lnTo>
                  <a:lnTo>
                    <a:pt x="0" y="9430"/>
                  </a:lnTo>
                  <a:cubicBezTo>
                    <a:pt x="10" y="9451"/>
                    <a:pt x="21" y="9471"/>
                    <a:pt x="31" y="9492"/>
                  </a:cubicBezTo>
                  <a:cubicBezTo>
                    <a:pt x="41" y="9512"/>
                    <a:pt x="52" y="9533"/>
                    <a:pt x="62" y="9553"/>
                  </a:cubicBezTo>
                  <a:cubicBezTo>
                    <a:pt x="83" y="9573"/>
                    <a:pt x="103" y="9594"/>
                    <a:pt x="124" y="9614"/>
                  </a:cubicBezTo>
                  <a:cubicBezTo>
                    <a:pt x="145" y="9632"/>
                    <a:pt x="166" y="9651"/>
                    <a:pt x="187" y="9669"/>
                  </a:cubicBezTo>
                  <a:cubicBezTo>
                    <a:pt x="213" y="9685"/>
                    <a:pt x="238" y="9702"/>
                    <a:pt x="264" y="9718"/>
                  </a:cubicBezTo>
                  <a:cubicBezTo>
                    <a:pt x="296" y="9734"/>
                    <a:pt x="327" y="9751"/>
                    <a:pt x="358" y="9767"/>
                  </a:cubicBezTo>
                  <a:lnTo>
                    <a:pt x="467" y="9816"/>
                  </a:lnTo>
                  <a:lnTo>
                    <a:pt x="576" y="9853"/>
                  </a:lnTo>
                  <a:lnTo>
                    <a:pt x="700" y="9890"/>
                  </a:lnTo>
                  <a:lnTo>
                    <a:pt x="841" y="9927"/>
                  </a:lnTo>
                  <a:lnTo>
                    <a:pt x="981" y="9951"/>
                  </a:lnTo>
                  <a:lnTo>
                    <a:pt x="1136" y="9976"/>
                  </a:lnTo>
                  <a:lnTo>
                    <a:pt x="1292" y="9988"/>
                  </a:lnTo>
                  <a:lnTo>
                    <a:pt x="1448" y="10000"/>
                  </a:lnTo>
                  <a:lnTo>
                    <a:pt x="1620" y="10000"/>
                  </a:lnTo>
                  <a:lnTo>
                    <a:pt x="8380" y="10000"/>
                  </a:lnTo>
                  <a:lnTo>
                    <a:pt x="8380" y="10000"/>
                  </a:lnTo>
                  <a:lnTo>
                    <a:pt x="8536" y="10000"/>
                  </a:lnTo>
                  <a:lnTo>
                    <a:pt x="8707" y="9988"/>
                  </a:lnTo>
                  <a:lnTo>
                    <a:pt x="8863" y="9976"/>
                  </a:lnTo>
                  <a:lnTo>
                    <a:pt x="9003" y="9951"/>
                  </a:lnTo>
                  <a:lnTo>
                    <a:pt x="9143" y="9927"/>
                  </a:lnTo>
                  <a:lnTo>
                    <a:pt x="9284" y="9890"/>
                  </a:lnTo>
                  <a:lnTo>
                    <a:pt x="9408" y="9853"/>
                  </a:lnTo>
                  <a:lnTo>
                    <a:pt x="9517" y="9816"/>
                  </a:lnTo>
                  <a:lnTo>
                    <a:pt x="9626" y="9767"/>
                  </a:lnTo>
                  <a:cubicBezTo>
                    <a:pt x="9657" y="9751"/>
                    <a:pt x="9688" y="9734"/>
                    <a:pt x="9719" y="9718"/>
                  </a:cubicBezTo>
                  <a:cubicBezTo>
                    <a:pt x="9746" y="9702"/>
                    <a:pt x="9771" y="9685"/>
                    <a:pt x="9797" y="9669"/>
                  </a:cubicBezTo>
                  <a:lnTo>
                    <a:pt x="9876" y="9614"/>
                  </a:lnTo>
                  <a:lnTo>
                    <a:pt x="9922" y="9553"/>
                  </a:lnTo>
                  <a:cubicBezTo>
                    <a:pt x="9938" y="9533"/>
                    <a:pt x="9953" y="9512"/>
                    <a:pt x="9969" y="9492"/>
                  </a:cubicBezTo>
                  <a:cubicBezTo>
                    <a:pt x="9974" y="9471"/>
                    <a:pt x="9979" y="9451"/>
                    <a:pt x="9984" y="9430"/>
                  </a:cubicBezTo>
                  <a:cubicBezTo>
                    <a:pt x="9989" y="9408"/>
                    <a:pt x="9995" y="9385"/>
                    <a:pt x="10000" y="9363"/>
                  </a:cubicBezTo>
                  <a:lnTo>
                    <a:pt x="10000" y="2015"/>
                  </a:lnTo>
                  <a:lnTo>
                    <a:pt x="10000" y="2015"/>
                  </a:lnTo>
                  <a:lnTo>
                    <a:pt x="10000" y="1972"/>
                  </a:lnTo>
                  <a:lnTo>
                    <a:pt x="10000" y="1972"/>
                  </a:lnTo>
                  <a:lnTo>
                    <a:pt x="10000" y="1868"/>
                  </a:lnTo>
                  <a:cubicBezTo>
                    <a:pt x="9995" y="1835"/>
                    <a:pt x="9989" y="1803"/>
                    <a:pt x="9984" y="1770"/>
                  </a:cubicBezTo>
                  <a:cubicBezTo>
                    <a:pt x="9974" y="1737"/>
                    <a:pt x="9963" y="1705"/>
                    <a:pt x="9953" y="1672"/>
                  </a:cubicBezTo>
                  <a:cubicBezTo>
                    <a:pt x="9938" y="1639"/>
                    <a:pt x="9922" y="1607"/>
                    <a:pt x="9907" y="1574"/>
                  </a:cubicBezTo>
                  <a:lnTo>
                    <a:pt x="9845" y="1476"/>
                  </a:lnTo>
                  <a:cubicBezTo>
                    <a:pt x="9824" y="1445"/>
                    <a:pt x="9803" y="1415"/>
                    <a:pt x="9782" y="1384"/>
                  </a:cubicBezTo>
                  <a:cubicBezTo>
                    <a:pt x="9756" y="1353"/>
                    <a:pt x="9730" y="1323"/>
                    <a:pt x="9703" y="1292"/>
                  </a:cubicBezTo>
                  <a:cubicBezTo>
                    <a:pt x="9672" y="1263"/>
                    <a:pt x="9641" y="1235"/>
                    <a:pt x="9610" y="1206"/>
                  </a:cubicBezTo>
                  <a:lnTo>
                    <a:pt x="9502" y="1115"/>
                  </a:lnTo>
                  <a:cubicBezTo>
                    <a:pt x="9465" y="1088"/>
                    <a:pt x="9428" y="1062"/>
                    <a:pt x="9392" y="1035"/>
                  </a:cubicBezTo>
                  <a:lnTo>
                    <a:pt x="9284" y="949"/>
                  </a:lnTo>
                  <a:lnTo>
                    <a:pt x="9143" y="870"/>
                  </a:lnTo>
                  <a:lnTo>
                    <a:pt x="9003" y="796"/>
                  </a:lnTo>
                  <a:lnTo>
                    <a:pt x="8863" y="716"/>
                  </a:lnTo>
                  <a:lnTo>
                    <a:pt x="8707" y="649"/>
                  </a:lnTo>
                  <a:lnTo>
                    <a:pt x="8536" y="582"/>
                  </a:lnTo>
                  <a:lnTo>
                    <a:pt x="8364" y="514"/>
                  </a:lnTo>
                  <a:lnTo>
                    <a:pt x="8178" y="453"/>
                  </a:lnTo>
                  <a:lnTo>
                    <a:pt x="7990" y="392"/>
                  </a:lnTo>
                  <a:lnTo>
                    <a:pt x="7788" y="337"/>
                  </a:lnTo>
                  <a:lnTo>
                    <a:pt x="7586" y="288"/>
                  </a:lnTo>
                  <a:lnTo>
                    <a:pt x="7382" y="239"/>
                  </a:lnTo>
                  <a:lnTo>
                    <a:pt x="7165" y="196"/>
                  </a:lnTo>
                  <a:lnTo>
                    <a:pt x="6947" y="159"/>
                  </a:lnTo>
                  <a:lnTo>
                    <a:pt x="6713" y="122"/>
                  </a:lnTo>
                  <a:lnTo>
                    <a:pt x="6480" y="92"/>
                  </a:lnTo>
                  <a:lnTo>
                    <a:pt x="6246" y="61"/>
                  </a:lnTo>
                  <a:lnTo>
                    <a:pt x="5997" y="43"/>
                  </a:lnTo>
                  <a:lnTo>
                    <a:pt x="5763" y="24"/>
                  </a:lnTo>
                  <a:lnTo>
                    <a:pt x="5514" y="12"/>
                  </a:lnTo>
                  <a:lnTo>
                    <a:pt x="5248" y="6"/>
                  </a:lnTo>
                  <a:lnTo>
                    <a:pt x="5000" y="0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5597876" y="2069876"/>
              <a:ext cx="1397430" cy="3728218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2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2 w 658"/>
                <a:gd name="T67" fmla="*/ 1820 h 1862"/>
                <a:gd name="T68" fmla="*/ 10 w 658"/>
                <a:gd name="T69" fmla="*/ 1838 h 1862"/>
                <a:gd name="T70" fmla="*/ 24 w 658"/>
                <a:gd name="T71" fmla="*/ 1854 h 1862"/>
                <a:gd name="T72" fmla="*/ 44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50 w 658"/>
                <a:gd name="T81" fmla="*/ 1838 h 1862"/>
                <a:gd name="T82" fmla="*/ 658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10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2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100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6" y="134"/>
                  </a:lnTo>
                  <a:lnTo>
                    <a:pt x="386" y="140"/>
                  </a:lnTo>
                  <a:lnTo>
                    <a:pt x="406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4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6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2" y="496"/>
                  </a:lnTo>
                  <a:lnTo>
                    <a:pt x="434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4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6" y="732"/>
                  </a:lnTo>
                  <a:lnTo>
                    <a:pt x="32" y="750"/>
                  </a:lnTo>
                  <a:lnTo>
                    <a:pt x="22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" y="1820"/>
                  </a:lnTo>
                  <a:lnTo>
                    <a:pt x="4" y="1830"/>
                  </a:lnTo>
                  <a:lnTo>
                    <a:pt x="10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4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50" y="1838"/>
                  </a:lnTo>
                  <a:lnTo>
                    <a:pt x="654" y="1830"/>
                  </a:lnTo>
                  <a:lnTo>
                    <a:pt x="658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8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10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6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2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2" y="2"/>
                  </a:lnTo>
                  <a:lnTo>
                    <a:pt x="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7" tIns="44589" rIns="89177" bIns="44589" numCol="1" anchor="t" anchorCtr="0" compatLnSpc="1">
              <a:prstTxWarp prst="textNoShape">
                <a:avLst/>
              </a:prstTxWarp>
            </a:bodyPr>
            <a:lstStyle/>
            <a:p>
              <a:pPr defTabSz="891760"/>
              <a:endParaRPr lang="en-GB" sz="2394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" name="Rectangle 105"/>
            <p:cNvSpPr>
              <a:spLocks noChangeArrowheads="1"/>
            </p:cNvSpPr>
            <p:nvPr/>
          </p:nvSpPr>
          <p:spPr bwMode="auto">
            <a:xfrm>
              <a:off x="5991646" y="4780412"/>
              <a:ext cx="94256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91760"/>
              <a:r>
                <a:rPr lang="en-US" altLang="en-US" sz="2800" b="1" i="1" dirty="0" smtClean="0">
                  <a:solidFill>
                    <a:srgbClr val="FFFFFF"/>
                  </a:solidFill>
                  <a:latin typeface="+mj-lt"/>
                </a:rPr>
                <a:t>SaaS</a:t>
              </a:r>
              <a:endParaRPr lang="en-US" altLang="en-US" sz="48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" name="Rectangle 106"/>
            <p:cNvSpPr>
              <a:spLocks noChangeArrowheads="1"/>
            </p:cNvSpPr>
            <p:nvPr/>
          </p:nvSpPr>
          <p:spPr bwMode="auto">
            <a:xfrm>
              <a:off x="6136627" y="5229973"/>
              <a:ext cx="599524" cy="18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91760"/>
              <a:r>
                <a:rPr lang="en-US" altLang="en-US" sz="1197" dirty="0" smtClean="0">
                  <a:solidFill>
                    <a:srgbClr val="FFFFFF"/>
                  </a:solidFill>
                  <a:latin typeface="+mj-lt"/>
                </a:rPr>
                <a:t>Software</a:t>
              </a:r>
              <a:endParaRPr lang="en-US" altLang="en-US" sz="2394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9" name="Rectangle 107"/>
            <p:cNvSpPr>
              <a:spLocks noChangeArrowheads="1"/>
            </p:cNvSpPr>
            <p:nvPr/>
          </p:nvSpPr>
          <p:spPr bwMode="auto">
            <a:xfrm>
              <a:off x="5995837" y="5422191"/>
              <a:ext cx="822341" cy="18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91760"/>
              <a:r>
                <a:rPr lang="en-US" altLang="en-US" sz="1197" dirty="0" smtClean="0">
                  <a:solidFill>
                    <a:srgbClr val="FFFFFF"/>
                  </a:solidFill>
                  <a:latin typeface="+mj-lt"/>
                </a:rPr>
                <a:t>as-a-Service</a:t>
              </a:r>
              <a:endParaRPr lang="en-US" altLang="en-US" sz="2394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Freeform 28"/>
            <p:cNvSpPr>
              <a:spLocks noEditPoints="1"/>
            </p:cNvSpPr>
            <p:nvPr/>
          </p:nvSpPr>
          <p:spPr bwMode="auto">
            <a:xfrm>
              <a:off x="6187460" y="3867207"/>
              <a:ext cx="517531" cy="804745"/>
            </a:xfrm>
            <a:custGeom>
              <a:avLst/>
              <a:gdLst/>
              <a:ahLst/>
              <a:cxnLst>
                <a:cxn ang="0">
                  <a:pos x="19" y="129"/>
                </a:cxn>
                <a:cxn ang="0">
                  <a:pos x="24" y="133"/>
                </a:cxn>
                <a:cxn ang="0">
                  <a:pos x="26" y="133"/>
                </a:cxn>
                <a:cxn ang="0">
                  <a:pos x="29" y="126"/>
                </a:cxn>
                <a:cxn ang="0">
                  <a:pos x="13" y="78"/>
                </a:cxn>
                <a:cxn ang="0">
                  <a:pos x="5" y="74"/>
                </a:cxn>
                <a:cxn ang="0">
                  <a:pos x="2" y="81"/>
                </a:cxn>
                <a:cxn ang="0">
                  <a:pos x="19" y="129"/>
                </a:cxn>
                <a:cxn ang="0">
                  <a:pos x="161" y="76"/>
                </a:cxn>
                <a:cxn ang="0">
                  <a:pos x="154" y="61"/>
                </a:cxn>
                <a:cxn ang="0">
                  <a:pos x="136" y="54"/>
                </a:cxn>
                <a:cxn ang="0">
                  <a:pos x="118" y="62"/>
                </a:cxn>
                <a:cxn ang="0">
                  <a:pos x="118" y="62"/>
                </a:cxn>
                <a:cxn ang="0">
                  <a:pos x="118" y="63"/>
                </a:cxn>
                <a:cxn ang="0">
                  <a:pos x="116" y="65"/>
                </a:cxn>
                <a:cxn ang="0">
                  <a:pos x="90" y="100"/>
                </a:cxn>
                <a:cxn ang="0">
                  <a:pos x="56" y="100"/>
                </a:cxn>
                <a:cxn ang="0">
                  <a:pos x="46" y="109"/>
                </a:cxn>
                <a:cxn ang="0">
                  <a:pos x="56" y="119"/>
                </a:cxn>
                <a:cxn ang="0">
                  <a:pos x="95" y="119"/>
                </a:cxn>
                <a:cxn ang="0">
                  <a:pos x="102" y="115"/>
                </a:cxn>
                <a:cxn ang="0">
                  <a:pos x="112" y="103"/>
                </a:cxn>
                <a:cxn ang="0">
                  <a:pos x="112" y="143"/>
                </a:cxn>
                <a:cxn ang="0">
                  <a:pos x="89" y="143"/>
                </a:cxn>
                <a:cxn ang="0">
                  <a:pos x="94" y="136"/>
                </a:cxn>
                <a:cxn ang="0">
                  <a:pos x="87" y="129"/>
                </a:cxn>
                <a:cxn ang="0">
                  <a:pos x="33" y="129"/>
                </a:cxn>
                <a:cxn ang="0">
                  <a:pos x="26" y="136"/>
                </a:cxn>
                <a:cxn ang="0">
                  <a:pos x="33" y="143"/>
                </a:cxn>
                <a:cxn ang="0">
                  <a:pos x="68" y="143"/>
                </a:cxn>
                <a:cxn ang="0">
                  <a:pos x="65" y="144"/>
                </a:cxn>
                <a:cxn ang="0">
                  <a:pos x="64" y="144"/>
                </a:cxn>
                <a:cxn ang="0">
                  <a:pos x="62" y="146"/>
                </a:cxn>
                <a:cxn ang="0">
                  <a:pos x="62" y="146"/>
                </a:cxn>
                <a:cxn ang="0">
                  <a:pos x="4" y="203"/>
                </a:cxn>
                <a:cxn ang="0">
                  <a:pos x="4" y="221"/>
                </a:cxn>
                <a:cxn ang="0">
                  <a:pos x="22" y="221"/>
                </a:cxn>
                <a:cxn ang="0">
                  <a:pos x="58" y="185"/>
                </a:cxn>
                <a:cxn ang="0">
                  <a:pos x="58" y="238"/>
                </a:cxn>
                <a:cxn ang="0">
                  <a:pos x="70" y="250"/>
                </a:cxn>
                <a:cxn ang="0">
                  <a:pos x="70" y="250"/>
                </a:cxn>
                <a:cxn ang="0">
                  <a:pos x="83" y="237"/>
                </a:cxn>
                <a:cxn ang="0">
                  <a:pos x="83" y="182"/>
                </a:cxn>
                <a:cxn ang="0">
                  <a:pos x="124" y="182"/>
                </a:cxn>
                <a:cxn ang="0">
                  <a:pos x="140" y="182"/>
                </a:cxn>
                <a:cxn ang="0">
                  <a:pos x="149" y="182"/>
                </a:cxn>
                <a:cxn ang="0">
                  <a:pos x="161" y="169"/>
                </a:cxn>
                <a:cxn ang="0">
                  <a:pos x="161" y="78"/>
                </a:cxn>
                <a:cxn ang="0">
                  <a:pos x="161" y="76"/>
                </a:cxn>
                <a:cxn ang="0">
                  <a:pos x="120" y="47"/>
                </a:cxn>
                <a:cxn ang="0">
                  <a:pos x="144" y="24"/>
                </a:cxn>
                <a:cxn ang="0">
                  <a:pos x="120" y="0"/>
                </a:cxn>
                <a:cxn ang="0">
                  <a:pos x="97" y="24"/>
                </a:cxn>
                <a:cxn ang="0">
                  <a:pos x="120" y="47"/>
                </a:cxn>
              </a:cxnLst>
              <a:rect l="0" t="0" r="r" b="b"/>
              <a:pathLst>
                <a:path w="161" h="250">
                  <a:moveTo>
                    <a:pt x="19" y="129"/>
                  </a:moveTo>
                  <a:cubicBezTo>
                    <a:pt x="19" y="132"/>
                    <a:pt x="22" y="133"/>
                    <a:pt x="24" y="133"/>
                  </a:cubicBezTo>
                  <a:cubicBezTo>
                    <a:pt x="24" y="133"/>
                    <a:pt x="25" y="133"/>
                    <a:pt x="26" y="133"/>
                  </a:cubicBezTo>
                  <a:cubicBezTo>
                    <a:pt x="28" y="132"/>
                    <a:pt x="30" y="129"/>
                    <a:pt x="29" y="126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75"/>
                    <a:pt x="8" y="73"/>
                    <a:pt x="5" y="74"/>
                  </a:cubicBezTo>
                  <a:cubicBezTo>
                    <a:pt x="3" y="75"/>
                    <a:pt x="1" y="78"/>
                    <a:pt x="2" y="81"/>
                  </a:cubicBezTo>
                  <a:lnTo>
                    <a:pt x="19" y="129"/>
                  </a:lnTo>
                  <a:close/>
                  <a:moveTo>
                    <a:pt x="161" y="76"/>
                  </a:moveTo>
                  <a:cubicBezTo>
                    <a:pt x="160" y="71"/>
                    <a:pt x="158" y="65"/>
                    <a:pt x="154" y="61"/>
                  </a:cubicBezTo>
                  <a:cubicBezTo>
                    <a:pt x="149" y="56"/>
                    <a:pt x="143" y="54"/>
                    <a:pt x="136" y="54"/>
                  </a:cubicBezTo>
                  <a:cubicBezTo>
                    <a:pt x="129" y="54"/>
                    <a:pt x="122" y="57"/>
                    <a:pt x="118" y="62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7" y="63"/>
                    <a:pt x="116" y="64"/>
                    <a:pt x="116" y="65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0" y="100"/>
                    <a:pt x="46" y="104"/>
                    <a:pt x="46" y="109"/>
                  </a:cubicBezTo>
                  <a:cubicBezTo>
                    <a:pt x="46" y="115"/>
                    <a:pt x="50" y="119"/>
                    <a:pt x="56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8" y="119"/>
                    <a:pt x="100" y="118"/>
                    <a:pt x="102" y="115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92" y="142"/>
                    <a:pt x="94" y="139"/>
                    <a:pt x="94" y="136"/>
                  </a:cubicBezTo>
                  <a:cubicBezTo>
                    <a:pt x="94" y="132"/>
                    <a:pt x="91" y="129"/>
                    <a:pt x="87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29" y="129"/>
                    <a:pt x="26" y="132"/>
                    <a:pt x="26" y="136"/>
                  </a:cubicBezTo>
                  <a:cubicBezTo>
                    <a:pt x="26" y="140"/>
                    <a:pt x="29" y="143"/>
                    <a:pt x="33" y="143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67" y="143"/>
                    <a:pt x="66" y="144"/>
                    <a:pt x="65" y="144"/>
                  </a:cubicBezTo>
                  <a:cubicBezTo>
                    <a:pt x="65" y="144"/>
                    <a:pt x="65" y="144"/>
                    <a:pt x="64" y="144"/>
                  </a:cubicBezTo>
                  <a:cubicBezTo>
                    <a:pt x="63" y="145"/>
                    <a:pt x="62" y="145"/>
                    <a:pt x="62" y="14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0" y="208"/>
                    <a:pt x="0" y="216"/>
                    <a:pt x="4" y="221"/>
                  </a:cubicBezTo>
                  <a:cubicBezTo>
                    <a:pt x="9" y="226"/>
                    <a:pt x="17" y="226"/>
                    <a:pt x="22" y="221"/>
                  </a:cubicBezTo>
                  <a:cubicBezTo>
                    <a:pt x="58" y="185"/>
                    <a:pt x="58" y="185"/>
                    <a:pt x="58" y="185"/>
                  </a:cubicBezTo>
                  <a:cubicBezTo>
                    <a:pt x="58" y="238"/>
                    <a:pt x="58" y="238"/>
                    <a:pt x="58" y="238"/>
                  </a:cubicBezTo>
                  <a:cubicBezTo>
                    <a:pt x="58" y="244"/>
                    <a:pt x="64" y="250"/>
                    <a:pt x="70" y="250"/>
                  </a:cubicBezTo>
                  <a:cubicBezTo>
                    <a:pt x="70" y="250"/>
                    <a:pt x="70" y="250"/>
                    <a:pt x="70" y="250"/>
                  </a:cubicBezTo>
                  <a:cubicBezTo>
                    <a:pt x="78" y="250"/>
                    <a:pt x="83" y="244"/>
                    <a:pt x="83" y="237"/>
                  </a:cubicBezTo>
                  <a:cubicBezTo>
                    <a:pt x="83" y="182"/>
                    <a:pt x="83" y="182"/>
                    <a:pt x="83" y="182"/>
                  </a:cubicBezTo>
                  <a:cubicBezTo>
                    <a:pt x="124" y="182"/>
                    <a:pt x="124" y="182"/>
                    <a:pt x="124" y="182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49" y="182"/>
                    <a:pt x="149" y="182"/>
                    <a:pt x="149" y="182"/>
                  </a:cubicBezTo>
                  <a:cubicBezTo>
                    <a:pt x="155" y="182"/>
                    <a:pt x="161" y="177"/>
                    <a:pt x="161" y="169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1" y="78"/>
                    <a:pt x="161" y="77"/>
                    <a:pt x="161" y="76"/>
                  </a:cubicBezTo>
                  <a:close/>
                  <a:moveTo>
                    <a:pt x="120" y="47"/>
                  </a:moveTo>
                  <a:cubicBezTo>
                    <a:pt x="133" y="47"/>
                    <a:pt x="144" y="37"/>
                    <a:pt x="144" y="24"/>
                  </a:cubicBezTo>
                  <a:cubicBezTo>
                    <a:pt x="144" y="11"/>
                    <a:pt x="133" y="0"/>
                    <a:pt x="120" y="0"/>
                  </a:cubicBezTo>
                  <a:cubicBezTo>
                    <a:pt x="107" y="0"/>
                    <a:pt x="97" y="11"/>
                    <a:pt x="97" y="24"/>
                  </a:cubicBezTo>
                  <a:cubicBezTo>
                    <a:pt x="97" y="37"/>
                    <a:pt x="107" y="47"/>
                    <a:pt x="120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45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0" i="0" dirty="0" smtClean="0"/>
              <a:t>Modelos de serviços </a:t>
            </a:r>
            <a:r>
              <a:rPr lang="pt-PT" b="0" i="0" dirty="0" err="1" smtClean="0"/>
              <a:t>Cloud</a:t>
            </a:r>
            <a:endParaRPr lang="pt-PT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Cloud Computing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pt-PT" smtClean="0"/>
              <a:pPr/>
              <a:t>9</a:t>
            </a:fld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PT" smtClean="0"/>
              <a:t>novembro 2017</a:t>
            </a:r>
            <a:endParaRPr lang="pt-PT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764792374"/>
              </p:ext>
            </p:extLst>
          </p:nvPr>
        </p:nvGraphicFramePr>
        <p:xfrm>
          <a:off x="533400" y="1752600"/>
          <a:ext cx="8077200" cy="44805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4274232680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915898677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1009174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Âmbito</a:t>
                      </a:r>
                      <a:r>
                        <a:rPr lang="pt-PT" baseline="0" dirty="0" smtClean="0"/>
                        <a:t> de prestação de serviços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Tipo de utilização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32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IaaS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Recursos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smtClean="0"/>
                        <a:t>hardware,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armazenamento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são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prestados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cloud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enquando</a:t>
                      </a:r>
                      <a:r>
                        <a:rPr lang="en-US" dirty="0" smtClean="0"/>
                        <a:t> o </a:t>
                      </a:r>
                      <a:r>
                        <a:rPr lang="en-US" dirty="0" err="1" smtClean="0"/>
                        <a:t>cliente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mantém</a:t>
                      </a:r>
                      <a:r>
                        <a:rPr lang="en-US" dirty="0" smtClean="0"/>
                        <a:t> o </a:t>
                      </a:r>
                      <a:r>
                        <a:rPr lang="en-US" dirty="0" err="1" smtClean="0"/>
                        <a:t>controlo</a:t>
                      </a:r>
                      <a:r>
                        <a:rPr lang="en-US" dirty="0" smtClean="0"/>
                        <a:t> e a </a:t>
                      </a:r>
                      <a:r>
                        <a:rPr lang="en-US" dirty="0" err="1" smtClean="0"/>
                        <a:t>operação</a:t>
                      </a:r>
                      <a:r>
                        <a:rPr lang="en-US" dirty="0" smtClean="0"/>
                        <a:t> das </a:t>
                      </a:r>
                      <a:r>
                        <a:rPr lang="en-US" dirty="0" err="1" smtClean="0"/>
                        <a:t>suas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aplicações</a:t>
                      </a:r>
                      <a:r>
                        <a:rPr lang="en-US" dirty="0" smtClean="0"/>
                        <a:t>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Servidores / </a:t>
                      </a:r>
                    </a:p>
                    <a:p>
                      <a:r>
                        <a:rPr lang="pt-PT" sz="1400" dirty="0" smtClean="0"/>
                        <a:t>Armazenamento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14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err="1" smtClean="0">
                          <a:latin typeface="+mj-lt"/>
                        </a:rPr>
                        <a:t>PaaS</a:t>
                      </a:r>
                      <a:endParaRPr lang="pt-PT" sz="2400" b="1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1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2400" b="1" i="1" dirty="0" smtClean="0">
                          <a:latin typeface="+mj-lt"/>
                        </a:rPr>
                        <a:t>SaaS</a:t>
                      </a:r>
                      <a:endParaRPr lang="pt-P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83287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 bwMode="ltGray">
          <a:xfrm>
            <a:off x="911167" y="2514243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071746" y="2734532"/>
            <a:ext cx="547200" cy="333852"/>
            <a:chOff x="2184232" y="4028811"/>
            <a:chExt cx="1004258" cy="612706"/>
          </a:xfrm>
          <a:solidFill>
            <a:schemeClr val="tx2"/>
          </a:solidFill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184232" y="4028811"/>
              <a:ext cx="1004258" cy="612706"/>
            </a:xfrm>
            <a:custGeom>
              <a:avLst/>
              <a:gdLst/>
              <a:ahLst/>
              <a:cxnLst>
                <a:cxn ang="0">
                  <a:pos x="233" y="100"/>
                </a:cxn>
                <a:cxn ang="0">
                  <a:pos x="213" y="142"/>
                </a:cxn>
                <a:cxn ang="0">
                  <a:pos x="13" y="142"/>
                </a:cxn>
                <a:cxn ang="0">
                  <a:pos x="0" y="110"/>
                </a:cxn>
                <a:cxn ang="0">
                  <a:pos x="35" y="67"/>
                </a:cxn>
                <a:cxn ang="0">
                  <a:pos x="34" y="62"/>
                </a:cxn>
                <a:cxn ang="0">
                  <a:pos x="56" y="40"/>
                </a:cxn>
                <a:cxn ang="0">
                  <a:pos x="65" y="42"/>
                </a:cxn>
                <a:cxn ang="0">
                  <a:pos x="124" y="0"/>
                </a:cxn>
                <a:cxn ang="0">
                  <a:pos x="178" y="32"/>
                </a:cxn>
                <a:cxn ang="0">
                  <a:pos x="178" y="32"/>
                </a:cxn>
                <a:cxn ang="0">
                  <a:pos x="121" y="64"/>
                </a:cxn>
                <a:cxn ang="0">
                  <a:pos x="104" y="60"/>
                </a:cxn>
                <a:cxn ang="0">
                  <a:pos x="69" y="83"/>
                </a:cxn>
                <a:cxn ang="0">
                  <a:pos x="72" y="91"/>
                </a:cxn>
                <a:cxn ang="0">
                  <a:pos x="82" y="88"/>
                </a:cxn>
                <a:cxn ang="0">
                  <a:pos x="104" y="72"/>
                </a:cxn>
                <a:cxn ang="0">
                  <a:pos x="127" y="89"/>
                </a:cxn>
                <a:cxn ang="0">
                  <a:pos x="133" y="93"/>
                </a:cxn>
                <a:cxn ang="0">
                  <a:pos x="135" y="93"/>
                </a:cxn>
                <a:cxn ang="0">
                  <a:pos x="139" y="85"/>
                </a:cxn>
                <a:cxn ang="0">
                  <a:pos x="131" y="71"/>
                </a:cxn>
                <a:cxn ang="0">
                  <a:pos x="178" y="45"/>
                </a:cxn>
                <a:cxn ang="0">
                  <a:pos x="183" y="45"/>
                </a:cxn>
                <a:cxn ang="0">
                  <a:pos x="233" y="100"/>
                </a:cxn>
              </a:cxnLst>
              <a:rect l="0" t="0" r="r" b="b"/>
              <a:pathLst>
                <a:path w="233" h="142">
                  <a:moveTo>
                    <a:pt x="233" y="100"/>
                  </a:moveTo>
                  <a:cubicBezTo>
                    <a:pt x="233" y="117"/>
                    <a:pt x="225" y="132"/>
                    <a:pt x="2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34"/>
                    <a:pt x="0" y="123"/>
                    <a:pt x="0" y="110"/>
                  </a:cubicBezTo>
                  <a:cubicBezTo>
                    <a:pt x="0" y="89"/>
                    <a:pt x="15" y="72"/>
                    <a:pt x="35" y="67"/>
                  </a:cubicBezTo>
                  <a:cubicBezTo>
                    <a:pt x="34" y="66"/>
                    <a:pt x="34" y="64"/>
                    <a:pt x="34" y="62"/>
                  </a:cubicBezTo>
                  <a:cubicBezTo>
                    <a:pt x="34" y="50"/>
                    <a:pt x="44" y="40"/>
                    <a:pt x="56" y="40"/>
                  </a:cubicBezTo>
                  <a:cubicBezTo>
                    <a:pt x="59" y="40"/>
                    <a:pt x="62" y="41"/>
                    <a:pt x="65" y="42"/>
                  </a:cubicBezTo>
                  <a:cubicBezTo>
                    <a:pt x="74" y="18"/>
                    <a:pt x="97" y="0"/>
                    <a:pt x="124" y="0"/>
                  </a:cubicBezTo>
                  <a:cubicBezTo>
                    <a:pt x="147" y="0"/>
                    <a:pt x="168" y="1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55" y="32"/>
                    <a:pt x="133" y="44"/>
                    <a:pt x="121" y="64"/>
                  </a:cubicBezTo>
                  <a:cubicBezTo>
                    <a:pt x="116" y="61"/>
                    <a:pt x="110" y="60"/>
                    <a:pt x="104" y="60"/>
                  </a:cubicBezTo>
                  <a:cubicBezTo>
                    <a:pt x="89" y="60"/>
                    <a:pt x="75" y="69"/>
                    <a:pt x="69" y="83"/>
                  </a:cubicBezTo>
                  <a:cubicBezTo>
                    <a:pt x="67" y="86"/>
                    <a:pt x="69" y="90"/>
                    <a:pt x="72" y="91"/>
                  </a:cubicBezTo>
                  <a:cubicBezTo>
                    <a:pt x="77" y="93"/>
                    <a:pt x="80" y="91"/>
                    <a:pt x="82" y="88"/>
                  </a:cubicBezTo>
                  <a:cubicBezTo>
                    <a:pt x="85" y="78"/>
                    <a:pt x="94" y="72"/>
                    <a:pt x="104" y="72"/>
                  </a:cubicBezTo>
                  <a:cubicBezTo>
                    <a:pt x="115" y="72"/>
                    <a:pt x="124" y="79"/>
                    <a:pt x="127" y="89"/>
                  </a:cubicBezTo>
                  <a:cubicBezTo>
                    <a:pt x="128" y="91"/>
                    <a:pt x="131" y="93"/>
                    <a:pt x="133" y="93"/>
                  </a:cubicBezTo>
                  <a:cubicBezTo>
                    <a:pt x="134" y="93"/>
                    <a:pt x="135" y="93"/>
                    <a:pt x="135" y="93"/>
                  </a:cubicBezTo>
                  <a:cubicBezTo>
                    <a:pt x="139" y="92"/>
                    <a:pt x="140" y="88"/>
                    <a:pt x="139" y="85"/>
                  </a:cubicBezTo>
                  <a:cubicBezTo>
                    <a:pt x="138" y="80"/>
                    <a:pt x="135" y="75"/>
                    <a:pt x="131" y="71"/>
                  </a:cubicBezTo>
                  <a:cubicBezTo>
                    <a:pt x="141" y="55"/>
                    <a:pt x="159" y="45"/>
                    <a:pt x="178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211" y="48"/>
                    <a:pt x="233" y="71"/>
                    <a:pt x="233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 bwMode="ltGray">
            <a:xfrm>
              <a:off x="2423335" y="4113505"/>
              <a:ext cx="621965" cy="418936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Up Arrow 16"/>
            <p:cNvSpPr/>
            <p:nvPr/>
          </p:nvSpPr>
          <p:spPr bwMode="ltGray">
            <a:xfrm>
              <a:off x="2529014" y="4356733"/>
              <a:ext cx="314694" cy="284784"/>
            </a:xfrm>
            <a:prstGeom prst="upArrow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ltGray">
          <a:xfrm>
            <a:off x="911167" y="3724717"/>
            <a:ext cx="864096" cy="79200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Freeform 16"/>
          <p:cNvSpPr>
            <a:spLocks noChangeAspect="1" noEditPoints="1"/>
          </p:cNvSpPr>
          <p:nvPr/>
        </p:nvSpPr>
        <p:spPr bwMode="auto">
          <a:xfrm>
            <a:off x="1070398" y="3822470"/>
            <a:ext cx="491197" cy="576000"/>
          </a:xfrm>
          <a:custGeom>
            <a:avLst/>
            <a:gdLst/>
            <a:ahLst/>
            <a:cxnLst>
              <a:cxn ang="0">
                <a:pos x="62" y="158"/>
              </a:cxn>
              <a:cxn ang="0">
                <a:pos x="51" y="204"/>
              </a:cxn>
              <a:cxn ang="0">
                <a:pos x="33" y="171"/>
              </a:cxn>
              <a:cxn ang="0">
                <a:pos x="51" y="187"/>
              </a:cxn>
              <a:cxn ang="0">
                <a:pos x="56" y="176"/>
              </a:cxn>
              <a:cxn ang="0">
                <a:pos x="54" y="150"/>
              </a:cxn>
              <a:cxn ang="0">
                <a:pos x="180" y="204"/>
              </a:cxn>
              <a:cxn ang="0">
                <a:pos x="110" y="190"/>
              </a:cxn>
              <a:cxn ang="0">
                <a:pos x="108" y="183"/>
              </a:cxn>
              <a:cxn ang="0">
                <a:pos x="160" y="109"/>
              </a:cxn>
              <a:cxn ang="0">
                <a:pos x="108" y="120"/>
              </a:cxn>
              <a:cxn ang="0">
                <a:pos x="115" y="124"/>
              </a:cxn>
              <a:cxn ang="0">
                <a:pos x="119" y="113"/>
              </a:cxn>
              <a:cxn ang="0">
                <a:pos x="108" y="96"/>
              </a:cxn>
              <a:cxn ang="0">
                <a:pos x="131" y="101"/>
              </a:cxn>
              <a:cxn ang="0">
                <a:pos x="140" y="101"/>
              </a:cxn>
              <a:cxn ang="0">
                <a:pos x="127" y="78"/>
              </a:cxn>
              <a:cxn ang="0">
                <a:pos x="152" y="80"/>
              </a:cxn>
              <a:cxn ang="0">
                <a:pos x="162" y="80"/>
              </a:cxn>
              <a:cxn ang="0">
                <a:pos x="148" y="57"/>
              </a:cxn>
              <a:cxn ang="0">
                <a:pos x="92" y="222"/>
              </a:cxn>
              <a:cxn ang="0">
                <a:pos x="78" y="222"/>
              </a:cxn>
              <a:cxn ang="0">
                <a:pos x="78" y="208"/>
              </a:cxn>
              <a:cxn ang="0">
                <a:pos x="92" y="208"/>
              </a:cxn>
              <a:cxn ang="0">
                <a:pos x="92" y="222"/>
              </a:cxn>
              <a:cxn ang="0">
                <a:pos x="95" y="194"/>
              </a:cxn>
              <a:cxn ang="0">
                <a:pos x="95" y="63"/>
              </a:cxn>
              <a:cxn ang="0">
                <a:pos x="102" y="0"/>
              </a:cxn>
              <a:cxn ang="0">
                <a:pos x="68" y="30"/>
              </a:cxn>
              <a:cxn ang="0">
                <a:pos x="50" y="30"/>
              </a:cxn>
              <a:cxn ang="0">
                <a:pos x="75" y="192"/>
              </a:cxn>
              <a:cxn ang="0">
                <a:pos x="62" y="215"/>
              </a:cxn>
              <a:cxn ang="0">
                <a:pos x="85" y="238"/>
              </a:cxn>
              <a:cxn ang="0">
                <a:pos x="101" y="199"/>
              </a:cxn>
            </a:cxnLst>
            <a:rect l="0" t="0" r="r" b="b"/>
            <a:pathLst>
              <a:path w="180" h="238">
                <a:moveTo>
                  <a:pt x="54" y="150"/>
                </a:moveTo>
                <a:cubicBezTo>
                  <a:pt x="62" y="158"/>
                  <a:pt x="62" y="158"/>
                  <a:pt x="62" y="158"/>
                </a:cubicBezTo>
                <a:cubicBezTo>
                  <a:pt x="62" y="188"/>
                  <a:pt x="62" y="188"/>
                  <a:pt x="62" y="188"/>
                </a:cubicBezTo>
                <a:cubicBezTo>
                  <a:pt x="57" y="192"/>
                  <a:pt x="53" y="197"/>
                  <a:pt x="51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33" y="171"/>
                  <a:pt x="33" y="171"/>
                  <a:pt x="33" y="171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8" y="187"/>
                  <a:pt x="49" y="187"/>
                  <a:pt x="51" y="187"/>
                </a:cubicBezTo>
                <a:cubicBezTo>
                  <a:pt x="53" y="187"/>
                  <a:pt x="54" y="187"/>
                  <a:pt x="56" y="185"/>
                </a:cubicBezTo>
                <a:cubicBezTo>
                  <a:pt x="58" y="183"/>
                  <a:pt x="58" y="179"/>
                  <a:pt x="56" y="176"/>
                </a:cubicBezTo>
                <a:cubicBezTo>
                  <a:pt x="42" y="162"/>
                  <a:pt x="42" y="162"/>
                  <a:pt x="42" y="162"/>
                </a:cubicBezTo>
                <a:lnTo>
                  <a:pt x="54" y="150"/>
                </a:lnTo>
                <a:close/>
                <a:moveTo>
                  <a:pt x="180" y="24"/>
                </a:moveTo>
                <a:cubicBezTo>
                  <a:pt x="180" y="204"/>
                  <a:pt x="180" y="204"/>
                  <a:pt x="180" y="204"/>
                </a:cubicBezTo>
                <a:cubicBezTo>
                  <a:pt x="119" y="204"/>
                  <a:pt x="119" y="204"/>
                  <a:pt x="119" y="204"/>
                </a:cubicBezTo>
                <a:cubicBezTo>
                  <a:pt x="118" y="199"/>
                  <a:pt x="115" y="194"/>
                  <a:pt x="110" y="190"/>
                </a:cubicBezTo>
                <a:cubicBezTo>
                  <a:pt x="110" y="189"/>
                  <a:pt x="109" y="188"/>
                  <a:pt x="108" y="188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08" y="161"/>
                  <a:pt x="108" y="161"/>
                  <a:pt x="108" y="161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0" y="122"/>
                  <a:pt x="110" y="122"/>
                  <a:pt x="110" y="122"/>
                </a:cubicBezTo>
                <a:cubicBezTo>
                  <a:pt x="111" y="123"/>
                  <a:pt x="113" y="124"/>
                  <a:pt x="115" y="124"/>
                </a:cubicBezTo>
                <a:cubicBezTo>
                  <a:pt x="116" y="124"/>
                  <a:pt x="118" y="123"/>
                  <a:pt x="119" y="122"/>
                </a:cubicBezTo>
                <a:cubicBezTo>
                  <a:pt x="122" y="119"/>
                  <a:pt x="122" y="115"/>
                  <a:pt x="119" y="113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2" y="102"/>
                  <a:pt x="134" y="103"/>
                  <a:pt x="136" y="103"/>
                </a:cubicBezTo>
                <a:cubicBezTo>
                  <a:pt x="138" y="103"/>
                  <a:pt x="139" y="102"/>
                  <a:pt x="140" y="101"/>
                </a:cubicBezTo>
                <a:cubicBezTo>
                  <a:pt x="143" y="98"/>
                  <a:pt x="143" y="94"/>
                  <a:pt x="140" y="92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52" y="80"/>
                  <a:pt x="152" y="80"/>
                  <a:pt x="152" y="80"/>
                </a:cubicBezTo>
                <a:cubicBezTo>
                  <a:pt x="154" y="81"/>
                  <a:pt x="155" y="82"/>
                  <a:pt x="157" y="82"/>
                </a:cubicBezTo>
                <a:cubicBezTo>
                  <a:pt x="159" y="82"/>
                  <a:pt x="160" y="81"/>
                  <a:pt x="162" y="80"/>
                </a:cubicBezTo>
                <a:cubicBezTo>
                  <a:pt x="164" y="77"/>
                  <a:pt x="164" y="73"/>
                  <a:pt x="162" y="71"/>
                </a:cubicBezTo>
                <a:cubicBezTo>
                  <a:pt x="148" y="57"/>
                  <a:pt x="148" y="57"/>
                  <a:pt x="148" y="57"/>
                </a:cubicBezTo>
                <a:lnTo>
                  <a:pt x="180" y="24"/>
                </a:lnTo>
                <a:close/>
                <a:moveTo>
                  <a:pt x="92" y="222"/>
                </a:moveTo>
                <a:cubicBezTo>
                  <a:pt x="90" y="224"/>
                  <a:pt x="88" y="225"/>
                  <a:pt x="85" y="225"/>
                </a:cubicBezTo>
                <a:cubicBezTo>
                  <a:pt x="82" y="225"/>
                  <a:pt x="80" y="224"/>
                  <a:pt x="78" y="222"/>
                </a:cubicBezTo>
                <a:cubicBezTo>
                  <a:pt x="76" y="220"/>
                  <a:pt x="75" y="218"/>
                  <a:pt x="75" y="215"/>
                </a:cubicBezTo>
                <a:cubicBezTo>
                  <a:pt x="75" y="212"/>
                  <a:pt x="76" y="210"/>
                  <a:pt x="78" y="208"/>
                </a:cubicBezTo>
                <a:cubicBezTo>
                  <a:pt x="80" y="206"/>
                  <a:pt x="82" y="205"/>
                  <a:pt x="85" y="205"/>
                </a:cubicBezTo>
                <a:cubicBezTo>
                  <a:pt x="88" y="205"/>
                  <a:pt x="90" y="206"/>
                  <a:pt x="92" y="208"/>
                </a:cubicBezTo>
                <a:cubicBezTo>
                  <a:pt x="94" y="210"/>
                  <a:pt x="95" y="212"/>
                  <a:pt x="95" y="215"/>
                </a:cubicBezTo>
                <a:cubicBezTo>
                  <a:pt x="95" y="218"/>
                  <a:pt x="94" y="220"/>
                  <a:pt x="92" y="222"/>
                </a:cubicBezTo>
                <a:close/>
                <a:moveTo>
                  <a:pt x="101" y="199"/>
                </a:moveTo>
                <a:cubicBezTo>
                  <a:pt x="100" y="197"/>
                  <a:pt x="97" y="195"/>
                  <a:pt x="95" y="194"/>
                </a:cubicBezTo>
                <a:cubicBezTo>
                  <a:pt x="95" y="194"/>
                  <a:pt x="95" y="193"/>
                  <a:pt x="95" y="192"/>
                </a:cubicBezTo>
                <a:cubicBezTo>
                  <a:pt x="95" y="63"/>
                  <a:pt x="95" y="63"/>
                  <a:pt x="95" y="63"/>
                </a:cubicBezTo>
                <a:cubicBezTo>
                  <a:pt x="110" y="59"/>
                  <a:pt x="120" y="46"/>
                  <a:pt x="120" y="30"/>
                </a:cubicBezTo>
                <a:cubicBezTo>
                  <a:pt x="120" y="17"/>
                  <a:pt x="113" y="6"/>
                  <a:pt x="102" y="0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0"/>
                  <a:pt x="68" y="0"/>
                  <a:pt x="68" y="0"/>
                </a:cubicBezTo>
                <a:cubicBezTo>
                  <a:pt x="57" y="6"/>
                  <a:pt x="50" y="17"/>
                  <a:pt x="50" y="30"/>
                </a:cubicBezTo>
                <a:cubicBezTo>
                  <a:pt x="50" y="46"/>
                  <a:pt x="61" y="59"/>
                  <a:pt x="75" y="63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75" y="193"/>
                  <a:pt x="75" y="194"/>
                  <a:pt x="75" y="194"/>
                </a:cubicBezTo>
                <a:cubicBezTo>
                  <a:pt x="67" y="198"/>
                  <a:pt x="62" y="206"/>
                  <a:pt x="62" y="215"/>
                </a:cubicBezTo>
                <a:cubicBezTo>
                  <a:pt x="62" y="221"/>
                  <a:pt x="64" y="227"/>
                  <a:pt x="69" y="231"/>
                </a:cubicBezTo>
                <a:cubicBezTo>
                  <a:pt x="73" y="236"/>
                  <a:pt x="79" y="238"/>
                  <a:pt x="85" y="238"/>
                </a:cubicBezTo>
                <a:cubicBezTo>
                  <a:pt x="98" y="238"/>
                  <a:pt x="108" y="228"/>
                  <a:pt x="108" y="215"/>
                </a:cubicBezTo>
                <a:cubicBezTo>
                  <a:pt x="108" y="209"/>
                  <a:pt x="106" y="203"/>
                  <a:pt x="101" y="19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 bwMode="ltGray">
          <a:xfrm>
            <a:off x="911167" y="5030056"/>
            <a:ext cx="864096" cy="77520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Freeform 28"/>
          <p:cNvSpPr>
            <a:spLocks noEditPoints="1"/>
          </p:cNvSpPr>
          <p:nvPr/>
        </p:nvSpPr>
        <p:spPr bwMode="auto">
          <a:xfrm>
            <a:off x="1110128" y="5106531"/>
            <a:ext cx="411021" cy="639125"/>
          </a:xfrm>
          <a:custGeom>
            <a:avLst/>
            <a:gdLst/>
            <a:ahLst/>
            <a:cxnLst>
              <a:cxn ang="0">
                <a:pos x="19" y="129"/>
              </a:cxn>
              <a:cxn ang="0">
                <a:pos x="24" y="133"/>
              </a:cxn>
              <a:cxn ang="0">
                <a:pos x="26" y="133"/>
              </a:cxn>
              <a:cxn ang="0">
                <a:pos x="29" y="126"/>
              </a:cxn>
              <a:cxn ang="0">
                <a:pos x="13" y="78"/>
              </a:cxn>
              <a:cxn ang="0">
                <a:pos x="5" y="74"/>
              </a:cxn>
              <a:cxn ang="0">
                <a:pos x="2" y="81"/>
              </a:cxn>
              <a:cxn ang="0">
                <a:pos x="19" y="129"/>
              </a:cxn>
              <a:cxn ang="0">
                <a:pos x="161" y="76"/>
              </a:cxn>
              <a:cxn ang="0">
                <a:pos x="154" y="61"/>
              </a:cxn>
              <a:cxn ang="0">
                <a:pos x="136" y="54"/>
              </a:cxn>
              <a:cxn ang="0">
                <a:pos x="118" y="62"/>
              </a:cxn>
              <a:cxn ang="0">
                <a:pos x="118" y="62"/>
              </a:cxn>
              <a:cxn ang="0">
                <a:pos x="118" y="63"/>
              </a:cxn>
              <a:cxn ang="0">
                <a:pos x="116" y="65"/>
              </a:cxn>
              <a:cxn ang="0">
                <a:pos x="90" y="100"/>
              </a:cxn>
              <a:cxn ang="0">
                <a:pos x="56" y="100"/>
              </a:cxn>
              <a:cxn ang="0">
                <a:pos x="46" y="109"/>
              </a:cxn>
              <a:cxn ang="0">
                <a:pos x="56" y="119"/>
              </a:cxn>
              <a:cxn ang="0">
                <a:pos x="95" y="119"/>
              </a:cxn>
              <a:cxn ang="0">
                <a:pos x="102" y="115"/>
              </a:cxn>
              <a:cxn ang="0">
                <a:pos x="112" y="103"/>
              </a:cxn>
              <a:cxn ang="0">
                <a:pos x="112" y="143"/>
              </a:cxn>
              <a:cxn ang="0">
                <a:pos x="89" y="143"/>
              </a:cxn>
              <a:cxn ang="0">
                <a:pos x="94" y="136"/>
              </a:cxn>
              <a:cxn ang="0">
                <a:pos x="87" y="129"/>
              </a:cxn>
              <a:cxn ang="0">
                <a:pos x="33" y="129"/>
              </a:cxn>
              <a:cxn ang="0">
                <a:pos x="26" y="136"/>
              </a:cxn>
              <a:cxn ang="0">
                <a:pos x="33" y="143"/>
              </a:cxn>
              <a:cxn ang="0">
                <a:pos x="68" y="143"/>
              </a:cxn>
              <a:cxn ang="0">
                <a:pos x="65" y="144"/>
              </a:cxn>
              <a:cxn ang="0">
                <a:pos x="64" y="144"/>
              </a:cxn>
              <a:cxn ang="0">
                <a:pos x="62" y="146"/>
              </a:cxn>
              <a:cxn ang="0">
                <a:pos x="62" y="146"/>
              </a:cxn>
              <a:cxn ang="0">
                <a:pos x="4" y="203"/>
              </a:cxn>
              <a:cxn ang="0">
                <a:pos x="4" y="221"/>
              </a:cxn>
              <a:cxn ang="0">
                <a:pos x="22" y="221"/>
              </a:cxn>
              <a:cxn ang="0">
                <a:pos x="58" y="185"/>
              </a:cxn>
              <a:cxn ang="0">
                <a:pos x="58" y="238"/>
              </a:cxn>
              <a:cxn ang="0">
                <a:pos x="70" y="250"/>
              </a:cxn>
              <a:cxn ang="0">
                <a:pos x="70" y="250"/>
              </a:cxn>
              <a:cxn ang="0">
                <a:pos x="83" y="237"/>
              </a:cxn>
              <a:cxn ang="0">
                <a:pos x="83" y="182"/>
              </a:cxn>
              <a:cxn ang="0">
                <a:pos x="124" y="182"/>
              </a:cxn>
              <a:cxn ang="0">
                <a:pos x="140" y="182"/>
              </a:cxn>
              <a:cxn ang="0">
                <a:pos x="149" y="182"/>
              </a:cxn>
              <a:cxn ang="0">
                <a:pos x="161" y="169"/>
              </a:cxn>
              <a:cxn ang="0">
                <a:pos x="161" y="78"/>
              </a:cxn>
              <a:cxn ang="0">
                <a:pos x="161" y="76"/>
              </a:cxn>
              <a:cxn ang="0">
                <a:pos x="120" y="47"/>
              </a:cxn>
              <a:cxn ang="0">
                <a:pos x="144" y="24"/>
              </a:cxn>
              <a:cxn ang="0">
                <a:pos x="120" y="0"/>
              </a:cxn>
              <a:cxn ang="0">
                <a:pos x="97" y="24"/>
              </a:cxn>
              <a:cxn ang="0">
                <a:pos x="120" y="47"/>
              </a:cxn>
            </a:cxnLst>
            <a:rect l="0" t="0" r="r" b="b"/>
            <a:pathLst>
              <a:path w="161" h="250">
                <a:moveTo>
                  <a:pt x="19" y="129"/>
                </a:moveTo>
                <a:cubicBezTo>
                  <a:pt x="19" y="132"/>
                  <a:pt x="22" y="133"/>
                  <a:pt x="24" y="133"/>
                </a:cubicBezTo>
                <a:cubicBezTo>
                  <a:pt x="24" y="133"/>
                  <a:pt x="25" y="133"/>
                  <a:pt x="26" y="133"/>
                </a:cubicBezTo>
                <a:cubicBezTo>
                  <a:pt x="28" y="132"/>
                  <a:pt x="30" y="129"/>
                  <a:pt x="29" y="126"/>
                </a:cubicBezTo>
                <a:cubicBezTo>
                  <a:pt x="13" y="78"/>
                  <a:pt x="13" y="78"/>
                  <a:pt x="13" y="78"/>
                </a:cubicBezTo>
                <a:cubicBezTo>
                  <a:pt x="12" y="75"/>
                  <a:pt x="8" y="73"/>
                  <a:pt x="5" y="74"/>
                </a:cubicBezTo>
                <a:cubicBezTo>
                  <a:pt x="3" y="75"/>
                  <a:pt x="1" y="78"/>
                  <a:pt x="2" y="81"/>
                </a:cubicBezTo>
                <a:lnTo>
                  <a:pt x="19" y="129"/>
                </a:lnTo>
                <a:close/>
                <a:moveTo>
                  <a:pt x="161" y="76"/>
                </a:moveTo>
                <a:cubicBezTo>
                  <a:pt x="160" y="71"/>
                  <a:pt x="158" y="65"/>
                  <a:pt x="154" y="61"/>
                </a:cubicBezTo>
                <a:cubicBezTo>
                  <a:pt x="149" y="56"/>
                  <a:pt x="143" y="54"/>
                  <a:pt x="136" y="54"/>
                </a:cubicBezTo>
                <a:cubicBezTo>
                  <a:pt x="129" y="54"/>
                  <a:pt x="122" y="57"/>
                  <a:pt x="118" y="62"/>
                </a:cubicBezTo>
                <a:cubicBezTo>
                  <a:pt x="118" y="62"/>
                  <a:pt x="118" y="62"/>
                  <a:pt x="118" y="62"/>
                </a:cubicBezTo>
                <a:cubicBezTo>
                  <a:pt x="118" y="63"/>
                  <a:pt x="118" y="63"/>
                  <a:pt x="118" y="63"/>
                </a:cubicBezTo>
                <a:cubicBezTo>
                  <a:pt x="117" y="63"/>
                  <a:pt x="116" y="64"/>
                  <a:pt x="116" y="65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0" y="100"/>
                  <a:pt x="46" y="104"/>
                  <a:pt x="46" y="109"/>
                </a:cubicBezTo>
                <a:cubicBezTo>
                  <a:pt x="46" y="115"/>
                  <a:pt x="50" y="119"/>
                  <a:pt x="56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8" y="119"/>
                  <a:pt x="100" y="118"/>
                  <a:pt x="102" y="115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92" y="142"/>
                  <a:pt x="94" y="139"/>
                  <a:pt x="94" y="136"/>
                </a:cubicBezTo>
                <a:cubicBezTo>
                  <a:pt x="94" y="132"/>
                  <a:pt x="91" y="129"/>
                  <a:pt x="87" y="129"/>
                </a:cubicBezTo>
                <a:cubicBezTo>
                  <a:pt x="33" y="129"/>
                  <a:pt x="33" y="129"/>
                  <a:pt x="33" y="129"/>
                </a:cubicBezTo>
                <a:cubicBezTo>
                  <a:pt x="29" y="129"/>
                  <a:pt x="26" y="132"/>
                  <a:pt x="26" y="136"/>
                </a:cubicBezTo>
                <a:cubicBezTo>
                  <a:pt x="26" y="140"/>
                  <a:pt x="29" y="143"/>
                  <a:pt x="33" y="143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67" y="143"/>
                  <a:pt x="66" y="144"/>
                  <a:pt x="65" y="144"/>
                </a:cubicBezTo>
                <a:cubicBezTo>
                  <a:pt x="65" y="144"/>
                  <a:pt x="65" y="144"/>
                  <a:pt x="64" y="144"/>
                </a:cubicBezTo>
                <a:cubicBezTo>
                  <a:pt x="63" y="145"/>
                  <a:pt x="62" y="145"/>
                  <a:pt x="62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4" y="203"/>
                  <a:pt x="4" y="203"/>
                  <a:pt x="4" y="203"/>
                </a:cubicBezTo>
                <a:cubicBezTo>
                  <a:pt x="0" y="208"/>
                  <a:pt x="0" y="216"/>
                  <a:pt x="4" y="221"/>
                </a:cubicBezTo>
                <a:cubicBezTo>
                  <a:pt x="9" y="226"/>
                  <a:pt x="17" y="226"/>
                  <a:pt x="22" y="221"/>
                </a:cubicBezTo>
                <a:cubicBezTo>
                  <a:pt x="58" y="185"/>
                  <a:pt x="58" y="185"/>
                  <a:pt x="58" y="185"/>
                </a:cubicBezTo>
                <a:cubicBezTo>
                  <a:pt x="58" y="238"/>
                  <a:pt x="58" y="238"/>
                  <a:pt x="58" y="238"/>
                </a:cubicBezTo>
                <a:cubicBezTo>
                  <a:pt x="58" y="244"/>
                  <a:pt x="64" y="250"/>
                  <a:pt x="70" y="250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8" y="250"/>
                  <a:pt x="83" y="244"/>
                  <a:pt x="83" y="237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124" y="182"/>
                  <a:pt x="124" y="182"/>
                  <a:pt x="124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9" y="182"/>
                  <a:pt x="149" y="182"/>
                  <a:pt x="149" y="182"/>
                </a:cubicBezTo>
                <a:cubicBezTo>
                  <a:pt x="155" y="182"/>
                  <a:pt x="161" y="177"/>
                  <a:pt x="161" y="169"/>
                </a:cubicBezTo>
                <a:cubicBezTo>
                  <a:pt x="161" y="78"/>
                  <a:pt x="161" y="78"/>
                  <a:pt x="161" y="78"/>
                </a:cubicBezTo>
                <a:cubicBezTo>
                  <a:pt x="161" y="78"/>
                  <a:pt x="161" y="77"/>
                  <a:pt x="161" y="76"/>
                </a:cubicBezTo>
                <a:close/>
                <a:moveTo>
                  <a:pt x="120" y="47"/>
                </a:moveTo>
                <a:cubicBezTo>
                  <a:pt x="133" y="47"/>
                  <a:pt x="144" y="37"/>
                  <a:pt x="144" y="24"/>
                </a:cubicBezTo>
                <a:cubicBezTo>
                  <a:pt x="144" y="11"/>
                  <a:pt x="133" y="0"/>
                  <a:pt x="120" y="0"/>
                </a:cubicBezTo>
                <a:cubicBezTo>
                  <a:pt x="107" y="0"/>
                  <a:pt x="97" y="11"/>
                  <a:pt x="97" y="24"/>
                </a:cubicBezTo>
                <a:cubicBezTo>
                  <a:pt x="97" y="37"/>
                  <a:pt x="107" y="47"/>
                  <a:pt x="120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b687b6-defd-469b-b22c-7a09eaa809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b687b6-defd-469b-b22c-7a09eaa809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b687b6-defd-469b-b22c-7a09eaa809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b687b6-defd-469b-b22c-7a09eaa809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b687b6-defd-469b-b22c-7a09eaa809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b687b6-defd-469b-b22c-7a09eaa809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b687b6-defd-469b-b22c-7a09eaa809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b687b6-defd-469b-b22c-7a09eaa809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b687b6-defd-469b-b22c-7a09eaa809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b687b6-defd-469b-b22c-7a09eaa809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b687b6-defd-469b-b22c-7a09eaa809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b687b6-defd-469b-b22c-7a09eaa809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b687b6-defd-469b-b22c-7a09eaa809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b687b6-defd-469b-b22c-7a09eaa80960"/>
</p:tagLst>
</file>

<file path=ppt/theme/theme1.xml><?xml version="1.0" encoding="utf-8"?>
<a:theme xmlns:a="http://schemas.openxmlformats.org/drawingml/2006/main" name="PwC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t" anchorCtr="0">
        <a:noAutofit/>
      </a:bodyPr>
      <a:lstStyle>
        <a:defPPr>
          <a:defRPr kumimoji="0" sz="2400" b="1" i="1" u="none" strike="noStrike" kern="1200" cap="none" spc="0" normalizeH="0" baseline="0" noProof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wC Presentation.potx" id="{8EE3A96D-7554-4A23-8DF1-86B578D1FCE9}" vid="{1040F337-A7F6-43B6-BE96-A9468A2A56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FE34346F35EB1478CF94E1D1FB3637F" ma:contentTypeVersion="16" ma:contentTypeDescription="Criar um novo documento." ma:contentTypeScope="" ma:versionID="8508c740dab689814f146b935929ebf6">
  <xsd:schema xmlns:xsd="http://www.w3.org/2001/XMLSchema" xmlns:xs="http://www.w3.org/2001/XMLSchema" xmlns:p="http://schemas.microsoft.com/office/2006/metadata/properties" xmlns:ns2="236d65d3-031b-4dc2-8d1c-9b96cafc7262" xmlns:ns3="263dd5c4-0951-4c15-a5b1-0aa3406b51bd" targetNamespace="http://schemas.microsoft.com/office/2006/metadata/properties" ma:root="true" ma:fieldsID="7b57fad1937b1bb78855e63bf65db89f" ns2:_="" ns3:_="">
    <xsd:import namespace="236d65d3-031b-4dc2-8d1c-9b96cafc7262"/>
    <xsd:import namespace="263dd5c4-0951-4c15-a5b1-0aa3406b51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d65d3-031b-4dc2-8d1c-9b96cafc72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5e98765e-a9fb-42dd-b872-52e8d8555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dd5c4-0951-4c15-a5b1-0aa3406b51b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235f5a-19cf-4cde-ae26-bc39e75b6404}" ma:internalName="TaxCatchAll" ma:showField="CatchAllData" ma:web="263dd5c4-0951-4c15-a5b1-0aa3406b51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3dd5c4-0951-4c15-a5b1-0aa3406b51bd" xsi:nil="true"/>
    <lcf76f155ced4ddcb4097134ff3c332f xmlns="236d65d3-031b-4dc2-8d1c-9b96cafc72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621F65-B036-4EBD-B035-A13AE7B5BC97}"/>
</file>

<file path=customXml/itemProps2.xml><?xml version="1.0" encoding="utf-8"?>
<ds:datastoreItem xmlns:ds="http://schemas.openxmlformats.org/officeDocument/2006/customXml" ds:itemID="{31C3E704-026F-4C6B-9A32-BAFADC0F64C3}"/>
</file>

<file path=customXml/itemProps3.xml><?xml version="1.0" encoding="utf-8"?>
<ds:datastoreItem xmlns:ds="http://schemas.openxmlformats.org/officeDocument/2006/customXml" ds:itemID="{3089BABD-CB7B-4F44-B926-93CCBA3F583A}"/>
</file>

<file path=docProps/app.xml><?xml version="1.0" encoding="utf-8"?>
<Properties xmlns="http://schemas.openxmlformats.org/officeDocument/2006/extended-properties" xmlns:vt="http://schemas.openxmlformats.org/officeDocument/2006/docPropsVTypes">
  <Template>PwC Presentation</Template>
  <TotalTime>2580</TotalTime>
  <Words>3257</Words>
  <Application>Microsoft Office PowerPoint</Application>
  <PresentationFormat>On-screen Show (4:3)</PresentationFormat>
  <Paragraphs>902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Georgia</vt:lpstr>
      <vt:lpstr>PwC</vt:lpstr>
      <vt:lpstr>Cloud Computing</vt:lpstr>
      <vt:lpstr>Pedro Santinhos Manager @ PwC</vt:lpstr>
      <vt:lpstr>Agenda</vt:lpstr>
      <vt:lpstr>Números e riscos </vt:lpstr>
      <vt:lpstr>Cloud Computing Tema actual</vt:lpstr>
      <vt:lpstr>Cloud Computing Tema actual</vt:lpstr>
      <vt:lpstr>Cloud Computing Modelo NIST</vt:lpstr>
      <vt:lpstr>Cloud Computing Modelos de serviço</vt:lpstr>
      <vt:lpstr>Cloud Computing Modelos de serviços Cloud</vt:lpstr>
      <vt:lpstr>Cloud Computing Modelos de serviços Cloud</vt:lpstr>
      <vt:lpstr>Cloud Computing Modelos de serviços Cloud</vt:lpstr>
      <vt:lpstr>Cloud Computing Modelos de serviços Cloud</vt:lpstr>
      <vt:lpstr>Cloud Computing Modelos de serviços Cloud - Exemplos</vt:lpstr>
      <vt:lpstr>Cloud Computing Tipos de Cloud</vt:lpstr>
      <vt:lpstr>Cloud Computing Tipos de Cloud</vt:lpstr>
      <vt:lpstr>Cloud Computing Tipos de Cloud</vt:lpstr>
      <vt:lpstr>Cloud Computing Major Players</vt:lpstr>
      <vt:lpstr>Cloud Computing Benefícios</vt:lpstr>
      <vt:lpstr>Cloud Computing Aspectos a ter em consideração</vt:lpstr>
      <vt:lpstr>Cloud Computing Principais desafios</vt:lpstr>
      <vt:lpstr>Cloud Computing Principais desafios</vt:lpstr>
      <vt:lpstr>Cloud Computing Principais desafios</vt:lpstr>
      <vt:lpstr>Cloud Computing Principais desafios</vt:lpstr>
      <vt:lpstr>Cloud Computing Principais desafios</vt:lpstr>
      <vt:lpstr>Cloud Computing Principais desafios</vt:lpstr>
      <vt:lpstr>Cloud Computing Principais desafios</vt:lpstr>
      <vt:lpstr>Cloud Computing Principais desafios</vt:lpstr>
      <vt:lpstr>Cloud Computing Principais desafios</vt:lpstr>
      <vt:lpstr>Cloud Computing Principais desafios</vt:lpstr>
      <vt:lpstr>Cloud Computing Principais desafios</vt:lpstr>
      <vt:lpstr>Cloud Computing E os auditores internos?</vt:lpstr>
      <vt:lpstr>Cloud Computing Drivers de risco para o auditor interno</vt:lpstr>
      <vt:lpstr>Cloud Computing Drivers de risco para o auditor interno</vt:lpstr>
      <vt:lpstr>Cloud Computing Drivers de risco para o auditor interno</vt:lpstr>
      <vt:lpstr>Cloud Computing Drivers de risco para o auditor interno</vt:lpstr>
      <vt:lpstr>Cloud Computing O papel do auditor interno</vt:lpstr>
      <vt:lpstr>Cloud Computing Objectivos do Auditor Interno</vt:lpstr>
      <vt:lpstr>Cloud Computing Como atingir os objectivos</vt:lpstr>
      <vt:lpstr>Cloud Computing Como atingir os objectivos</vt:lpstr>
      <vt:lpstr>Cloud Computing Como atingir os objectivos</vt:lpstr>
      <vt:lpstr>Cloud Computing Como atingir os objectivos</vt:lpstr>
      <vt:lpstr>Cloud Computing Como atingir os objectivos</vt:lpstr>
      <vt:lpstr>Cloud Computing Principais Riscos</vt:lpstr>
      <vt:lpstr>Cloud Computing Principais Riscos</vt:lpstr>
      <vt:lpstr>Cloud Computing Principais Riscos</vt:lpstr>
      <vt:lpstr>Cloud Computing Principais Riscos </vt:lpstr>
      <vt:lpstr>Cloud Computing Principais Riscos </vt:lpstr>
      <vt:lpstr>Cloud Computing Principais Riscos</vt:lpstr>
      <vt:lpstr>Cloud Computing Principais Riscos</vt:lpstr>
      <vt:lpstr>Cloud Computing Factores de sucesso (1/2)</vt:lpstr>
      <vt:lpstr>Cloud Computing Factores de sucesso (2/2)</vt:lpstr>
      <vt:lpstr>Cloud Computing Mitos</vt:lpstr>
      <vt:lpstr>Cloud Computing Saber mais</vt:lpstr>
      <vt:lpstr>Questões?</vt:lpstr>
      <vt:lpstr>Outras questões?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Pedro Miguel Santinhos</dc:creator>
  <cp:lastModifiedBy>Pedro Miguel Santinhos</cp:lastModifiedBy>
  <cp:revision>81</cp:revision>
  <dcterms:created xsi:type="dcterms:W3CDTF">2017-11-13T12:44:57Z</dcterms:created>
  <dcterms:modified xsi:type="dcterms:W3CDTF">2017-11-15T23:17:17Z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6</vt:lpwstr>
  </property>
  <property fmtid="{D5CDD505-2E9C-101B-9397-08002B2CF9AE}" pid="6" name="ContentTypeId">
    <vt:lpwstr>0x010100CFE34346F35EB1478CF94E1D1FB3637F</vt:lpwstr>
  </property>
  <property fmtid="{D5CDD505-2E9C-101B-9397-08002B2CF9AE}" pid="7" name="Order">
    <vt:r8>2360000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MediaServiceImageTags">
    <vt:lpwstr/>
  </property>
</Properties>
</file>